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261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4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2133600"/>
          </a:xfrm>
        </p:spPr>
        <p:txBody>
          <a:bodyPr anchor="ctr">
            <a:noAutofit/>
          </a:bodyPr>
          <a:lstStyle/>
          <a:p>
            <a:r>
              <a:rPr lang="en-US" sz="3600" dirty="0" err="1" smtClean="0"/>
              <a:t>Penilaian</a:t>
            </a:r>
            <a:r>
              <a:rPr lang="en-US" sz="3600" dirty="0" smtClean="0"/>
              <a:t> Asset &amp; </a:t>
            </a:r>
            <a:r>
              <a:rPr lang="en-US" sz="3600" dirty="0" err="1" smtClean="0"/>
              <a:t>Bisnis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/>
          </a:bodyPr>
          <a:lstStyle/>
          <a:p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STUDI AKUNTANSI</a:t>
            </a: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 DAN BISNIS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52400" y="5014452"/>
            <a:ext cx="2590800" cy="169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000" dirty="0" smtClean="0"/>
              <a:t>E</a:t>
            </a:r>
            <a:r>
              <a:rPr lang="en-US" sz="2000" dirty="0" smtClean="0"/>
              <a:t>BA 919</a:t>
            </a:r>
          </a:p>
          <a:p>
            <a:endParaRPr lang="id-ID" sz="2000" dirty="0" smtClean="0"/>
          </a:p>
          <a:p>
            <a:endParaRPr lang="id-ID" sz="2000" dirty="0"/>
          </a:p>
          <a:p>
            <a:r>
              <a:rPr lang="en-US" sz="2000" dirty="0" smtClean="0"/>
              <a:t>PENILAIAN </a:t>
            </a:r>
          </a:p>
          <a:p>
            <a:r>
              <a:rPr lang="en-US" sz="2000" dirty="0"/>
              <a:t>A</a:t>
            </a:r>
            <a:r>
              <a:rPr lang="en-US" sz="2000" dirty="0" smtClean="0"/>
              <a:t>SSET &amp; BISNIS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0" y="3429000"/>
            <a:ext cx="5943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40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509536" y="2376563"/>
            <a:ext cx="468235" cy="0"/>
          </a:xfrm>
          <a:custGeom>
            <a:avLst/>
            <a:gdLst/>
            <a:ahLst/>
            <a:cxnLst/>
            <a:rect l="l" t="t" r="r" b="b"/>
            <a:pathLst>
              <a:path w="515058">
                <a:moveTo>
                  <a:pt x="0" y="0"/>
                </a:moveTo>
                <a:lnTo>
                  <a:pt x="515058" y="0"/>
                </a:lnTo>
              </a:path>
            </a:pathLst>
          </a:custGeom>
          <a:ln w="139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989286" y="2376563"/>
            <a:ext cx="1362487" cy="0"/>
          </a:xfrm>
          <a:custGeom>
            <a:avLst/>
            <a:gdLst/>
            <a:ahLst/>
            <a:cxnLst/>
            <a:rect l="l" t="t" r="r" b="b"/>
            <a:pathLst>
              <a:path w="1498736">
                <a:moveTo>
                  <a:pt x="0" y="0"/>
                </a:moveTo>
                <a:lnTo>
                  <a:pt x="1498736" y="0"/>
                </a:lnTo>
              </a:path>
            </a:pathLst>
          </a:custGeom>
          <a:ln w="139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363288" y="2376563"/>
            <a:ext cx="1634985" cy="0"/>
          </a:xfrm>
          <a:custGeom>
            <a:avLst/>
            <a:gdLst/>
            <a:ahLst/>
            <a:cxnLst/>
            <a:rect l="l" t="t" r="r" b="b"/>
            <a:pathLst>
              <a:path w="1798483">
                <a:moveTo>
                  <a:pt x="0" y="0"/>
                </a:moveTo>
                <a:lnTo>
                  <a:pt x="1798483" y="0"/>
                </a:lnTo>
              </a:path>
            </a:pathLst>
          </a:custGeom>
          <a:ln w="139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009786" y="2376563"/>
            <a:ext cx="1381677" cy="0"/>
          </a:xfrm>
          <a:custGeom>
            <a:avLst/>
            <a:gdLst/>
            <a:ahLst/>
            <a:cxnLst/>
            <a:rect l="l" t="t" r="r" b="b"/>
            <a:pathLst>
              <a:path w="1519845">
                <a:moveTo>
                  <a:pt x="0" y="0"/>
                </a:moveTo>
                <a:lnTo>
                  <a:pt x="1519845" y="0"/>
                </a:lnTo>
              </a:path>
            </a:pathLst>
          </a:custGeom>
          <a:ln w="139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402977" y="2376563"/>
            <a:ext cx="1730934" cy="0"/>
          </a:xfrm>
          <a:custGeom>
            <a:avLst/>
            <a:gdLst/>
            <a:ahLst/>
            <a:cxnLst/>
            <a:rect l="l" t="t" r="r" b="b"/>
            <a:pathLst>
              <a:path w="1904027">
                <a:moveTo>
                  <a:pt x="0" y="0"/>
                </a:moveTo>
                <a:lnTo>
                  <a:pt x="1904027" y="0"/>
                </a:lnTo>
              </a:path>
            </a:pathLst>
          </a:custGeom>
          <a:ln w="139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509536" y="2830849"/>
            <a:ext cx="468235" cy="0"/>
          </a:xfrm>
          <a:custGeom>
            <a:avLst/>
            <a:gdLst/>
            <a:ahLst/>
            <a:cxnLst/>
            <a:rect l="l" t="t" r="r" b="b"/>
            <a:pathLst>
              <a:path w="515058">
                <a:moveTo>
                  <a:pt x="0" y="0"/>
                </a:moveTo>
                <a:lnTo>
                  <a:pt x="515058" y="0"/>
                </a:lnTo>
              </a:path>
            </a:pathLst>
          </a:custGeom>
          <a:ln w="139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989286" y="2830849"/>
            <a:ext cx="1362487" cy="0"/>
          </a:xfrm>
          <a:custGeom>
            <a:avLst/>
            <a:gdLst/>
            <a:ahLst/>
            <a:cxnLst/>
            <a:rect l="l" t="t" r="r" b="b"/>
            <a:pathLst>
              <a:path w="1498736">
                <a:moveTo>
                  <a:pt x="0" y="0"/>
                </a:moveTo>
                <a:lnTo>
                  <a:pt x="1498736" y="0"/>
                </a:lnTo>
              </a:path>
            </a:pathLst>
          </a:custGeom>
          <a:ln w="139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363288" y="2830849"/>
            <a:ext cx="1634985" cy="0"/>
          </a:xfrm>
          <a:custGeom>
            <a:avLst/>
            <a:gdLst/>
            <a:ahLst/>
            <a:cxnLst/>
            <a:rect l="l" t="t" r="r" b="b"/>
            <a:pathLst>
              <a:path w="1798483">
                <a:moveTo>
                  <a:pt x="0" y="0"/>
                </a:moveTo>
                <a:lnTo>
                  <a:pt x="1798483" y="0"/>
                </a:lnTo>
              </a:path>
            </a:pathLst>
          </a:custGeom>
          <a:ln w="139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009786" y="2830849"/>
            <a:ext cx="1381677" cy="0"/>
          </a:xfrm>
          <a:custGeom>
            <a:avLst/>
            <a:gdLst/>
            <a:ahLst/>
            <a:cxnLst/>
            <a:rect l="l" t="t" r="r" b="b"/>
            <a:pathLst>
              <a:path w="1519845">
                <a:moveTo>
                  <a:pt x="0" y="0"/>
                </a:moveTo>
                <a:lnTo>
                  <a:pt x="1519845" y="0"/>
                </a:lnTo>
              </a:path>
            </a:pathLst>
          </a:custGeom>
          <a:ln w="139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402977" y="2830849"/>
            <a:ext cx="1730934" cy="0"/>
          </a:xfrm>
          <a:custGeom>
            <a:avLst/>
            <a:gdLst/>
            <a:ahLst/>
            <a:cxnLst/>
            <a:rect l="l" t="t" r="r" b="b"/>
            <a:pathLst>
              <a:path w="1904027">
                <a:moveTo>
                  <a:pt x="0" y="0"/>
                </a:moveTo>
                <a:lnTo>
                  <a:pt x="1904027" y="0"/>
                </a:lnTo>
              </a:path>
            </a:pathLst>
          </a:custGeom>
          <a:ln w="139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509536" y="3072888"/>
            <a:ext cx="468235" cy="0"/>
          </a:xfrm>
          <a:custGeom>
            <a:avLst/>
            <a:gdLst/>
            <a:ahLst/>
            <a:cxnLst/>
            <a:rect l="l" t="t" r="r" b="b"/>
            <a:pathLst>
              <a:path w="515058">
                <a:moveTo>
                  <a:pt x="0" y="0"/>
                </a:moveTo>
                <a:lnTo>
                  <a:pt x="515058" y="0"/>
                </a:lnTo>
              </a:path>
            </a:pathLst>
          </a:custGeom>
          <a:ln w="139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989286" y="3072888"/>
            <a:ext cx="1362487" cy="0"/>
          </a:xfrm>
          <a:custGeom>
            <a:avLst/>
            <a:gdLst/>
            <a:ahLst/>
            <a:cxnLst/>
            <a:rect l="l" t="t" r="r" b="b"/>
            <a:pathLst>
              <a:path w="1498736">
                <a:moveTo>
                  <a:pt x="0" y="0"/>
                </a:moveTo>
                <a:lnTo>
                  <a:pt x="1498736" y="0"/>
                </a:lnTo>
              </a:path>
            </a:pathLst>
          </a:custGeom>
          <a:ln w="139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363288" y="3072888"/>
            <a:ext cx="1634985" cy="0"/>
          </a:xfrm>
          <a:custGeom>
            <a:avLst/>
            <a:gdLst/>
            <a:ahLst/>
            <a:cxnLst/>
            <a:rect l="l" t="t" r="r" b="b"/>
            <a:pathLst>
              <a:path w="1798483">
                <a:moveTo>
                  <a:pt x="0" y="0"/>
                </a:moveTo>
                <a:lnTo>
                  <a:pt x="1798483" y="0"/>
                </a:lnTo>
              </a:path>
            </a:pathLst>
          </a:custGeom>
          <a:ln w="139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009786" y="3072888"/>
            <a:ext cx="1381677" cy="0"/>
          </a:xfrm>
          <a:custGeom>
            <a:avLst/>
            <a:gdLst/>
            <a:ahLst/>
            <a:cxnLst/>
            <a:rect l="l" t="t" r="r" b="b"/>
            <a:pathLst>
              <a:path w="1519845">
                <a:moveTo>
                  <a:pt x="0" y="0"/>
                </a:moveTo>
                <a:lnTo>
                  <a:pt x="1519845" y="0"/>
                </a:lnTo>
              </a:path>
            </a:pathLst>
          </a:custGeom>
          <a:ln w="139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402977" y="3072888"/>
            <a:ext cx="1730934" cy="0"/>
          </a:xfrm>
          <a:custGeom>
            <a:avLst/>
            <a:gdLst/>
            <a:ahLst/>
            <a:cxnLst/>
            <a:rect l="l" t="t" r="r" b="b"/>
            <a:pathLst>
              <a:path w="1904027">
                <a:moveTo>
                  <a:pt x="0" y="0"/>
                </a:moveTo>
                <a:lnTo>
                  <a:pt x="1904027" y="0"/>
                </a:lnTo>
              </a:path>
            </a:pathLst>
          </a:custGeom>
          <a:ln w="139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09536" y="3314926"/>
            <a:ext cx="468235" cy="0"/>
          </a:xfrm>
          <a:custGeom>
            <a:avLst/>
            <a:gdLst/>
            <a:ahLst/>
            <a:cxnLst/>
            <a:rect l="l" t="t" r="r" b="b"/>
            <a:pathLst>
              <a:path w="515058">
                <a:moveTo>
                  <a:pt x="0" y="0"/>
                </a:moveTo>
                <a:lnTo>
                  <a:pt x="515058" y="0"/>
                </a:lnTo>
              </a:path>
            </a:pathLst>
          </a:custGeom>
          <a:ln w="139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989286" y="3314926"/>
            <a:ext cx="1362487" cy="0"/>
          </a:xfrm>
          <a:custGeom>
            <a:avLst/>
            <a:gdLst/>
            <a:ahLst/>
            <a:cxnLst/>
            <a:rect l="l" t="t" r="r" b="b"/>
            <a:pathLst>
              <a:path w="1498736">
                <a:moveTo>
                  <a:pt x="0" y="0"/>
                </a:moveTo>
                <a:lnTo>
                  <a:pt x="1498736" y="0"/>
                </a:lnTo>
              </a:path>
            </a:pathLst>
          </a:custGeom>
          <a:ln w="139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363288" y="3314926"/>
            <a:ext cx="1634985" cy="0"/>
          </a:xfrm>
          <a:custGeom>
            <a:avLst/>
            <a:gdLst/>
            <a:ahLst/>
            <a:cxnLst/>
            <a:rect l="l" t="t" r="r" b="b"/>
            <a:pathLst>
              <a:path w="1798483">
                <a:moveTo>
                  <a:pt x="0" y="0"/>
                </a:moveTo>
                <a:lnTo>
                  <a:pt x="1798483" y="0"/>
                </a:lnTo>
              </a:path>
            </a:pathLst>
          </a:custGeom>
          <a:ln w="139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009786" y="3314926"/>
            <a:ext cx="1381677" cy="0"/>
          </a:xfrm>
          <a:custGeom>
            <a:avLst/>
            <a:gdLst/>
            <a:ahLst/>
            <a:cxnLst/>
            <a:rect l="l" t="t" r="r" b="b"/>
            <a:pathLst>
              <a:path w="1519845">
                <a:moveTo>
                  <a:pt x="0" y="0"/>
                </a:moveTo>
                <a:lnTo>
                  <a:pt x="1519845" y="0"/>
                </a:lnTo>
              </a:path>
            </a:pathLst>
          </a:custGeom>
          <a:ln w="139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402977" y="3314926"/>
            <a:ext cx="1730934" cy="0"/>
          </a:xfrm>
          <a:custGeom>
            <a:avLst/>
            <a:gdLst/>
            <a:ahLst/>
            <a:cxnLst/>
            <a:rect l="l" t="t" r="r" b="b"/>
            <a:pathLst>
              <a:path w="1904027">
                <a:moveTo>
                  <a:pt x="0" y="0"/>
                </a:moveTo>
                <a:lnTo>
                  <a:pt x="1904027" y="0"/>
                </a:lnTo>
              </a:path>
            </a:pathLst>
          </a:custGeom>
          <a:ln w="139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509536" y="3556964"/>
            <a:ext cx="468235" cy="0"/>
          </a:xfrm>
          <a:custGeom>
            <a:avLst/>
            <a:gdLst/>
            <a:ahLst/>
            <a:cxnLst/>
            <a:rect l="l" t="t" r="r" b="b"/>
            <a:pathLst>
              <a:path w="515058">
                <a:moveTo>
                  <a:pt x="0" y="0"/>
                </a:moveTo>
                <a:lnTo>
                  <a:pt x="515058" y="0"/>
                </a:lnTo>
              </a:path>
            </a:pathLst>
          </a:custGeom>
          <a:ln w="139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989286" y="3556964"/>
            <a:ext cx="1362487" cy="0"/>
          </a:xfrm>
          <a:custGeom>
            <a:avLst/>
            <a:gdLst/>
            <a:ahLst/>
            <a:cxnLst/>
            <a:rect l="l" t="t" r="r" b="b"/>
            <a:pathLst>
              <a:path w="1498736">
                <a:moveTo>
                  <a:pt x="0" y="0"/>
                </a:moveTo>
                <a:lnTo>
                  <a:pt x="1498736" y="0"/>
                </a:lnTo>
              </a:path>
            </a:pathLst>
          </a:custGeom>
          <a:ln w="139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363288" y="3556964"/>
            <a:ext cx="1634985" cy="0"/>
          </a:xfrm>
          <a:custGeom>
            <a:avLst/>
            <a:gdLst/>
            <a:ahLst/>
            <a:cxnLst/>
            <a:rect l="l" t="t" r="r" b="b"/>
            <a:pathLst>
              <a:path w="1798483">
                <a:moveTo>
                  <a:pt x="0" y="0"/>
                </a:moveTo>
                <a:lnTo>
                  <a:pt x="1798483" y="0"/>
                </a:lnTo>
              </a:path>
            </a:pathLst>
          </a:custGeom>
          <a:ln w="139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009786" y="3556964"/>
            <a:ext cx="1381677" cy="0"/>
          </a:xfrm>
          <a:custGeom>
            <a:avLst/>
            <a:gdLst/>
            <a:ahLst/>
            <a:cxnLst/>
            <a:rect l="l" t="t" r="r" b="b"/>
            <a:pathLst>
              <a:path w="1519845">
                <a:moveTo>
                  <a:pt x="0" y="0"/>
                </a:moveTo>
                <a:lnTo>
                  <a:pt x="1519845" y="0"/>
                </a:lnTo>
              </a:path>
            </a:pathLst>
          </a:custGeom>
          <a:ln w="139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402977" y="3556964"/>
            <a:ext cx="1730934" cy="0"/>
          </a:xfrm>
          <a:custGeom>
            <a:avLst/>
            <a:gdLst/>
            <a:ahLst/>
            <a:cxnLst/>
            <a:rect l="l" t="t" r="r" b="b"/>
            <a:pathLst>
              <a:path w="1904027">
                <a:moveTo>
                  <a:pt x="0" y="0"/>
                </a:moveTo>
                <a:lnTo>
                  <a:pt x="1904027" y="0"/>
                </a:lnTo>
              </a:path>
            </a:pathLst>
          </a:custGeom>
          <a:ln w="139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509536" y="3795279"/>
            <a:ext cx="468235" cy="0"/>
          </a:xfrm>
          <a:custGeom>
            <a:avLst/>
            <a:gdLst/>
            <a:ahLst/>
            <a:cxnLst/>
            <a:rect l="l" t="t" r="r" b="b"/>
            <a:pathLst>
              <a:path w="515058">
                <a:moveTo>
                  <a:pt x="0" y="0"/>
                </a:moveTo>
                <a:lnTo>
                  <a:pt x="515058" y="0"/>
                </a:lnTo>
              </a:path>
            </a:pathLst>
          </a:custGeom>
          <a:ln w="139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989286" y="3795279"/>
            <a:ext cx="1362487" cy="0"/>
          </a:xfrm>
          <a:custGeom>
            <a:avLst/>
            <a:gdLst/>
            <a:ahLst/>
            <a:cxnLst/>
            <a:rect l="l" t="t" r="r" b="b"/>
            <a:pathLst>
              <a:path w="1498736">
                <a:moveTo>
                  <a:pt x="0" y="0"/>
                </a:moveTo>
                <a:lnTo>
                  <a:pt x="1498736" y="0"/>
                </a:lnTo>
              </a:path>
            </a:pathLst>
          </a:custGeom>
          <a:ln w="139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363288" y="3795279"/>
            <a:ext cx="1634985" cy="0"/>
          </a:xfrm>
          <a:custGeom>
            <a:avLst/>
            <a:gdLst/>
            <a:ahLst/>
            <a:cxnLst/>
            <a:rect l="l" t="t" r="r" b="b"/>
            <a:pathLst>
              <a:path w="1798483">
                <a:moveTo>
                  <a:pt x="0" y="0"/>
                </a:moveTo>
                <a:lnTo>
                  <a:pt x="1798483" y="0"/>
                </a:lnTo>
              </a:path>
            </a:pathLst>
          </a:custGeom>
          <a:ln w="139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009786" y="3795279"/>
            <a:ext cx="1381677" cy="0"/>
          </a:xfrm>
          <a:custGeom>
            <a:avLst/>
            <a:gdLst/>
            <a:ahLst/>
            <a:cxnLst/>
            <a:rect l="l" t="t" r="r" b="b"/>
            <a:pathLst>
              <a:path w="1519845">
                <a:moveTo>
                  <a:pt x="0" y="0"/>
                </a:moveTo>
                <a:lnTo>
                  <a:pt x="1519845" y="0"/>
                </a:lnTo>
              </a:path>
            </a:pathLst>
          </a:custGeom>
          <a:ln w="139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402977" y="3795279"/>
            <a:ext cx="1730934" cy="0"/>
          </a:xfrm>
          <a:custGeom>
            <a:avLst/>
            <a:gdLst/>
            <a:ahLst/>
            <a:cxnLst/>
            <a:rect l="l" t="t" r="r" b="b"/>
            <a:pathLst>
              <a:path w="1904027">
                <a:moveTo>
                  <a:pt x="0" y="0"/>
                </a:moveTo>
                <a:lnTo>
                  <a:pt x="1904027" y="0"/>
                </a:lnTo>
              </a:path>
            </a:pathLst>
          </a:custGeom>
          <a:ln w="139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509536" y="4037316"/>
            <a:ext cx="468235" cy="0"/>
          </a:xfrm>
          <a:custGeom>
            <a:avLst/>
            <a:gdLst/>
            <a:ahLst/>
            <a:cxnLst/>
            <a:rect l="l" t="t" r="r" b="b"/>
            <a:pathLst>
              <a:path w="515058">
                <a:moveTo>
                  <a:pt x="0" y="0"/>
                </a:moveTo>
                <a:lnTo>
                  <a:pt x="515058" y="0"/>
                </a:lnTo>
              </a:path>
            </a:pathLst>
          </a:custGeom>
          <a:ln w="139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989286" y="4037316"/>
            <a:ext cx="1362487" cy="0"/>
          </a:xfrm>
          <a:custGeom>
            <a:avLst/>
            <a:gdLst/>
            <a:ahLst/>
            <a:cxnLst/>
            <a:rect l="l" t="t" r="r" b="b"/>
            <a:pathLst>
              <a:path w="1498736">
                <a:moveTo>
                  <a:pt x="0" y="0"/>
                </a:moveTo>
                <a:lnTo>
                  <a:pt x="1498736" y="0"/>
                </a:lnTo>
              </a:path>
            </a:pathLst>
          </a:custGeom>
          <a:ln w="139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363288" y="4037316"/>
            <a:ext cx="1634985" cy="0"/>
          </a:xfrm>
          <a:custGeom>
            <a:avLst/>
            <a:gdLst/>
            <a:ahLst/>
            <a:cxnLst/>
            <a:rect l="l" t="t" r="r" b="b"/>
            <a:pathLst>
              <a:path w="1798483">
                <a:moveTo>
                  <a:pt x="0" y="0"/>
                </a:moveTo>
                <a:lnTo>
                  <a:pt x="1798483" y="0"/>
                </a:lnTo>
              </a:path>
            </a:pathLst>
          </a:custGeom>
          <a:ln w="139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009786" y="4037316"/>
            <a:ext cx="1381677" cy="0"/>
          </a:xfrm>
          <a:custGeom>
            <a:avLst/>
            <a:gdLst/>
            <a:ahLst/>
            <a:cxnLst/>
            <a:rect l="l" t="t" r="r" b="b"/>
            <a:pathLst>
              <a:path w="1519845">
                <a:moveTo>
                  <a:pt x="0" y="0"/>
                </a:moveTo>
                <a:lnTo>
                  <a:pt x="1519845" y="0"/>
                </a:lnTo>
              </a:path>
            </a:pathLst>
          </a:custGeom>
          <a:ln w="139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402977" y="4037316"/>
            <a:ext cx="1730934" cy="0"/>
          </a:xfrm>
          <a:custGeom>
            <a:avLst/>
            <a:gdLst/>
            <a:ahLst/>
            <a:cxnLst/>
            <a:rect l="l" t="t" r="r" b="b"/>
            <a:pathLst>
              <a:path w="1904027">
                <a:moveTo>
                  <a:pt x="0" y="0"/>
                </a:moveTo>
                <a:lnTo>
                  <a:pt x="1904027" y="0"/>
                </a:lnTo>
              </a:path>
            </a:pathLst>
          </a:custGeom>
          <a:ln w="139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504068" y="2370978"/>
            <a:ext cx="0" cy="1917687"/>
          </a:xfrm>
          <a:custGeom>
            <a:avLst/>
            <a:gdLst/>
            <a:ahLst/>
            <a:cxnLst/>
            <a:rect l="l" t="t" r="r" b="b"/>
            <a:pathLst>
              <a:path h="2173379">
                <a:moveTo>
                  <a:pt x="0" y="0"/>
                </a:moveTo>
                <a:lnTo>
                  <a:pt x="0" y="2173379"/>
                </a:lnTo>
              </a:path>
            </a:pathLst>
          </a:custGeom>
          <a:ln w="1393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509536" y="4283078"/>
            <a:ext cx="468235" cy="0"/>
          </a:xfrm>
          <a:custGeom>
            <a:avLst/>
            <a:gdLst/>
            <a:ahLst/>
            <a:cxnLst/>
            <a:rect l="l" t="t" r="r" b="b"/>
            <a:pathLst>
              <a:path w="515058">
                <a:moveTo>
                  <a:pt x="0" y="0"/>
                </a:moveTo>
                <a:lnTo>
                  <a:pt x="515058" y="0"/>
                </a:lnTo>
              </a:path>
            </a:pathLst>
          </a:custGeom>
          <a:ln w="139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983528" y="2370978"/>
            <a:ext cx="0" cy="1917687"/>
          </a:xfrm>
          <a:custGeom>
            <a:avLst/>
            <a:gdLst/>
            <a:ahLst/>
            <a:cxnLst/>
            <a:rect l="l" t="t" r="r" b="b"/>
            <a:pathLst>
              <a:path h="2173379">
                <a:moveTo>
                  <a:pt x="0" y="0"/>
                </a:moveTo>
                <a:lnTo>
                  <a:pt x="0" y="2173379"/>
                </a:lnTo>
              </a:path>
            </a:pathLst>
          </a:custGeom>
          <a:ln w="1393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989286" y="4283078"/>
            <a:ext cx="1362487" cy="0"/>
          </a:xfrm>
          <a:custGeom>
            <a:avLst/>
            <a:gdLst/>
            <a:ahLst/>
            <a:cxnLst/>
            <a:rect l="l" t="t" r="r" b="b"/>
            <a:pathLst>
              <a:path w="1498736">
                <a:moveTo>
                  <a:pt x="0" y="0"/>
                </a:moveTo>
                <a:lnTo>
                  <a:pt x="1498736" y="0"/>
                </a:lnTo>
              </a:path>
            </a:pathLst>
          </a:custGeom>
          <a:ln w="139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357530" y="2370978"/>
            <a:ext cx="0" cy="1917688"/>
          </a:xfrm>
          <a:custGeom>
            <a:avLst/>
            <a:gdLst/>
            <a:ahLst/>
            <a:cxnLst/>
            <a:rect l="l" t="t" r="r" b="b"/>
            <a:pathLst>
              <a:path h="2173380">
                <a:moveTo>
                  <a:pt x="0" y="0"/>
                </a:moveTo>
                <a:lnTo>
                  <a:pt x="0" y="2173380"/>
                </a:lnTo>
              </a:path>
            </a:pathLst>
          </a:custGeom>
          <a:ln w="1393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363288" y="4283078"/>
            <a:ext cx="1634985" cy="0"/>
          </a:xfrm>
          <a:custGeom>
            <a:avLst/>
            <a:gdLst/>
            <a:ahLst/>
            <a:cxnLst/>
            <a:rect l="l" t="t" r="r" b="b"/>
            <a:pathLst>
              <a:path w="1798483">
                <a:moveTo>
                  <a:pt x="0" y="0"/>
                </a:moveTo>
                <a:lnTo>
                  <a:pt x="1798483" y="0"/>
                </a:lnTo>
              </a:path>
            </a:pathLst>
          </a:custGeom>
          <a:ln w="139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004028" y="2370978"/>
            <a:ext cx="0" cy="1917687"/>
          </a:xfrm>
          <a:custGeom>
            <a:avLst/>
            <a:gdLst/>
            <a:ahLst/>
            <a:cxnLst/>
            <a:rect l="l" t="t" r="r" b="b"/>
            <a:pathLst>
              <a:path h="2173379">
                <a:moveTo>
                  <a:pt x="0" y="0"/>
                </a:moveTo>
                <a:lnTo>
                  <a:pt x="0" y="2173379"/>
                </a:lnTo>
              </a:path>
            </a:pathLst>
          </a:custGeom>
          <a:ln w="1393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009786" y="4283078"/>
            <a:ext cx="1381677" cy="0"/>
          </a:xfrm>
          <a:custGeom>
            <a:avLst/>
            <a:gdLst/>
            <a:ahLst/>
            <a:cxnLst/>
            <a:rect l="l" t="t" r="r" b="b"/>
            <a:pathLst>
              <a:path w="1519845">
                <a:moveTo>
                  <a:pt x="0" y="0"/>
                </a:moveTo>
                <a:lnTo>
                  <a:pt x="1519845" y="0"/>
                </a:lnTo>
              </a:path>
            </a:pathLst>
          </a:custGeom>
          <a:ln w="139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397220" y="2370978"/>
            <a:ext cx="0" cy="1917687"/>
          </a:xfrm>
          <a:custGeom>
            <a:avLst/>
            <a:gdLst/>
            <a:ahLst/>
            <a:cxnLst/>
            <a:rect l="l" t="t" r="r" b="b"/>
            <a:pathLst>
              <a:path h="2173379">
                <a:moveTo>
                  <a:pt x="0" y="0"/>
                </a:moveTo>
                <a:lnTo>
                  <a:pt x="0" y="2173379"/>
                </a:lnTo>
              </a:path>
            </a:pathLst>
          </a:custGeom>
          <a:ln w="1393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402977" y="4283078"/>
            <a:ext cx="1730934" cy="0"/>
          </a:xfrm>
          <a:custGeom>
            <a:avLst/>
            <a:gdLst/>
            <a:ahLst/>
            <a:cxnLst/>
            <a:rect l="l" t="t" r="r" b="b"/>
            <a:pathLst>
              <a:path w="1904027">
                <a:moveTo>
                  <a:pt x="0" y="0"/>
                </a:moveTo>
                <a:lnTo>
                  <a:pt x="1904027" y="0"/>
                </a:lnTo>
              </a:path>
            </a:pathLst>
          </a:custGeom>
          <a:ln w="139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139668" y="2370978"/>
            <a:ext cx="0" cy="1917688"/>
          </a:xfrm>
          <a:custGeom>
            <a:avLst/>
            <a:gdLst/>
            <a:ahLst/>
            <a:cxnLst/>
            <a:rect l="l" t="t" r="r" b="b"/>
            <a:pathLst>
              <a:path h="2173380">
                <a:moveTo>
                  <a:pt x="0" y="0"/>
                </a:moveTo>
                <a:lnTo>
                  <a:pt x="0" y="2173380"/>
                </a:lnTo>
              </a:path>
            </a:pathLst>
          </a:custGeom>
          <a:ln w="1393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8456088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504068" y="2376843"/>
            <a:ext cx="479460" cy="4540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6" name="object 36"/>
          <p:cNvSpPr txBox="1"/>
          <p:nvPr/>
        </p:nvSpPr>
        <p:spPr>
          <a:xfrm>
            <a:off x="1983529" y="2376843"/>
            <a:ext cx="1374001" cy="4540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5" name="object 35"/>
          <p:cNvSpPr txBox="1"/>
          <p:nvPr/>
        </p:nvSpPr>
        <p:spPr>
          <a:xfrm>
            <a:off x="3357530" y="2376843"/>
            <a:ext cx="1646498" cy="4540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4" name="object 34"/>
          <p:cNvSpPr txBox="1"/>
          <p:nvPr/>
        </p:nvSpPr>
        <p:spPr>
          <a:xfrm>
            <a:off x="5004028" y="2376843"/>
            <a:ext cx="1393191" cy="4540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3" name="object 33"/>
          <p:cNvSpPr txBox="1"/>
          <p:nvPr/>
        </p:nvSpPr>
        <p:spPr>
          <a:xfrm>
            <a:off x="6397221" y="2376843"/>
            <a:ext cx="1742448" cy="4540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2" name="object 32"/>
          <p:cNvSpPr txBox="1"/>
          <p:nvPr/>
        </p:nvSpPr>
        <p:spPr>
          <a:xfrm>
            <a:off x="1504068" y="2830850"/>
            <a:ext cx="479460" cy="2420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1" name="object 31"/>
          <p:cNvSpPr txBox="1"/>
          <p:nvPr/>
        </p:nvSpPr>
        <p:spPr>
          <a:xfrm>
            <a:off x="1983529" y="2830850"/>
            <a:ext cx="1374001" cy="2420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0" name="object 30"/>
          <p:cNvSpPr txBox="1"/>
          <p:nvPr/>
        </p:nvSpPr>
        <p:spPr>
          <a:xfrm>
            <a:off x="3357530" y="2830850"/>
            <a:ext cx="1646498" cy="2420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9" name="object 29"/>
          <p:cNvSpPr txBox="1"/>
          <p:nvPr/>
        </p:nvSpPr>
        <p:spPr>
          <a:xfrm>
            <a:off x="5004028" y="2830850"/>
            <a:ext cx="1393191" cy="2420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8" name="object 28"/>
          <p:cNvSpPr txBox="1"/>
          <p:nvPr/>
        </p:nvSpPr>
        <p:spPr>
          <a:xfrm>
            <a:off x="6397221" y="2830850"/>
            <a:ext cx="1742448" cy="2420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7" name="object 27"/>
          <p:cNvSpPr txBox="1"/>
          <p:nvPr/>
        </p:nvSpPr>
        <p:spPr>
          <a:xfrm>
            <a:off x="1504068" y="3072888"/>
            <a:ext cx="479460" cy="2420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6" name="object 26"/>
          <p:cNvSpPr txBox="1"/>
          <p:nvPr/>
        </p:nvSpPr>
        <p:spPr>
          <a:xfrm>
            <a:off x="1983529" y="3072888"/>
            <a:ext cx="1374001" cy="2420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5" name="object 25"/>
          <p:cNvSpPr txBox="1"/>
          <p:nvPr/>
        </p:nvSpPr>
        <p:spPr>
          <a:xfrm>
            <a:off x="3357530" y="3072888"/>
            <a:ext cx="1646498" cy="2420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4" name="object 24"/>
          <p:cNvSpPr txBox="1"/>
          <p:nvPr/>
        </p:nvSpPr>
        <p:spPr>
          <a:xfrm>
            <a:off x="5004028" y="3072888"/>
            <a:ext cx="1393191" cy="2420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3" name="object 23"/>
          <p:cNvSpPr txBox="1"/>
          <p:nvPr/>
        </p:nvSpPr>
        <p:spPr>
          <a:xfrm>
            <a:off x="6397221" y="3072888"/>
            <a:ext cx="1742448" cy="2420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2" name="object 22"/>
          <p:cNvSpPr txBox="1"/>
          <p:nvPr/>
        </p:nvSpPr>
        <p:spPr>
          <a:xfrm>
            <a:off x="1504068" y="3314927"/>
            <a:ext cx="479460" cy="2420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1" name="object 21"/>
          <p:cNvSpPr txBox="1"/>
          <p:nvPr/>
        </p:nvSpPr>
        <p:spPr>
          <a:xfrm>
            <a:off x="1983529" y="3314927"/>
            <a:ext cx="1374001" cy="2420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0" name="object 20"/>
          <p:cNvSpPr txBox="1"/>
          <p:nvPr/>
        </p:nvSpPr>
        <p:spPr>
          <a:xfrm>
            <a:off x="3357530" y="3314927"/>
            <a:ext cx="1646498" cy="2420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9" name="object 19"/>
          <p:cNvSpPr txBox="1"/>
          <p:nvPr/>
        </p:nvSpPr>
        <p:spPr>
          <a:xfrm>
            <a:off x="5004028" y="3314927"/>
            <a:ext cx="1393191" cy="2420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8" name="object 18"/>
          <p:cNvSpPr txBox="1"/>
          <p:nvPr/>
        </p:nvSpPr>
        <p:spPr>
          <a:xfrm>
            <a:off x="6397221" y="3314927"/>
            <a:ext cx="1742448" cy="2420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7" name="object 17"/>
          <p:cNvSpPr txBox="1"/>
          <p:nvPr/>
        </p:nvSpPr>
        <p:spPr>
          <a:xfrm>
            <a:off x="1504068" y="3556964"/>
            <a:ext cx="479460" cy="2383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6" name="object 16"/>
          <p:cNvSpPr txBox="1"/>
          <p:nvPr/>
        </p:nvSpPr>
        <p:spPr>
          <a:xfrm>
            <a:off x="1983529" y="3556964"/>
            <a:ext cx="1374001" cy="2383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5" name="object 15"/>
          <p:cNvSpPr txBox="1"/>
          <p:nvPr/>
        </p:nvSpPr>
        <p:spPr>
          <a:xfrm>
            <a:off x="3357530" y="3556964"/>
            <a:ext cx="1646498" cy="2383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4" name="object 14"/>
          <p:cNvSpPr txBox="1"/>
          <p:nvPr/>
        </p:nvSpPr>
        <p:spPr>
          <a:xfrm>
            <a:off x="5004028" y="3556964"/>
            <a:ext cx="1393191" cy="2383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3" name="object 13"/>
          <p:cNvSpPr txBox="1"/>
          <p:nvPr/>
        </p:nvSpPr>
        <p:spPr>
          <a:xfrm>
            <a:off x="6397221" y="3556964"/>
            <a:ext cx="1742448" cy="2383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" name="object 12"/>
          <p:cNvSpPr txBox="1"/>
          <p:nvPr/>
        </p:nvSpPr>
        <p:spPr>
          <a:xfrm>
            <a:off x="1504068" y="3795279"/>
            <a:ext cx="479460" cy="2420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" name="object 11"/>
          <p:cNvSpPr txBox="1"/>
          <p:nvPr/>
        </p:nvSpPr>
        <p:spPr>
          <a:xfrm>
            <a:off x="1983529" y="3795279"/>
            <a:ext cx="1374001" cy="2420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" name="object 10"/>
          <p:cNvSpPr txBox="1"/>
          <p:nvPr/>
        </p:nvSpPr>
        <p:spPr>
          <a:xfrm>
            <a:off x="3357530" y="3795279"/>
            <a:ext cx="1646498" cy="2420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" name="object 9"/>
          <p:cNvSpPr txBox="1"/>
          <p:nvPr/>
        </p:nvSpPr>
        <p:spPr>
          <a:xfrm>
            <a:off x="5004028" y="3795279"/>
            <a:ext cx="1393191" cy="2420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" name="object 8"/>
          <p:cNvSpPr txBox="1"/>
          <p:nvPr/>
        </p:nvSpPr>
        <p:spPr>
          <a:xfrm>
            <a:off x="6397221" y="3795279"/>
            <a:ext cx="1742448" cy="2420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1504068" y="4037317"/>
            <a:ext cx="479460" cy="2457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1983529" y="4037317"/>
            <a:ext cx="1374001" cy="2457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3357530" y="4037317"/>
            <a:ext cx="1646498" cy="2457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5004028" y="4037317"/>
            <a:ext cx="1393191" cy="2457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6397221" y="4037317"/>
            <a:ext cx="1742448" cy="2457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248883" marR="2181451" algn="ctr">
              <a:lnSpc>
                <a:spcPct val="95825"/>
              </a:lnSpc>
              <a:spcBef>
                <a:spcPts val="5805"/>
              </a:spcBef>
            </a:pPr>
            <a:r>
              <a:rPr sz="2100" spc="-232" dirty="0">
                <a:latin typeface="Times New Roman"/>
                <a:cs typeface="Times New Roman"/>
              </a:rPr>
              <a:t>V</a:t>
            </a:r>
            <a:r>
              <a:rPr sz="2100" dirty="0">
                <a:latin typeface="Times New Roman"/>
                <a:cs typeface="Times New Roman"/>
              </a:rPr>
              <a:t>aluing Damodaran on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spc="-232" dirty="0">
                <a:latin typeface="Times New Roman"/>
                <a:cs typeface="Times New Roman"/>
              </a:rPr>
              <a:t>V</a:t>
            </a:r>
            <a:r>
              <a:rPr sz="2100" dirty="0">
                <a:latin typeface="Times New Roman"/>
                <a:cs typeface="Times New Roman"/>
              </a:rPr>
              <a:t>aluation</a:t>
            </a:r>
            <a:endParaRPr sz="2100">
              <a:latin typeface="Times New Roman"/>
              <a:cs typeface="Times New Roman"/>
            </a:endParaRPr>
          </a:p>
          <a:p>
            <a:pPr marL="4835136" marR="2608810" algn="ctr">
              <a:lnSpc>
                <a:spcPct val="95825"/>
              </a:lnSpc>
              <a:spcBef>
                <a:spcPts val="6467"/>
              </a:spcBef>
            </a:pPr>
            <a:r>
              <a:rPr sz="1500" i="1" spc="13" dirty="0">
                <a:latin typeface="Times New Roman"/>
                <a:cs typeface="Times New Roman"/>
              </a:rPr>
              <a:t>V</a:t>
            </a:r>
            <a:r>
              <a:rPr sz="1500" i="1" spc="-4" dirty="0">
                <a:latin typeface="Times New Roman"/>
                <a:cs typeface="Times New Roman"/>
              </a:rPr>
              <a:t>olatile</a:t>
            </a:r>
            <a:endParaRPr sz="1500">
              <a:latin typeface="Times New Roman"/>
              <a:cs typeface="Times New Roman"/>
            </a:endParaRPr>
          </a:p>
          <a:p>
            <a:pPr marL="1075888">
              <a:lnSpc>
                <a:spcPts val="1727"/>
              </a:lnSpc>
              <a:spcBef>
                <a:spcPts val="86"/>
              </a:spcBef>
            </a:pPr>
            <a:r>
              <a:rPr sz="2200" i="1" spc="4" baseline="-1756" dirty="0">
                <a:latin typeface="Times New Roman"/>
                <a:cs typeface="Times New Roman"/>
              </a:rPr>
              <a:t>Y</a:t>
            </a:r>
            <a:r>
              <a:rPr sz="2200" i="1" spc="57" baseline="-1756" dirty="0">
                <a:latin typeface="Times New Roman"/>
                <a:cs typeface="Times New Roman"/>
              </a:rPr>
              <a:t>ea</a:t>
            </a:r>
            <a:r>
              <a:rPr sz="2200" i="1" baseline="-1756" dirty="0">
                <a:latin typeface="Times New Roman"/>
                <a:cs typeface="Times New Roman"/>
              </a:rPr>
              <a:t>r</a:t>
            </a:r>
            <a:r>
              <a:rPr sz="2200" i="1" spc="147" baseline="-1756" dirty="0">
                <a:latin typeface="Times New Roman"/>
                <a:cs typeface="Times New Roman"/>
              </a:rPr>
              <a:t> </a:t>
            </a:r>
            <a:r>
              <a:rPr sz="2200" i="1" spc="-4" baseline="-1756" dirty="0">
                <a:latin typeface="Times New Roman"/>
                <a:cs typeface="Times New Roman"/>
              </a:rPr>
              <a:t>Stabl</a:t>
            </a:r>
            <a:r>
              <a:rPr sz="2200" i="1" baseline="-1756" dirty="0">
                <a:latin typeface="Times New Roman"/>
                <a:cs typeface="Times New Roman"/>
              </a:rPr>
              <a:t>e </a:t>
            </a:r>
            <a:r>
              <a:rPr sz="2200" i="1" spc="-4" baseline="-1756" dirty="0">
                <a:latin typeface="Times New Roman"/>
                <a:cs typeface="Times New Roman"/>
              </a:rPr>
              <a:t>Cash</a:t>
            </a:r>
            <a:r>
              <a:rPr sz="2200" i="1" spc="26" baseline="-1756" dirty="0">
                <a:latin typeface="Times New Roman"/>
                <a:cs typeface="Times New Roman"/>
              </a:rPr>
              <a:t>f</a:t>
            </a:r>
            <a:r>
              <a:rPr sz="2200" i="1" spc="-17" baseline="-1756" dirty="0">
                <a:latin typeface="Times New Roman"/>
                <a:cs typeface="Times New Roman"/>
              </a:rPr>
              <a:t>lo</a:t>
            </a:r>
            <a:r>
              <a:rPr sz="2200" i="1" spc="31" baseline="-1756" dirty="0">
                <a:latin typeface="Times New Roman"/>
                <a:cs typeface="Times New Roman"/>
              </a:rPr>
              <a:t>w</a:t>
            </a:r>
            <a:r>
              <a:rPr sz="2200" i="1" baseline="-1756" dirty="0">
                <a:latin typeface="Times New Roman"/>
                <a:cs typeface="Times New Roman"/>
              </a:rPr>
              <a:t>s</a:t>
            </a:r>
            <a:r>
              <a:rPr sz="2200" i="1" spc="62" baseline="-1756" dirty="0">
                <a:latin typeface="Times New Roman"/>
                <a:cs typeface="Times New Roman"/>
              </a:rPr>
              <a:t> </a:t>
            </a:r>
            <a:r>
              <a:rPr sz="2200" i="1" spc="13" baseline="-1756" dirty="0">
                <a:latin typeface="Times New Roman"/>
                <a:cs typeface="Times New Roman"/>
              </a:rPr>
              <a:t>P</a:t>
            </a:r>
            <a:r>
              <a:rPr sz="2200" i="1" spc="-8" baseline="-1756" dirty="0">
                <a:latin typeface="Times New Roman"/>
                <a:cs typeface="Times New Roman"/>
              </a:rPr>
              <a:t>resen</a:t>
            </a:r>
            <a:r>
              <a:rPr sz="2200" i="1" baseline="-1756" dirty="0">
                <a:latin typeface="Times New Roman"/>
                <a:cs typeface="Times New Roman"/>
              </a:rPr>
              <a:t>t</a:t>
            </a:r>
            <a:r>
              <a:rPr sz="2200" i="1" spc="22" baseline="-1756" dirty="0">
                <a:latin typeface="Times New Roman"/>
                <a:cs typeface="Times New Roman"/>
              </a:rPr>
              <a:t> </a:t>
            </a:r>
            <a:r>
              <a:rPr sz="2200" i="1" spc="17" baseline="-1756" dirty="0">
                <a:latin typeface="Times New Roman"/>
                <a:cs typeface="Times New Roman"/>
              </a:rPr>
              <a:t>valu</a:t>
            </a:r>
            <a:r>
              <a:rPr sz="2200" i="1" baseline="-1756" dirty="0">
                <a:latin typeface="Times New Roman"/>
                <a:cs typeface="Times New Roman"/>
              </a:rPr>
              <a:t>e</a:t>
            </a:r>
            <a:r>
              <a:rPr sz="2200" i="1" spc="240" baseline="-1756" dirty="0">
                <a:latin typeface="Times New Roman"/>
                <a:cs typeface="Times New Roman"/>
              </a:rPr>
              <a:t> </a:t>
            </a:r>
            <a:r>
              <a:rPr sz="2200" i="1" baseline="-1756" dirty="0">
                <a:latin typeface="Times New Roman"/>
                <a:cs typeface="Times New Roman"/>
              </a:rPr>
              <a:t>@</a:t>
            </a:r>
            <a:r>
              <a:rPr sz="2200" i="1" spc="240" baseline="-1756" dirty="0">
                <a:latin typeface="Times New Roman"/>
                <a:cs typeface="Times New Roman"/>
              </a:rPr>
              <a:t> </a:t>
            </a:r>
            <a:r>
              <a:rPr sz="2200" i="1" spc="17" baseline="-1756" dirty="0">
                <a:latin typeface="Times New Roman"/>
                <a:cs typeface="Times New Roman"/>
              </a:rPr>
              <a:t>7</a:t>
            </a:r>
            <a:r>
              <a:rPr sz="2200" i="1" baseline="-1756" dirty="0">
                <a:latin typeface="Times New Roman"/>
                <a:cs typeface="Times New Roman"/>
              </a:rPr>
              <a:t>%         </a:t>
            </a:r>
            <a:r>
              <a:rPr sz="2200" i="1" spc="48" baseline="-1756" dirty="0">
                <a:latin typeface="Times New Roman"/>
                <a:cs typeface="Times New Roman"/>
              </a:rPr>
              <a:t> </a:t>
            </a:r>
            <a:r>
              <a:rPr sz="1500" i="1" spc="-13" dirty="0">
                <a:latin typeface="Times New Roman"/>
                <a:cs typeface="Times New Roman"/>
              </a:rPr>
              <a:t>Cash</a:t>
            </a:r>
            <a:r>
              <a:rPr sz="1500" i="1" spc="31" dirty="0">
                <a:latin typeface="Times New Roman"/>
                <a:cs typeface="Times New Roman"/>
              </a:rPr>
              <a:t>f</a:t>
            </a:r>
            <a:r>
              <a:rPr sz="1500" i="1" spc="-17" dirty="0">
                <a:latin typeface="Times New Roman"/>
                <a:cs typeface="Times New Roman"/>
              </a:rPr>
              <a:t>lo</a:t>
            </a:r>
            <a:r>
              <a:rPr sz="1500" i="1" spc="31" dirty="0">
                <a:latin typeface="Times New Roman"/>
                <a:cs typeface="Times New Roman"/>
              </a:rPr>
              <a:t>w</a:t>
            </a:r>
            <a:r>
              <a:rPr sz="1500" i="1" dirty="0">
                <a:latin typeface="Times New Roman"/>
                <a:cs typeface="Times New Roman"/>
              </a:rPr>
              <a:t>s </a:t>
            </a:r>
            <a:r>
              <a:rPr sz="1500" i="1" spc="112" dirty="0">
                <a:latin typeface="Times New Roman"/>
                <a:cs typeface="Times New Roman"/>
              </a:rPr>
              <a:t> </a:t>
            </a:r>
            <a:r>
              <a:rPr sz="2200" i="1" spc="13" baseline="-1756" dirty="0">
                <a:latin typeface="Times New Roman"/>
                <a:cs typeface="Times New Roman"/>
              </a:rPr>
              <a:t>P</a:t>
            </a:r>
            <a:r>
              <a:rPr sz="2200" i="1" spc="-8" baseline="-1756" dirty="0">
                <a:latin typeface="Times New Roman"/>
                <a:cs typeface="Times New Roman"/>
              </a:rPr>
              <a:t>resen</a:t>
            </a:r>
            <a:r>
              <a:rPr sz="2200" i="1" baseline="-1756" dirty="0">
                <a:latin typeface="Times New Roman"/>
                <a:cs typeface="Times New Roman"/>
              </a:rPr>
              <a:t>t</a:t>
            </a:r>
            <a:r>
              <a:rPr sz="2200" i="1" spc="22" baseline="-1756" dirty="0">
                <a:latin typeface="Times New Roman"/>
                <a:cs typeface="Times New Roman"/>
              </a:rPr>
              <a:t> </a:t>
            </a:r>
            <a:r>
              <a:rPr sz="2200" i="1" spc="17" baseline="-1756" dirty="0">
                <a:latin typeface="Times New Roman"/>
                <a:cs typeface="Times New Roman"/>
              </a:rPr>
              <a:t>valu</a:t>
            </a:r>
            <a:r>
              <a:rPr sz="2200" i="1" baseline="-1756" dirty="0">
                <a:latin typeface="Times New Roman"/>
                <a:cs typeface="Times New Roman"/>
              </a:rPr>
              <a:t>e</a:t>
            </a:r>
            <a:r>
              <a:rPr sz="2200" i="1" spc="235" baseline="-1756" dirty="0">
                <a:latin typeface="Times New Roman"/>
                <a:cs typeface="Times New Roman"/>
              </a:rPr>
              <a:t> </a:t>
            </a:r>
            <a:r>
              <a:rPr sz="2200" i="1" baseline="-1756" dirty="0">
                <a:latin typeface="Times New Roman"/>
                <a:cs typeface="Times New Roman"/>
              </a:rPr>
              <a:t>@</a:t>
            </a:r>
            <a:r>
              <a:rPr sz="2200" i="1" spc="235" baseline="-1756" dirty="0">
                <a:latin typeface="Times New Roman"/>
                <a:cs typeface="Times New Roman"/>
              </a:rPr>
              <a:t> </a:t>
            </a:r>
            <a:r>
              <a:rPr sz="2200" i="1" spc="17" baseline="-1756" dirty="0">
                <a:latin typeface="Times New Roman"/>
                <a:cs typeface="Times New Roman"/>
              </a:rPr>
              <a:t>10</a:t>
            </a:r>
            <a:r>
              <a:rPr sz="2200" i="1" baseline="-1756" dirty="0">
                <a:latin typeface="Times New Roman"/>
                <a:cs typeface="Times New Roman"/>
              </a:rPr>
              <a:t>%</a:t>
            </a:r>
            <a:endParaRPr sz="1500">
              <a:latin typeface="Times New Roman"/>
              <a:cs typeface="Times New Roman"/>
            </a:endParaRPr>
          </a:p>
          <a:p>
            <a:pPr marL="1182892" marR="1011120" algn="ctr">
              <a:lnSpc>
                <a:spcPct val="95825"/>
              </a:lnSpc>
              <a:spcBef>
                <a:spcPts val="119"/>
              </a:spcBef>
            </a:pPr>
            <a:r>
              <a:rPr sz="1500" dirty="0">
                <a:latin typeface="Times New Roman"/>
                <a:cs typeface="Times New Roman"/>
              </a:rPr>
              <a:t>1          </a:t>
            </a:r>
            <a:r>
              <a:rPr sz="1500" spc="311" dirty="0">
                <a:latin typeface="Times New Roman"/>
                <a:cs typeface="Times New Roman"/>
              </a:rPr>
              <a:t> </a:t>
            </a:r>
            <a:r>
              <a:rPr sz="1500" spc="45" dirty="0">
                <a:latin typeface="Times New Roman"/>
                <a:cs typeface="Times New Roman"/>
              </a:rPr>
              <a:t>$60,00</a:t>
            </a:r>
            <a:r>
              <a:rPr sz="1500" dirty="0">
                <a:latin typeface="Times New Roman"/>
                <a:cs typeface="Times New Roman"/>
              </a:rPr>
              <a:t>0                </a:t>
            </a:r>
            <a:r>
              <a:rPr sz="1500" spc="338" dirty="0">
                <a:latin typeface="Times New Roman"/>
                <a:cs typeface="Times New Roman"/>
              </a:rPr>
              <a:t> </a:t>
            </a:r>
            <a:r>
              <a:rPr sz="1500" spc="45" dirty="0">
                <a:latin typeface="Times New Roman"/>
                <a:cs typeface="Times New Roman"/>
              </a:rPr>
              <a:t>$56,07</a:t>
            </a:r>
            <a:r>
              <a:rPr sz="1500" dirty="0">
                <a:latin typeface="Times New Roman"/>
                <a:cs typeface="Times New Roman"/>
              </a:rPr>
              <a:t>5                 </a:t>
            </a:r>
            <a:r>
              <a:rPr sz="1500" spc="26" dirty="0">
                <a:latin typeface="Times New Roman"/>
                <a:cs typeface="Times New Roman"/>
              </a:rPr>
              <a:t> </a:t>
            </a:r>
            <a:r>
              <a:rPr sz="1500" spc="45" dirty="0">
                <a:latin typeface="Times New Roman"/>
                <a:cs typeface="Times New Roman"/>
              </a:rPr>
              <a:t>$90,00</a:t>
            </a:r>
            <a:r>
              <a:rPr sz="1500" dirty="0">
                <a:latin typeface="Times New Roman"/>
                <a:cs typeface="Times New Roman"/>
              </a:rPr>
              <a:t>0                  </a:t>
            </a:r>
            <a:r>
              <a:rPr sz="1500" spc="17" dirty="0">
                <a:latin typeface="Times New Roman"/>
                <a:cs typeface="Times New Roman"/>
              </a:rPr>
              <a:t> </a:t>
            </a:r>
            <a:r>
              <a:rPr sz="1500" spc="45" dirty="0">
                <a:latin typeface="Times New Roman"/>
                <a:cs typeface="Times New Roman"/>
              </a:rPr>
              <a:t>$81,818</a:t>
            </a:r>
            <a:endParaRPr sz="1500">
              <a:latin typeface="Times New Roman"/>
              <a:cs typeface="Times New Roman"/>
            </a:endParaRPr>
          </a:p>
          <a:p>
            <a:pPr marL="1182892" marR="1011120" algn="ctr">
              <a:lnSpc>
                <a:spcPct val="95825"/>
              </a:lnSpc>
              <a:spcBef>
                <a:spcPts val="233"/>
              </a:spcBef>
            </a:pPr>
            <a:r>
              <a:rPr sz="1500" dirty="0">
                <a:latin typeface="Times New Roman"/>
                <a:cs typeface="Times New Roman"/>
              </a:rPr>
              <a:t>2          </a:t>
            </a:r>
            <a:r>
              <a:rPr sz="1500" spc="311" dirty="0">
                <a:latin typeface="Times New Roman"/>
                <a:cs typeface="Times New Roman"/>
              </a:rPr>
              <a:t> </a:t>
            </a:r>
            <a:r>
              <a:rPr sz="1500" spc="45" dirty="0">
                <a:latin typeface="Times New Roman"/>
                <a:cs typeface="Times New Roman"/>
              </a:rPr>
              <a:t>$60,00</a:t>
            </a:r>
            <a:r>
              <a:rPr sz="1500" dirty="0">
                <a:latin typeface="Times New Roman"/>
                <a:cs typeface="Times New Roman"/>
              </a:rPr>
              <a:t>0                </a:t>
            </a:r>
            <a:r>
              <a:rPr sz="1500" spc="338" dirty="0">
                <a:latin typeface="Times New Roman"/>
                <a:cs typeface="Times New Roman"/>
              </a:rPr>
              <a:t> </a:t>
            </a:r>
            <a:r>
              <a:rPr sz="1500" spc="45" dirty="0">
                <a:latin typeface="Times New Roman"/>
                <a:cs typeface="Times New Roman"/>
              </a:rPr>
              <a:t>$52,40</a:t>
            </a:r>
            <a:r>
              <a:rPr sz="1500" dirty="0">
                <a:latin typeface="Times New Roman"/>
                <a:cs typeface="Times New Roman"/>
              </a:rPr>
              <a:t>6                 </a:t>
            </a:r>
            <a:r>
              <a:rPr sz="1500" spc="26" dirty="0">
                <a:latin typeface="Times New Roman"/>
                <a:cs typeface="Times New Roman"/>
              </a:rPr>
              <a:t> </a:t>
            </a:r>
            <a:r>
              <a:rPr sz="1500" spc="45" dirty="0">
                <a:latin typeface="Times New Roman"/>
                <a:cs typeface="Times New Roman"/>
              </a:rPr>
              <a:t>$90,00</a:t>
            </a:r>
            <a:r>
              <a:rPr sz="1500" dirty="0">
                <a:latin typeface="Times New Roman"/>
                <a:cs typeface="Times New Roman"/>
              </a:rPr>
              <a:t>0                  </a:t>
            </a:r>
            <a:r>
              <a:rPr sz="1500" spc="17" dirty="0">
                <a:latin typeface="Times New Roman"/>
                <a:cs typeface="Times New Roman"/>
              </a:rPr>
              <a:t> </a:t>
            </a:r>
            <a:r>
              <a:rPr sz="1500" spc="45" dirty="0">
                <a:latin typeface="Times New Roman"/>
                <a:cs typeface="Times New Roman"/>
              </a:rPr>
              <a:t>$74,380</a:t>
            </a:r>
            <a:endParaRPr sz="1500">
              <a:latin typeface="Times New Roman"/>
              <a:cs typeface="Times New Roman"/>
            </a:endParaRPr>
          </a:p>
          <a:p>
            <a:pPr marL="1182892" marR="1011120" algn="ctr">
              <a:lnSpc>
                <a:spcPct val="95825"/>
              </a:lnSpc>
              <a:spcBef>
                <a:spcPts val="233"/>
              </a:spcBef>
            </a:pPr>
            <a:r>
              <a:rPr sz="1500" dirty="0">
                <a:latin typeface="Times New Roman"/>
                <a:cs typeface="Times New Roman"/>
              </a:rPr>
              <a:t>3          </a:t>
            </a:r>
            <a:r>
              <a:rPr sz="1500" spc="311" dirty="0">
                <a:latin typeface="Times New Roman"/>
                <a:cs typeface="Times New Roman"/>
              </a:rPr>
              <a:t> </a:t>
            </a:r>
            <a:r>
              <a:rPr sz="1500" spc="45" dirty="0">
                <a:latin typeface="Times New Roman"/>
                <a:cs typeface="Times New Roman"/>
              </a:rPr>
              <a:t>$60,00</a:t>
            </a:r>
            <a:r>
              <a:rPr sz="1500" dirty="0">
                <a:latin typeface="Times New Roman"/>
                <a:cs typeface="Times New Roman"/>
              </a:rPr>
              <a:t>0                </a:t>
            </a:r>
            <a:r>
              <a:rPr sz="1500" spc="338" dirty="0">
                <a:latin typeface="Times New Roman"/>
                <a:cs typeface="Times New Roman"/>
              </a:rPr>
              <a:t> </a:t>
            </a:r>
            <a:r>
              <a:rPr sz="1500" spc="45" dirty="0">
                <a:latin typeface="Times New Roman"/>
                <a:cs typeface="Times New Roman"/>
              </a:rPr>
              <a:t>$48,97</a:t>
            </a:r>
            <a:r>
              <a:rPr sz="1500" dirty="0">
                <a:latin typeface="Times New Roman"/>
                <a:cs typeface="Times New Roman"/>
              </a:rPr>
              <a:t>8                 </a:t>
            </a:r>
            <a:r>
              <a:rPr sz="1500" spc="26" dirty="0">
                <a:latin typeface="Times New Roman"/>
                <a:cs typeface="Times New Roman"/>
              </a:rPr>
              <a:t> </a:t>
            </a:r>
            <a:r>
              <a:rPr sz="1500" spc="45" dirty="0">
                <a:latin typeface="Times New Roman"/>
                <a:cs typeface="Times New Roman"/>
              </a:rPr>
              <a:t>$90,00</a:t>
            </a:r>
            <a:r>
              <a:rPr sz="1500" dirty="0">
                <a:latin typeface="Times New Roman"/>
                <a:cs typeface="Times New Roman"/>
              </a:rPr>
              <a:t>0                  </a:t>
            </a:r>
            <a:r>
              <a:rPr sz="1500" spc="17" dirty="0">
                <a:latin typeface="Times New Roman"/>
                <a:cs typeface="Times New Roman"/>
              </a:rPr>
              <a:t> </a:t>
            </a:r>
            <a:r>
              <a:rPr sz="1500" spc="45" dirty="0">
                <a:latin typeface="Times New Roman"/>
                <a:cs typeface="Times New Roman"/>
              </a:rPr>
              <a:t>$67,618</a:t>
            </a:r>
            <a:endParaRPr sz="1500">
              <a:latin typeface="Times New Roman"/>
              <a:cs typeface="Times New Roman"/>
            </a:endParaRPr>
          </a:p>
          <a:p>
            <a:pPr marL="1182892" marR="1011120" algn="ctr">
              <a:lnSpc>
                <a:spcPct val="95825"/>
              </a:lnSpc>
              <a:spcBef>
                <a:spcPts val="233"/>
              </a:spcBef>
            </a:pPr>
            <a:r>
              <a:rPr sz="1500" dirty="0">
                <a:latin typeface="Times New Roman"/>
                <a:cs typeface="Times New Roman"/>
              </a:rPr>
              <a:t>4          </a:t>
            </a:r>
            <a:r>
              <a:rPr sz="1500" spc="311" dirty="0">
                <a:latin typeface="Times New Roman"/>
                <a:cs typeface="Times New Roman"/>
              </a:rPr>
              <a:t> </a:t>
            </a:r>
            <a:r>
              <a:rPr sz="1500" spc="45" dirty="0">
                <a:latin typeface="Times New Roman"/>
                <a:cs typeface="Times New Roman"/>
              </a:rPr>
              <a:t>$40,00</a:t>
            </a:r>
            <a:r>
              <a:rPr sz="1500" dirty="0">
                <a:latin typeface="Times New Roman"/>
                <a:cs typeface="Times New Roman"/>
              </a:rPr>
              <a:t>0                </a:t>
            </a:r>
            <a:r>
              <a:rPr sz="1500" spc="338" dirty="0">
                <a:latin typeface="Times New Roman"/>
                <a:cs typeface="Times New Roman"/>
              </a:rPr>
              <a:t> </a:t>
            </a:r>
            <a:r>
              <a:rPr sz="1500" spc="45" dirty="0">
                <a:latin typeface="Times New Roman"/>
                <a:cs typeface="Times New Roman"/>
              </a:rPr>
              <a:t>$30,51</a:t>
            </a:r>
            <a:r>
              <a:rPr sz="1500" dirty="0">
                <a:latin typeface="Times New Roman"/>
                <a:cs typeface="Times New Roman"/>
              </a:rPr>
              <a:t>6                 </a:t>
            </a:r>
            <a:r>
              <a:rPr sz="1500" spc="26" dirty="0">
                <a:latin typeface="Times New Roman"/>
                <a:cs typeface="Times New Roman"/>
              </a:rPr>
              <a:t> </a:t>
            </a:r>
            <a:r>
              <a:rPr sz="1500" spc="45" dirty="0">
                <a:latin typeface="Times New Roman"/>
                <a:cs typeface="Times New Roman"/>
              </a:rPr>
              <a:t>$60,00</a:t>
            </a:r>
            <a:r>
              <a:rPr sz="1500" dirty="0">
                <a:latin typeface="Times New Roman"/>
                <a:cs typeface="Times New Roman"/>
              </a:rPr>
              <a:t>0                  </a:t>
            </a:r>
            <a:r>
              <a:rPr sz="1500" spc="17" dirty="0">
                <a:latin typeface="Times New Roman"/>
                <a:cs typeface="Times New Roman"/>
              </a:rPr>
              <a:t> </a:t>
            </a:r>
            <a:r>
              <a:rPr sz="1500" spc="45" dirty="0">
                <a:latin typeface="Times New Roman"/>
                <a:cs typeface="Times New Roman"/>
              </a:rPr>
              <a:t>$40,981</a:t>
            </a:r>
            <a:endParaRPr sz="1500">
              <a:latin typeface="Times New Roman"/>
              <a:cs typeface="Times New Roman"/>
            </a:endParaRPr>
          </a:p>
          <a:p>
            <a:pPr marL="1182892" marR="1011120" algn="ctr">
              <a:lnSpc>
                <a:spcPct val="95825"/>
              </a:lnSpc>
              <a:spcBef>
                <a:spcPts val="206"/>
              </a:spcBef>
            </a:pPr>
            <a:r>
              <a:rPr sz="1500" dirty="0">
                <a:latin typeface="Times New Roman"/>
                <a:cs typeface="Times New Roman"/>
              </a:rPr>
              <a:t>5          </a:t>
            </a:r>
            <a:r>
              <a:rPr sz="1500" spc="311" dirty="0">
                <a:latin typeface="Times New Roman"/>
                <a:cs typeface="Times New Roman"/>
              </a:rPr>
              <a:t> </a:t>
            </a:r>
            <a:r>
              <a:rPr sz="1500" spc="45" dirty="0">
                <a:latin typeface="Times New Roman"/>
                <a:cs typeface="Times New Roman"/>
              </a:rPr>
              <a:t>$40,00</a:t>
            </a:r>
            <a:r>
              <a:rPr sz="1500" dirty="0">
                <a:latin typeface="Times New Roman"/>
                <a:cs typeface="Times New Roman"/>
              </a:rPr>
              <a:t>0                </a:t>
            </a:r>
            <a:r>
              <a:rPr sz="1500" spc="338" dirty="0">
                <a:latin typeface="Times New Roman"/>
                <a:cs typeface="Times New Roman"/>
              </a:rPr>
              <a:t> </a:t>
            </a:r>
            <a:r>
              <a:rPr sz="1500" spc="45" dirty="0">
                <a:latin typeface="Times New Roman"/>
                <a:cs typeface="Times New Roman"/>
              </a:rPr>
              <a:t>$28,51</a:t>
            </a:r>
            <a:r>
              <a:rPr sz="1500" dirty="0">
                <a:latin typeface="Times New Roman"/>
                <a:cs typeface="Times New Roman"/>
              </a:rPr>
              <a:t>9                 </a:t>
            </a:r>
            <a:r>
              <a:rPr sz="1500" spc="26" dirty="0">
                <a:latin typeface="Times New Roman"/>
                <a:cs typeface="Times New Roman"/>
              </a:rPr>
              <a:t> </a:t>
            </a:r>
            <a:r>
              <a:rPr sz="1500" spc="45" dirty="0">
                <a:latin typeface="Times New Roman"/>
                <a:cs typeface="Times New Roman"/>
              </a:rPr>
              <a:t>$60,00</a:t>
            </a:r>
            <a:r>
              <a:rPr sz="1500" dirty="0">
                <a:latin typeface="Times New Roman"/>
                <a:cs typeface="Times New Roman"/>
              </a:rPr>
              <a:t>0                  </a:t>
            </a:r>
            <a:r>
              <a:rPr sz="1500" spc="17" dirty="0">
                <a:latin typeface="Times New Roman"/>
                <a:cs typeface="Times New Roman"/>
              </a:rPr>
              <a:t> </a:t>
            </a:r>
            <a:r>
              <a:rPr sz="1500" spc="45" dirty="0">
                <a:latin typeface="Times New Roman"/>
                <a:cs typeface="Times New Roman"/>
              </a:rPr>
              <a:t>$37,255</a:t>
            </a:r>
            <a:endParaRPr sz="1500">
              <a:latin typeface="Times New Roman"/>
              <a:cs typeface="Times New Roman"/>
            </a:endParaRPr>
          </a:p>
          <a:p>
            <a:pPr marL="3278007" marR="958648" algn="ctr">
              <a:lnSpc>
                <a:spcPct val="95825"/>
              </a:lnSpc>
              <a:spcBef>
                <a:spcPts val="265"/>
              </a:spcBef>
            </a:pPr>
            <a:r>
              <a:rPr sz="1500" spc="45" dirty="0">
                <a:latin typeface="Times New Roman"/>
                <a:cs typeface="Times New Roman"/>
              </a:rPr>
              <a:t>$216,49</a:t>
            </a:r>
            <a:r>
              <a:rPr sz="1500" dirty="0">
                <a:latin typeface="Times New Roman"/>
                <a:cs typeface="Times New Roman"/>
              </a:rPr>
              <a:t>4                                               </a:t>
            </a:r>
            <a:r>
              <a:rPr sz="1500" spc="352" dirty="0">
                <a:latin typeface="Times New Roman"/>
                <a:cs typeface="Times New Roman"/>
              </a:rPr>
              <a:t> </a:t>
            </a:r>
            <a:r>
              <a:rPr sz="1500" spc="45" dirty="0">
                <a:latin typeface="Times New Roman"/>
                <a:cs typeface="Times New Roman"/>
              </a:rPr>
              <a:t>$302,053</a:t>
            </a:r>
            <a:endParaRPr sz="15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4218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6531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74993" y="5245270"/>
            <a:ext cx="6525693" cy="1992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530"/>
              </a:lnSpc>
              <a:spcBef>
                <a:spcPts val="76"/>
              </a:spcBef>
            </a:pPr>
            <a:r>
              <a:rPr sz="1400" dirty="0">
                <a:latin typeface="Times New Roman"/>
                <a:cs typeface="Times New Roman"/>
              </a:rPr>
              <a:t>restrictions</a:t>
            </a:r>
            <a:r>
              <a:rPr sz="1400" spc="1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on</a:t>
            </a:r>
            <a:r>
              <a:rPr sz="1400" spc="8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non-medallion</a:t>
            </a:r>
            <a:r>
              <a:rPr sz="1400" spc="1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owners</a:t>
            </a:r>
            <a:r>
              <a:rPr sz="1400" spc="10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</a:t>
            </a:r>
            <a:r>
              <a:rPr sz="1400" spc="-26" dirty="0">
                <a:latin typeface="Times New Roman"/>
                <a:cs typeface="Times New Roman"/>
              </a:rPr>
              <a:t>f</a:t>
            </a:r>
            <a:r>
              <a:rPr sz="1400" dirty="0">
                <a:latin typeface="Times New Roman"/>
                <a:cs typeface="Times New Roman"/>
              </a:rPr>
              <a:t>fering</a:t>
            </a:r>
            <a:r>
              <a:rPr sz="1400" spc="1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8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same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service.</a:t>
            </a:r>
            <a:r>
              <a:rPr sz="1400" spc="10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Consequentl</a:t>
            </a:r>
            <a:r>
              <a:rPr sz="1400" spc="-93" dirty="0">
                <a:latin typeface="Times New Roman"/>
                <a:cs typeface="Times New Roman"/>
              </a:rPr>
              <a:t>y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14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7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market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1765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3185293" marR="3117862" algn="ctr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Franchise</a:t>
            </a:r>
            <a:r>
              <a:rPr sz="2100" spc="-31" dirty="0">
                <a:latin typeface="Times New Roman"/>
                <a:cs typeface="Times New Roman"/>
              </a:rPr>
              <a:t> </a:t>
            </a:r>
            <a:r>
              <a:rPr sz="2100" spc="-232" dirty="0">
                <a:latin typeface="Times New Roman"/>
                <a:cs typeface="Times New Roman"/>
              </a:rPr>
              <a:t>V</a:t>
            </a:r>
            <a:r>
              <a:rPr sz="2100" dirty="0">
                <a:latin typeface="Times New Roman"/>
                <a:cs typeface="Times New Roman"/>
              </a:rPr>
              <a:t>alue</a:t>
            </a:r>
            <a:endParaRPr sz="2100">
              <a:latin typeface="Times New Roman"/>
              <a:cs typeface="Times New Roman"/>
            </a:endParaRPr>
          </a:p>
          <a:p>
            <a:pPr marL="1395001" marR="274379" indent="-303444" algn="just">
              <a:lnSpc>
                <a:spcPts val="1604"/>
              </a:lnSpc>
              <a:spcBef>
                <a:spcPts val="4044"/>
              </a:spcBef>
              <a:tabLst>
                <a:tab pos="1390432" algn="l"/>
              </a:tabLst>
            </a:pPr>
            <a:r>
              <a:rPr sz="1500" baseline="7749" dirty="0">
                <a:latin typeface="Monotype Corsiva"/>
                <a:cs typeface="Monotype Corsiva"/>
              </a:rPr>
              <a:t></a:t>
            </a:r>
            <a:r>
              <a:rPr sz="1500" spc="-184" baseline="7749" dirty="0">
                <a:latin typeface="Monotype Corsiva"/>
                <a:cs typeface="Monotype Corsiva"/>
              </a:rPr>
              <a:t> </a:t>
            </a:r>
            <a:r>
              <a:rPr sz="1500" baseline="7749" dirty="0">
                <a:latin typeface="Monotype Corsiva"/>
                <a:cs typeface="Monotype Corsiva"/>
              </a:rPr>
              <a:t>	</a:t>
            </a:r>
            <a:r>
              <a:rPr sz="1400" i="1" dirty="0">
                <a:latin typeface="Times New Roman"/>
                <a:cs typeface="Times New Roman"/>
              </a:rPr>
              <a:t>Brand</a:t>
            </a:r>
            <a:r>
              <a:rPr sz="1400" i="1" spc="342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Name</a:t>
            </a:r>
            <a:r>
              <a:rPr sz="1400" i="1" spc="339" dirty="0">
                <a:latin typeface="Times New Roman"/>
                <a:cs typeface="Times New Roman"/>
              </a:rPr>
              <a:t> </a:t>
            </a:r>
            <a:r>
              <a:rPr sz="1400" i="1" spc="-157" dirty="0">
                <a:latin typeface="Times New Roman"/>
                <a:cs typeface="Times New Roman"/>
              </a:rPr>
              <a:t>V</a:t>
            </a:r>
            <a:r>
              <a:rPr sz="1400" i="1" dirty="0">
                <a:latin typeface="Times New Roman"/>
                <a:cs typeface="Times New Roman"/>
              </a:rPr>
              <a:t>alue</a:t>
            </a:r>
            <a:r>
              <a:rPr sz="1400" dirty="0">
                <a:latin typeface="Times New Roman"/>
                <a:cs typeface="Times New Roman"/>
              </a:rPr>
              <a:t>:</a:t>
            </a:r>
            <a:r>
              <a:rPr sz="1400" spc="3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3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franchise 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might</a:t>
            </a:r>
            <a:r>
              <a:rPr sz="1400" spc="3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have</a:t>
            </a:r>
            <a:r>
              <a:rPr sz="1400" spc="33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3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brand</a:t>
            </a:r>
            <a:r>
              <a:rPr sz="1400" spc="33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name</a:t>
            </a:r>
            <a:r>
              <a:rPr sz="1400" spc="3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</a:t>
            </a:r>
            <a:r>
              <a:rPr sz="1400" spc="3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3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enables </a:t>
            </a:r>
            <a:r>
              <a:rPr sz="1400" spc="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 </a:t>
            </a:r>
            <a:endParaRPr sz="1400">
              <a:latin typeface="Times New Roman"/>
              <a:cs typeface="Times New Roman"/>
            </a:endParaRPr>
          </a:p>
          <a:p>
            <a:pPr marL="1395001" marR="274379" algn="just">
              <a:lnSpc>
                <a:spcPts val="1599"/>
              </a:lnSpc>
              <a:tabLst>
                <a:tab pos="1390432" algn="l"/>
              </a:tabLst>
            </a:pPr>
            <a:r>
              <a:rPr sz="1400" dirty="0">
                <a:latin typeface="Times New Roman"/>
                <a:cs typeface="Times New Roman"/>
              </a:rPr>
              <a:t>franchisee</a:t>
            </a:r>
            <a:r>
              <a:rPr sz="1400" spc="4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 cha</a:t>
            </a:r>
            <a:r>
              <a:rPr sz="1400" spc="-26" dirty="0">
                <a:latin typeface="Times New Roman"/>
                <a:cs typeface="Times New Roman"/>
              </a:rPr>
              <a:t>r</a:t>
            </a:r>
            <a:r>
              <a:rPr sz="1400" dirty="0">
                <a:latin typeface="Times New Roman"/>
                <a:cs typeface="Times New Roman"/>
              </a:rPr>
              <a:t>ge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higher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prices</a:t>
            </a:r>
            <a:r>
              <a:rPr sz="1400" spc="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attract</a:t>
            </a:r>
            <a:r>
              <a:rPr sz="1400" spc="2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more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customers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than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</a:t>
            </a:r>
            <a:r>
              <a:rPr sz="1400" spc="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otherwise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similar </a:t>
            </a:r>
            <a:endParaRPr sz="1400">
              <a:latin typeface="Times New Roman"/>
              <a:cs typeface="Times New Roman"/>
            </a:endParaRPr>
          </a:p>
          <a:p>
            <a:pPr marL="1395001" marR="274379" algn="just">
              <a:lnSpc>
                <a:spcPts val="1599"/>
              </a:lnSpc>
              <a:tabLst>
                <a:tab pos="1390432" algn="l"/>
              </a:tabLst>
            </a:pPr>
            <a:r>
              <a:rPr sz="1400" dirty="0">
                <a:latin typeface="Times New Roman"/>
                <a:cs typeface="Times New Roman"/>
              </a:rPr>
              <a:t>business.</a:t>
            </a:r>
            <a:r>
              <a:rPr sz="1400" spc="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Thus,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</a:t>
            </a:r>
            <a:r>
              <a:rPr sz="1400" spc="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investor</a:t>
            </a:r>
            <a:r>
              <a:rPr sz="1400" spc="3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may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willing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pay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 significant</a:t>
            </a:r>
            <a:r>
              <a:rPr sz="1400" spc="5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up-front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fee</a:t>
            </a:r>
            <a:r>
              <a:rPr sz="1400" spc="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acquire</a:t>
            </a:r>
            <a:r>
              <a:rPr sz="1400" spc="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 </a:t>
            </a:r>
            <a:endParaRPr sz="1400">
              <a:latin typeface="Times New Roman"/>
              <a:cs typeface="Times New Roman"/>
            </a:endParaRPr>
          </a:p>
          <a:p>
            <a:pPr marL="1395001" marR="274379" algn="just">
              <a:lnSpc>
                <a:spcPts val="1599"/>
              </a:lnSpc>
              <a:tabLst>
                <a:tab pos="1390432" algn="l"/>
              </a:tabLst>
            </a:pPr>
            <a:r>
              <a:rPr sz="1400" dirty="0">
                <a:latin typeface="Times New Roman"/>
                <a:cs typeface="Times New Roman"/>
              </a:rPr>
              <a:t>McDonald</a:t>
            </a:r>
            <a:r>
              <a:rPr sz="1400" spc="-75" dirty="0">
                <a:latin typeface="Times New Roman"/>
                <a:cs typeface="Times New Roman"/>
              </a:rPr>
              <a:t>’</a:t>
            </a:r>
            <a:r>
              <a:rPr sz="1400" dirty="0">
                <a:latin typeface="Times New Roman"/>
                <a:cs typeface="Times New Roman"/>
              </a:rPr>
              <a:t>s</a:t>
            </a:r>
            <a:r>
              <a:rPr sz="1400" spc="2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franchise,</a:t>
            </a:r>
            <a:r>
              <a:rPr sz="1400" spc="24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9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order</a:t>
            </a:r>
            <a:r>
              <a:rPr sz="1400" spc="2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9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take</a:t>
            </a:r>
            <a:r>
              <a:rPr sz="1400" spc="20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advantage</a:t>
            </a:r>
            <a:r>
              <a:rPr sz="1400" spc="24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9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0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brand</a:t>
            </a:r>
            <a:r>
              <a:rPr sz="1400" spc="2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name</a:t>
            </a:r>
            <a:r>
              <a:rPr sz="1400" spc="21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</a:t>
            </a:r>
            <a:r>
              <a:rPr sz="1400" spc="21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associated </a:t>
            </a:r>
            <a:endParaRPr sz="1400">
              <a:latin typeface="Times New Roman"/>
              <a:cs typeface="Times New Roman"/>
            </a:endParaRPr>
          </a:p>
          <a:p>
            <a:pPr marL="1395001" marR="274379" algn="just">
              <a:lnSpc>
                <a:spcPts val="1599"/>
              </a:lnSpc>
              <a:tabLst>
                <a:tab pos="1390432" algn="l"/>
              </a:tabLst>
            </a:pPr>
            <a:r>
              <a:rPr sz="1400" dirty="0">
                <a:latin typeface="Times New Roman"/>
                <a:cs typeface="Times New Roman"/>
              </a:rPr>
              <a:t>with</a:t>
            </a:r>
            <a:r>
              <a:rPr sz="1400" spc="1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1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compan</a:t>
            </a:r>
            <a:r>
              <a:rPr sz="1400" spc="-93" dirty="0">
                <a:latin typeface="Times New Roman"/>
                <a:cs typeface="Times New Roman"/>
              </a:rPr>
              <a:t>y</a:t>
            </a:r>
            <a:r>
              <a:rPr sz="1400" dirty="0">
                <a:latin typeface="Times New Roman"/>
                <a:cs typeface="Times New Roman"/>
              </a:rPr>
              <a:t>.</a:t>
            </a:r>
            <a:r>
              <a:rPr sz="1400" spc="16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This</a:t>
            </a:r>
            <a:r>
              <a:rPr sz="1400" spc="1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brand</a:t>
            </a:r>
            <a:r>
              <a:rPr sz="1400" spc="16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name</a:t>
            </a:r>
            <a:r>
              <a:rPr sz="1400" spc="16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</a:t>
            </a:r>
            <a:r>
              <a:rPr sz="1400" spc="16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4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augmented</a:t>
            </a:r>
            <a:r>
              <a:rPr sz="1400" spc="1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by</a:t>
            </a:r>
            <a:r>
              <a:rPr sz="1400" spc="1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1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fact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1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franchisor </a:t>
            </a:r>
            <a:endParaRPr sz="1400">
              <a:latin typeface="Times New Roman"/>
              <a:cs typeface="Times New Roman"/>
            </a:endParaRPr>
          </a:p>
          <a:p>
            <a:pPr marL="1395001" marR="274379" algn="just">
              <a:lnSpc>
                <a:spcPts val="1599"/>
              </a:lnSpc>
              <a:tabLst>
                <a:tab pos="1390432" algn="l"/>
              </a:tabLst>
            </a:pPr>
            <a:r>
              <a:rPr sz="1400" dirty="0">
                <a:latin typeface="Times New Roman"/>
                <a:cs typeface="Times New Roman"/>
              </a:rPr>
              <a:t>often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provides</a:t>
            </a:r>
            <a:r>
              <a:rPr sz="1400" spc="5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advertising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product.</a:t>
            </a:r>
            <a:endParaRPr sz="1400">
              <a:latin typeface="Times New Roman"/>
              <a:cs typeface="Times New Roman"/>
            </a:endParaRPr>
          </a:p>
          <a:p>
            <a:pPr marL="1395001" marR="274379" indent="-303444" algn="just">
              <a:lnSpc>
                <a:spcPts val="1604"/>
              </a:lnSpc>
              <a:spcBef>
                <a:spcPts val="246"/>
              </a:spcBef>
              <a:tabLst>
                <a:tab pos="1390432" algn="l"/>
              </a:tabLst>
            </a:pPr>
            <a:r>
              <a:rPr sz="1500" baseline="7749" dirty="0">
                <a:latin typeface="Monotype Corsiva"/>
                <a:cs typeface="Monotype Corsiva"/>
              </a:rPr>
              <a:t></a:t>
            </a:r>
            <a:r>
              <a:rPr sz="1500" spc="-184" baseline="7749" dirty="0">
                <a:latin typeface="Monotype Corsiva"/>
                <a:cs typeface="Monotype Corsiva"/>
              </a:rPr>
              <a:t> </a:t>
            </a:r>
            <a:r>
              <a:rPr sz="1500" baseline="7749" dirty="0">
                <a:latin typeface="Monotype Corsiva"/>
                <a:cs typeface="Monotype Corsiva"/>
              </a:rPr>
              <a:t>	</a:t>
            </a:r>
            <a:r>
              <a:rPr sz="1400" i="1" dirty="0">
                <a:latin typeface="Times New Roman"/>
                <a:cs typeface="Times New Roman"/>
              </a:rPr>
              <a:t>P</a:t>
            </a:r>
            <a:r>
              <a:rPr sz="1400" i="1" spc="-53" dirty="0">
                <a:latin typeface="Times New Roman"/>
                <a:cs typeface="Times New Roman"/>
              </a:rPr>
              <a:t>r</a:t>
            </a:r>
            <a:r>
              <a:rPr sz="1400" i="1" dirty="0">
                <a:latin typeface="Times New Roman"/>
                <a:cs typeface="Times New Roman"/>
              </a:rPr>
              <a:t>oduct/Service</a:t>
            </a:r>
            <a:r>
              <a:rPr sz="1400" i="1" spc="223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Expertise</a:t>
            </a:r>
            <a:r>
              <a:rPr sz="1400" dirty="0">
                <a:latin typeface="Times New Roman"/>
                <a:cs typeface="Times New Roman"/>
              </a:rPr>
              <a:t>:</a:t>
            </a:r>
            <a:r>
              <a:rPr sz="1400" spc="19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some</a:t>
            </a:r>
            <a:r>
              <a:rPr sz="1400" spc="16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cases,</a:t>
            </a:r>
            <a:r>
              <a:rPr sz="1400" spc="16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franchise</a:t>
            </a:r>
            <a:r>
              <a:rPr sz="1400" spc="1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has</a:t>
            </a:r>
            <a:r>
              <a:rPr sz="1400" spc="15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</a:t>
            </a:r>
            <a:r>
              <a:rPr sz="1400" spc="16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because</a:t>
            </a:r>
            <a:r>
              <a:rPr sz="1400" spc="17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1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franchisor </a:t>
            </a:r>
            <a:endParaRPr sz="1400">
              <a:latin typeface="Times New Roman"/>
              <a:cs typeface="Times New Roman"/>
            </a:endParaRPr>
          </a:p>
          <a:p>
            <a:pPr marL="1395001" marR="274379" algn="just">
              <a:lnSpc>
                <a:spcPts val="1599"/>
              </a:lnSpc>
              <a:tabLst>
                <a:tab pos="1390432" algn="l"/>
              </a:tabLst>
            </a:pPr>
            <a:r>
              <a:rPr sz="1400" dirty="0">
                <a:latin typeface="Times New Roman"/>
                <a:cs typeface="Times New Roman"/>
              </a:rPr>
              <a:t>provides </a:t>
            </a:r>
            <a:r>
              <a:rPr sz="1400" spc="3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expertise 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on </a:t>
            </a:r>
            <a:r>
              <a:rPr sz="1400" spc="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 </a:t>
            </a:r>
            <a:r>
              <a:rPr sz="1400" spc="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product 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or </a:t>
            </a:r>
            <a:r>
              <a:rPr sz="1400" spc="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service 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 </a:t>
            </a:r>
            <a:r>
              <a:rPr sz="1400" spc="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  being </a:t>
            </a:r>
            <a:r>
              <a:rPr sz="1400" spc="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sold. 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 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instance, 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 </a:t>
            </a:r>
            <a:endParaRPr sz="1400">
              <a:latin typeface="Times New Roman"/>
              <a:cs typeface="Times New Roman"/>
            </a:endParaRPr>
          </a:p>
          <a:p>
            <a:pPr marL="1395001" marR="274379" algn="just">
              <a:lnSpc>
                <a:spcPts val="1599"/>
              </a:lnSpc>
              <a:tabLst>
                <a:tab pos="1390432" algn="l"/>
              </a:tabLst>
            </a:pPr>
            <a:r>
              <a:rPr sz="1400" dirty="0">
                <a:latin typeface="Times New Roman"/>
                <a:cs typeface="Times New Roman"/>
              </a:rPr>
              <a:t>McDonald</a:t>
            </a:r>
            <a:r>
              <a:rPr sz="1400" spc="-75" dirty="0">
                <a:latin typeface="Times New Roman"/>
                <a:cs typeface="Times New Roman"/>
              </a:rPr>
              <a:t>’</a:t>
            </a:r>
            <a:r>
              <a:rPr sz="1400" dirty="0">
                <a:latin typeface="Times New Roman"/>
                <a:cs typeface="Times New Roman"/>
              </a:rPr>
              <a:t>s </a:t>
            </a:r>
            <a:r>
              <a:rPr sz="1400" spc="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franchisee</a:t>
            </a:r>
            <a:r>
              <a:rPr sz="1400" spc="3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will</a:t>
            </a:r>
            <a:r>
              <a:rPr sz="1400" spc="30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have</a:t>
            </a:r>
            <a:r>
              <a:rPr sz="1400" spc="30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access</a:t>
            </a:r>
            <a:r>
              <a:rPr sz="1400" spc="3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29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9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standard</a:t>
            </a:r>
            <a:r>
              <a:rPr sz="1400" spc="32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equipment</a:t>
            </a:r>
            <a:r>
              <a:rPr sz="1400" spc="33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30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McDonald</a:t>
            </a:r>
            <a:r>
              <a:rPr sz="1400" spc="-75" dirty="0">
                <a:latin typeface="Times New Roman"/>
                <a:cs typeface="Times New Roman"/>
              </a:rPr>
              <a:t>’</a:t>
            </a:r>
            <a:r>
              <a:rPr sz="1400" dirty="0">
                <a:latin typeface="Times New Roman"/>
                <a:cs typeface="Times New Roman"/>
              </a:rPr>
              <a:t>s </a:t>
            </a:r>
            <a:endParaRPr sz="1400">
              <a:latin typeface="Times New Roman"/>
              <a:cs typeface="Times New Roman"/>
            </a:endParaRPr>
          </a:p>
          <a:p>
            <a:pPr marL="1395001" marR="274379" algn="just">
              <a:lnSpc>
                <a:spcPts val="1599"/>
              </a:lnSpc>
              <a:tabLst>
                <a:tab pos="1390432" algn="l"/>
              </a:tabLst>
            </a:pPr>
            <a:r>
              <a:rPr sz="1400" dirty="0">
                <a:latin typeface="Times New Roman"/>
                <a:cs typeface="Times New Roman"/>
              </a:rPr>
              <a:t>uses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well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product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ingredients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(the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special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sauce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on</a:t>
            </a:r>
            <a:r>
              <a:rPr sz="1400" spc="1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Big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Mac).</a:t>
            </a:r>
            <a:endParaRPr sz="1400">
              <a:latin typeface="Times New Roman"/>
              <a:cs typeface="Times New Roman"/>
            </a:endParaRPr>
          </a:p>
          <a:p>
            <a:pPr marL="1395001" marR="274379" indent="-303444" algn="just">
              <a:lnSpc>
                <a:spcPts val="1604"/>
              </a:lnSpc>
              <a:spcBef>
                <a:spcPts val="258"/>
              </a:spcBef>
              <a:tabLst>
                <a:tab pos="1390432" algn="l"/>
              </a:tabLst>
            </a:pPr>
            <a:r>
              <a:rPr sz="1500" baseline="7749" dirty="0">
                <a:latin typeface="Monotype Corsiva"/>
                <a:cs typeface="Monotype Corsiva"/>
              </a:rPr>
              <a:t></a:t>
            </a:r>
            <a:r>
              <a:rPr sz="1500" spc="-184" baseline="7749" dirty="0">
                <a:latin typeface="Monotype Corsiva"/>
                <a:cs typeface="Monotype Corsiva"/>
              </a:rPr>
              <a:t> </a:t>
            </a:r>
            <a:r>
              <a:rPr sz="1500" baseline="7749" dirty="0">
                <a:latin typeface="Monotype Corsiva"/>
                <a:cs typeface="Monotype Corsiva"/>
              </a:rPr>
              <a:t>	</a:t>
            </a:r>
            <a:r>
              <a:rPr sz="1400" i="1" dirty="0">
                <a:latin typeface="Times New Roman"/>
                <a:cs typeface="Times New Roman"/>
              </a:rPr>
              <a:t>Legal</a:t>
            </a:r>
            <a:r>
              <a:rPr sz="1400" i="1" spc="267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Monopolies</a:t>
            </a:r>
            <a:r>
              <a:rPr sz="1400" dirty="0">
                <a:latin typeface="Times New Roman"/>
                <a:cs typeface="Times New Roman"/>
              </a:rPr>
              <a:t>:</a:t>
            </a:r>
            <a:r>
              <a:rPr sz="1400" spc="30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Sometimes,</a:t>
            </a:r>
            <a:r>
              <a:rPr sz="1400" spc="30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24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franchise</a:t>
            </a:r>
            <a:r>
              <a:rPr sz="1400" spc="28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may</a:t>
            </a:r>
            <a:r>
              <a:rPr sz="1400" spc="2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have</a:t>
            </a:r>
            <a:r>
              <a:rPr sz="1400" spc="26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</a:t>
            </a:r>
            <a:r>
              <a:rPr sz="1400" spc="2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because</a:t>
            </a:r>
            <a:r>
              <a:rPr sz="1400" spc="27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5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franchisee</a:t>
            </a:r>
            <a:r>
              <a:rPr sz="1400" spc="29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 </a:t>
            </a:r>
            <a:endParaRPr sz="1400">
              <a:latin typeface="Times New Roman"/>
              <a:cs typeface="Times New Roman"/>
            </a:endParaRPr>
          </a:p>
          <a:p>
            <a:pPr marL="1395001" marR="274379" algn="just">
              <a:lnSpc>
                <a:spcPts val="1599"/>
              </a:lnSpc>
              <a:tabLst>
                <a:tab pos="1390432" algn="l"/>
              </a:tabLst>
            </a:pPr>
            <a:r>
              <a:rPr sz="1400" dirty="0">
                <a:latin typeface="Times New Roman"/>
                <a:cs typeface="Times New Roman"/>
              </a:rPr>
              <a:t>given</a:t>
            </a:r>
            <a:r>
              <a:rPr sz="1400" spc="10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8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exclusive</a:t>
            </a:r>
            <a:r>
              <a:rPr sz="1400" spc="1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right</a:t>
            </a:r>
            <a:r>
              <a:rPr sz="1400" spc="9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8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provide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7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service.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9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instance,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7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company</a:t>
            </a:r>
            <a:r>
              <a:rPr sz="1400" spc="1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may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pay</a:t>
            </a:r>
            <a:r>
              <a:rPr sz="1400" spc="9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7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la</a:t>
            </a:r>
            <a:r>
              <a:rPr sz="1400" spc="-27" dirty="0">
                <a:latin typeface="Times New Roman"/>
                <a:cs typeface="Times New Roman"/>
              </a:rPr>
              <a:t>r</a:t>
            </a:r>
            <a:r>
              <a:rPr sz="1400" dirty="0">
                <a:latin typeface="Times New Roman"/>
                <a:cs typeface="Times New Roman"/>
              </a:rPr>
              <a:t>ge </a:t>
            </a:r>
            <a:endParaRPr sz="1400">
              <a:latin typeface="Times New Roman"/>
              <a:cs typeface="Times New Roman"/>
            </a:endParaRPr>
          </a:p>
          <a:p>
            <a:pPr marL="1395001" marR="274379" algn="just">
              <a:lnSpc>
                <a:spcPts val="1599"/>
              </a:lnSpc>
              <a:tabLst>
                <a:tab pos="1390432" algn="l"/>
              </a:tabLst>
            </a:pPr>
            <a:r>
              <a:rPr sz="1400" dirty="0">
                <a:latin typeface="Times New Roman"/>
                <a:cs typeface="Times New Roman"/>
              </a:rPr>
              <a:t>fee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right</a:t>
            </a:r>
            <a:r>
              <a:rPr sz="1400" spc="1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operate</a:t>
            </a:r>
            <a:r>
              <a:rPr sz="1400" spc="17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concession</a:t>
            </a:r>
            <a:r>
              <a:rPr sz="1400" spc="19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stands</a:t>
            </a:r>
            <a:r>
              <a:rPr sz="1400" spc="17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4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baseball</a:t>
            </a:r>
            <a:r>
              <a:rPr sz="1400" spc="18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stadium,</a:t>
            </a:r>
            <a:r>
              <a:rPr sz="1400" spc="18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knowing</a:t>
            </a:r>
            <a:r>
              <a:rPr sz="1400" spc="18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they </a:t>
            </a:r>
            <a:endParaRPr sz="1400">
              <a:latin typeface="Times New Roman"/>
              <a:cs typeface="Times New Roman"/>
            </a:endParaRPr>
          </a:p>
          <a:p>
            <a:pPr marL="1395001" marR="274379" algn="just">
              <a:lnSpc>
                <a:spcPts val="1599"/>
              </a:lnSpc>
              <a:tabLst>
                <a:tab pos="1390432" algn="l"/>
              </a:tabLst>
            </a:pPr>
            <a:r>
              <a:rPr sz="1400" dirty="0">
                <a:latin typeface="Times New Roman"/>
                <a:cs typeface="Times New Roman"/>
              </a:rPr>
              <a:t>will 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face </a:t>
            </a:r>
            <a:r>
              <a:rPr sz="1400" spc="1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no </a:t>
            </a:r>
            <a:r>
              <a:rPr sz="1400" spc="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competition </a:t>
            </a:r>
            <a:r>
              <a:rPr sz="1400" spc="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within 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 </a:t>
            </a:r>
            <a:r>
              <a:rPr sz="1400" spc="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stadium. 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 </a:t>
            </a:r>
            <a:r>
              <a:rPr sz="1400" spc="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  milder 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variant 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 </a:t>
            </a:r>
            <a:r>
              <a:rPr sz="1400" spc="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this, 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multiple </a:t>
            </a:r>
            <a:endParaRPr sz="1400">
              <a:latin typeface="Times New Roman"/>
              <a:cs typeface="Times New Roman"/>
            </a:endParaRPr>
          </a:p>
          <a:p>
            <a:pPr marL="1395001" marR="274379" algn="just">
              <a:lnSpc>
                <a:spcPts val="1599"/>
              </a:lnSpc>
              <a:tabLst>
                <a:tab pos="1390432" algn="l"/>
              </a:tabLst>
            </a:pPr>
            <a:r>
              <a:rPr sz="1400" dirty="0">
                <a:latin typeface="Times New Roman"/>
                <a:cs typeface="Times New Roman"/>
              </a:rPr>
              <a:t>franchises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</a:t>
            </a:r>
            <a:r>
              <a:rPr sz="1400" spc="6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sometimes</a:t>
            </a:r>
            <a:r>
              <a:rPr sz="1400" spc="10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sold</a:t>
            </a:r>
            <a:r>
              <a:rPr sz="1400" spc="7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but</a:t>
            </a:r>
            <a:r>
              <a:rPr sz="1400" spc="6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6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number</a:t>
            </a:r>
            <a:r>
              <a:rPr sz="1400" spc="9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franchises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5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kept</a:t>
            </a:r>
            <a:r>
              <a:rPr sz="1400" spc="7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limited</a:t>
            </a:r>
            <a:r>
              <a:rPr sz="1400" spc="8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insure</a:t>
            </a:r>
            <a:r>
              <a:rPr sz="1400" spc="8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 </a:t>
            </a:r>
            <a:endParaRPr sz="1400">
              <a:latin typeface="Times New Roman"/>
              <a:cs typeface="Times New Roman"/>
            </a:endParaRPr>
          </a:p>
          <a:p>
            <a:pPr marL="1395001" marR="274379" algn="just">
              <a:lnSpc>
                <a:spcPts val="1599"/>
              </a:lnSpc>
              <a:tabLst>
                <a:tab pos="1390432" algn="l"/>
              </a:tabLst>
            </a:pP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18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franchisees</a:t>
            </a:r>
            <a:r>
              <a:rPr sz="1400" spc="2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earn</a:t>
            </a:r>
            <a:r>
              <a:rPr sz="1400" spc="19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excess</a:t>
            </a:r>
            <a:r>
              <a:rPr sz="1400" spc="20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returns.</a:t>
            </a:r>
            <a:r>
              <a:rPr sz="1400" spc="2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New</a:t>
            </a:r>
            <a:r>
              <a:rPr sz="1400" spc="143" dirty="0">
                <a:latin typeface="Times New Roman"/>
                <a:cs typeface="Times New Roman"/>
              </a:rPr>
              <a:t> </a:t>
            </a:r>
            <a:r>
              <a:rPr sz="1400" spc="-143" dirty="0">
                <a:latin typeface="Times New Roman"/>
                <a:cs typeface="Times New Roman"/>
              </a:rPr>
              <a:t>Y</a:t>
            </a:r>
            <a:r>
              <a:rPr sz="1400" dirty="0">
                <a:latin typeface="Times New Roman"/>
                <a:cs typeface="Times New Roman"/>
              </a:rPr>
              <a:t>ork</a:t>
            </a:r>
            <a:r>
              <a:rPr sz="1400" spc="19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Cit</a:t>
            </a:r>
            <a:r>
              <a:rPr sz="1400" spc="-93" dirty="0">
                <a:latin typeface="Times New Roman"/>
                <a:cs typeface="Times New Roman"/>
              </a:rPr>
              <a:t>y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2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18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example,</a:t>
            </a:r>
            <a:r>
              <a:rPr sz="1400" spc="2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sells</a:t>
            </a:r>
            <a:r>
              <a:rPr sz="1400" spc="1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cab</a:t>
            </a:r>
            <a:r>
              <a:rPr sz="1400" spc="18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medallions </a:t>
            </a:r>
            <a:endParaRPr sz="1400">
              <a:latin typeface="Times New Roman"/>
              <a:cs typeface="Times New Roman"/>
            </a:endParaRPr>
          </a:p>
          <a:p>
            <a:pPr marL="1395001" marR="274379" algn="just">
              <a:lnSpc>
                <a:spcPts val="1599"/>
              </a:lnSpc>
              <a:tabLst>
                <a:tab pos="1390432" algn="l"/>
              </a:tabLst>
            </a:pP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3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</a:t>
            </a:r>
            <a:r>
              <a:rPr sz="1400" spc="3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3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pre-requisite </a:t>
            </a:r>
            <a:r>
              <a:rPr sz="1400" spc="1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3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operating</a:t>
            </a:r>
            <a:r>
              <a:rPr sz="1400" spc="3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3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yellow</a:t>
            </a:r>
            <a:r>
              <a:rPr sz="1400" spc="3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cab</a:t>
            </a:r>
            <a:r>
              <a:rPr sz="1400" spc="3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30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3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cit</a:t>
            </a:r>
            <a:r>
              <a:rPr sz="1400" spc="-93" dirty="0">
                <a:latin typeface="Times New Roman"/>
                <a:cs typeface="Times New Roman"/>
              </a:rPr>
              <a:t>y</a:t>
            </a:r>
            <a:r>
              <a:rPr sz="1400" dirty="0">
                <a:latin typeface="Times New Roman"/>
                <a:cs typeface="Times New Roman"/>
              </a:rPr>
              <a:t>.</a:t>
            </a:r>
            <a:r>
              <a:rPr sz="1400" spc="3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They</a:t>
            </a:r>
            <a:r>
              <a:rPr sz="1400" spc="3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also</a:t>
            </a:r>
            <a:r>
              <a:rPr sz="1400" spc="31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have</a:t>
            </a:r>
            <a:r>
              <a:rPr sz="1400" spc="31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tight</a:t>
            </a:r>
            <a:endParaRPr sz="1400">
              <a:latin typeface="Times New Roman"/>
              <a:cs typeface="Times New Roman"/>
            </a:endParaRPr>
          </a:p>
          <a:p>
            <a:pPr marL="1395001">
              <a:lnSpc>
                <a:spcPct val="95825"/>
              </a:lnSpc>
              <a:spcBef>
                <a:spcPts val="1107"/>
              </a:spcBef>
            </a:pPr>
            <a:r>
              <a:rPr sz="1400" dirty="0">
                <a:latin typeface="Times New Roman"/>
                <a:cs typeface="Times New Roman"/>
              </a:rPr>
              <a:t>where</a:t>
            </a:r>
            <a:r>
              <a:rPr sz="1400" spc="3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cab</a:t>
            </a:r>
            <a:r>
              <a:rPr sz="1400" spc="2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medallions</a:t>
            </a:r>
            <a:r>
              <a:rPr sz="1400" spc="6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bought</a:t>
            </a:r>
            <a:r>
              <a:rPr sz="1400" spc="4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sold</a:t>
            </a:r>
            <a:r>
              <a:rPr sz="1400" spc="2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exists.</a:t>
            </a:r>
            <a:endParaRPr sz="14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3485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5942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17641" y="6147581"/>
            <a:ext cx="212515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spc="-90" dirty="0">
                <a:latin typeface="Arial"/>
                <a:cs typeface="Arial"/>
              </a:rPr>
              <a:t>1</a:t>
            </a:r>
            <a:r>
              <a:rPr sz="1200" i="1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038176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Businesses with personal components</a:t>
            </a:r>
            <a:endParaRPr sz="2100">
              <a:latin typeface="Times New Roman"/>
              <a:cs typeface="Times New Roman"/>
            </a:endParaRPr>
          </a:p>
          <a:p>
            <a:pPr marL="1395001" marR="407772" indent="-303444">
              <a:lnSpc>
                <a:spcPts val="1806"/>
              </a:lnSpc>
              <a:spcBef>
                <a:spcPts val="409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Some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businesses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have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personal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component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them,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their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 </a:t>
            </a:r>
            <a:endParaRPr sz="1600">
              <a:latin typeface="Times New Roman"/>
              <a:cs typeface="Times New Roman"/>
            </a:endParaRPr>
          </a:p>
          <a:p>
            <a:pPr marL="1395001" marR="407772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linked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this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personal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component.</a:t>
            </a:r>
            <a:r>
              <a:rPr sz="1600" spc="-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-6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docto</a:t>
            </a:r>
            <a:r>
              <a:rPr sz="1600" spc="57" dirty="0">
                <a:latin typeface="Times New Roman"/>
                <a:cs typeface="Times New Roman"/>
              </a:rPr>
              <a:t>r</a:t>
            </a:r>
            <a:r>
              <a:rPr sz="1600" spc="-84" dirty="0">
                <a:latin typeface="Times New Roman"/>
                <a:cs typeface="Times New Roman"/>
              </a:rPr>
              <a:t>’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practice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or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highly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rated </a:t>
            </a:r>
            <a:endParaRPr sz="1600">
              <a:latin typeface="Times New Roman"/>
              <a:cs typeface="Times New Roman"/>
            </a:endParaRPr>
          </a:p>
          <a:p>
            <a:pPr marL="1395001" marR="407772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restaurant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good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examples.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While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these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businesses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may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very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profitable, </a:t>
            </a:r>
            <a:endParaRPr sz="1600">
              <a:latin typeface="Times New Roman"/>
              <a:cs typeface="Times New Roman"/>
            </a:endParaRPr>
          </a:p>
          <a:p>
            <a:pPr marL="1395001" marR="407772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significant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portion</a:t>
            </a:r>
            <a:r>
              <a:rPr sz="1600" spc="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profits</a:t>
            </a:r>
            <a:r>
              <a:rPr sz="1600" spc="-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may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attributed</a:t>
            </a:r>
            <a:r>
              <a:rPr sz="1600" spc="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person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running</a:t>
            </a:r>
            <a:r>
              <a:rPr sz="1600" spc="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 </a:t>
            </a:r>
            <a:endParaRPr sz="1600">
              <a:latin typeface="Times New Roman"/>
              <a:cs typeface="Times New Roman"/>
            </a:endParaRPr>
          </a:p>
          <a:p>
            <a:pPr marL="1395001" marR="407772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business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doctor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or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chef).</a:t>
            </a:r>
            <a:endParaRPr sz="1600">
              <a:latin typeface="Times New Roman"/>
              <a:cs typeface="Times New Roman"/>
            </a:endParaRPr>
          </a:p>
          <a:p>
            <a:pPr marL="1395001" marR="503116" indent="-303444">
              <a:lnSpc>
                <a:spcPts val="1806"/>
              </a:lnSpc>
              <a:spcBef>
                <a:spcPts val="680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When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paying</a:t>
            </a:r>
            <a:r>
              <a:rPr sz="1600" spc="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these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businesses,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have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them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 </a:t>
            </a:r>
            <a:endParaRPr sz="1600">
              <a:latin typeface="Times New Roman"/>
              <a:cs typeface="Times New Roman"/>
            </a:endParaRPr>
          </a:p>
          <a:p>
            <a:pPr marL="1395001" marR="503116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assumption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this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key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person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leave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after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sale.</a:t>
            </a:r>
            <a:r>
              <a:rPr sz="1600" spc="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resulting</a:t>
            </a:r>
            <a:r>
              <a:rPr sz="1600" spc="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lower </a:t>
            </a:r>
            <a:endParaRPr sz="1600">
              <a:latin typeface="Times New Roman"/>
              <a:cs typeface="Times New Roman"/>
            </a:endParaRPr>
          </a:p>
          <a:p>
            <a:pPr marL="1395001" marR="503116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create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key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person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discount.</a:t>
            </a:r>
            <a:endParaRPr sz="1600">
              <a:latin typeface="Times New Roman"/>
              <a:cs typeface="Times New Roman"/>
            </a:endParaRPr>
          </a:p>
          <a:p>
            <a:pPr marL="1395001" marR="431957" indent="-303444">
              <a:lnSpc>
                <a:spcPts val="1806"/>
              </a:lnSpc>
              <a:spcBef>
                <a:spcPts val="680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This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may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allow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negotiation</a:t>
            </a:r>
            <a:r>
              <a:rPr sz="1600" spc="7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process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where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key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person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agrees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stay </a:t>
            </a:r>
            <a:endParaRPr sz="1600">
              <a:latin typeface="Times New Roman"/>
              <a:cs typeface="Times New Roman"/>
            </a:endParaRPr>
          </a:p>
          <a:p>
            <a:pPr marL="1395001" marR="431957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allow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transition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period.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0623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6327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411765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12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474749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II. Firm-wide intangible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assets-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spc="-170" dirty="0">
                <a:latin typeface="Times New Roman"/>
                <a:cs typeface="Times New Roman"/>
              </a:rPr>
              <a:t>W</a:t>
            </a:r>
            <a:r>
              <a:rPr sz="2100" dirty="0">
                <a:latin typeface="Times New Roman"/>
                <a:cs typeface="Times New Roman"/>
              </a:rPr>
              <a:t>ays of valuing</a:t>
            </a:r>
            <a:endParaRPr sz="2100">
              <a:latin typeface="Times New Roman"/>
              <a:cs typeface="Times New Roman"/>
            </a:endParaRPr>
          </a:p>
          <a:p>
            <a:pPr marL="1395001" marR="270446" indent="-303444" algn="just">
              <a:lnSpc>
                <a:spcPts val="1806"/>
              </a:lnSpc>
              <a:spcBef>
                <a:spcPts val="409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u="sng" dirty="0">
                <a:latin typeface="Times New Roman"/>
                <a:cs typeface="Times New Roman"/>
              </a:rPr>
              <a:t>Capital</a:t>
            </a:r>
            <a:r>
              <a:rPr sz="1600" u="sng" spc="280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Invested</a:t>
            </a:r>
            <a:r>
              <a:rPr sz="1600" dirty="0">
                <a:latin typeface="Times New Roman"/>
                <a:cs typeface="Times New Roman"/>
              </a:rPr>
              <a:t>:</a:t>
            </a:r>
            <a:r>
              <a:rPr sz="1600" spc="266" dirty="0">
                <a:latin typeface="Times New Roman"/>
                <a:cs typeface="Times New Roman"/>
              </a:rPr>
              <a:t> </a:t>
            </a:r>
            <a:r>
              <a:rPr sz="1600" spc="-125" dirty="0">
                <a:latin typeface="Times New Roman"/>
                <a:cs typeface="Times New Roman"/>
              </a:rPr>
              <a:t>W</a:t>
            </a:r>
            <a:r>
              <a:rPr sz="1600" dirty="0">
                <a:latin typeface="Times New Roman"/>
                <a:cs typeface="Times New Roman"/>
              </a:rPr>
              <a:t>e</a:t>
            </a:r>
            <a:r>
              <a:rPr sz="1600" spc="2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2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estimate</a:t>
            </a:r>
            <a:r>
              <a:rPr sz="1600" spc="29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book</a:t>
            </a:r>
            <a:r>
              <a:rPr sz="1600" spc="27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2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2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</a:t>
            </a:r>
            <a:r>
              <a:rPr sz="1600" spc="2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asset</a:t>
            </a:r>
            <a:r>
              <a:rPr sz="1600" spc="2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by</a:t>
            </a:r>
            <a:r>
              <a:rPr sz="1600" spc="2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looking</a:t>
            </a:r>
            <a:r>
              <a:rPr sz="1600" spc="2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 </a:t>
            </a:r>
            <a:endParaRPr sz="1600">
              <a:latin typeface="Times New Roman"/>
              <a:cs typeface="Times New Roman"/>
            </a:endParaRPr>
          </a:p>
          <a:p>
            <a:pPr marL="1395001" marR="270446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what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has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invested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2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asset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over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time.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spc="-62" dirty="0">
                <a:latin typeface="Times New Roman"/>
                <a:cs typeface="Times New Roman"/>
              </a:rPr>
              <a:t>W</a:t>
            </a:r>
            <a:r>
              <a:rPr sz="1600" dirty="0">
                <a:latin typeface="Times New Roman"/>
                <a:cs typeface="Times New Roman"/>
              </a:rPr>
              <a:t>ith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brand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name,</a:t>
            </a:r>
            <a:r>
              <a:rPr sz="1600" spc="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instance, </a:t>
            </a:r>
            <a:endParaRPr sz="1600">
              <a:latin typeface="Times New Roman"/>
              <a:cs typeface="Times New Roman"/>
            </a:endParaRPr>
          </a:p>
          <a:p>
            <a:pPr marL="1395001" marR="270446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this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would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require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looking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 advertising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expenditures</a:t>
            </a:r>
            <a:r>
              <a:rPr sz="1600" spc="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over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time,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capitalizing </a:t>
            </a:r>
            <a:endParaRPr sz="1600">
              <a:latin typeface="Times New Roman"/>
              <a:cs typeface="Times New Roman"/>
            </a:endParaRPr>
          </a:p>
          <a:p>
            <a:pPr marL="1395001" marR="270446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these</a:t>
            </a:r>
            <a:r>
              <a:rPr sz="1600" spc="2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expenses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looking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 the</a:t>
            </a:r>
            <a:r>
              <a:rPr sz="1600" spc="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balance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remains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unamortized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these </a:t>
            </a:r>
            <a:endParaRPr sz="1600">
              <a:latin typeface="Times New Roman"/>
              <a:cs typeface="Times New Roman"/>
            </a:endParaRPr>
          </a:p>
          <a:p>
            <a:pPr marL="1395001" marR="270446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expenses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toda</a:t>
            </a:r>
            <a:r>
              <a:rPr sz="1600" spc="-102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  <a:p>
            <a:pPr marL="1395001" marR="270447" indent="-303444" algn="just">
              <a:lnSpc>
                <a:spcPts val="1806"/>
              </a:lnSpc>
              <a:spcBef>
                <a:spcPts val="680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u="sng" dirty="0">
                <a:latin typeface="Times New Roman"/>
                <a:cs typeface="Times New Roman"/>
              </a:rPr>
              <a:t>Discounted</a:t>
            </a:r>
            <a:r>
              <a:rPr sz="1600" u="sng" spc="266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Cash</a:t>
            </a:r>
            <a:r>
              <a:rPr sz="1600" u="sng" spc="225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Flow</a:t>
            </a:r>
            <a:r>
              <a:rPr sz="1600" u="sng" spc="199" dirty="0">
                <a:latin typeface="Times New Roman"/>
                <a:cs typeface="Times New Roman"/>
              </a:rPr>
              <a:t> </a:t>
            </a:r>
            <a:r>
              <a:rPr sz="1600" u="sng" spc="-174" dirty="0">
                <a:latin typeface="Times New Roman"/>
                <a:cs typeface="Times New Roman"/>
              </a:rPr>
              <a:t>V</a:t>
            </a:r>
            <a:r>
              <a:rPr sz="1600" u="sng" dirty="0">
                <a:latin typeface="Times New Roman"/>
                <a:cs typeface="Times New Roman"/>
              </a:rPr>
              <a:t>aluation</a:t>
            </a:r>
            <a:r>
              <a:rPr sz="1600" dirty="0">
                <a:latin typeface="Times New Roman"/>
                <a:cs typeface="Times New Roman"/>
              </a:rPr>
              <a:t>:</a:t>
            </a:r>
            <a:r>
              <a:rPr sz="1600" spc="236" dirty="0">
                <a:latin typeface="Times New Roman"/>
                <a:cs typeface="Times New Roman"/>
              </a:rPr>
              <a:t> </a:t>
            </a:r>
            <a:r>
              <a:rPr sz="1600" spc="-125" dirty="0">
                <a:latin typeface="Times New Roman"/>
                <a:cs typeface="Times New Roman"/>
              </a:rPr>
              <a:t>W</a:t>
            </a:r>
            <a:r>
              <a:rPr sz="1600" dirty="0">
                <a:latin typeface="Times New Roman"/>
                <a:cs typeface="Times New Roman"/>
              </a:rPr>
              <a:t>e</a:t>
            </a:r>
            <a:r>
              <a:rPr sz="1600" spc="2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2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discount</a:t>
            </a:r>
            <a:r>
              <a:rPr sz="1600" spc="2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expected</a:t>
            </a:r>
            <a:r>
              <a:rPr sz="1600" spc="2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incremental </a:t>
            </a:r>
            <a:endParaRPr sz="1600">
              <a:latin typeface="Times New Roman"/>
              <a:cs typeface="Times New Roman"/>
            </a:endParaRPr>
          </a:p>
          <a:p>
            <a:pPr marL="1395001" marR="270447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cash</a:t>
            </a:r>
            <a:r>
              <a:rPr sz="1600" spc="1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flows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generated</a:t>
            </a:r>
            <a:r>
              <a:rPr sz="1600" spc="1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by</a:t>
            </a:r>
            <a:r>
              <a:rPr sz="1600" spc="10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10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intangible</a:t>
            </a:r>
            <a:r>
              <a:rPr sz="1600" spc="1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asset</a:t>
            </a:r>
            <a:r>
              <a:rPr sz="1600" spc="11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0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question</a:t>
            </a:r>
            <a:r>
              <a:rPr sz="1600" spc="1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0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10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firm. This</a:t>
            </a:r>
            <a:r>
              <a:rPr sz="1600" spc="1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 </a:t>
            </a:r>
            <a:endParaRPr sz="1600">
              <a:latin typeface="Times New Roman"/>
              <a:cs typeface="Times New Roman"/>
            </a:endParaRPr>
          </a:p>
          <a:p>
            <a:pPr marL="1395001" marR="270447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require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separating</a:t>
            </a:r>
            <a:r>
              <a:rPr sz="1600" spc="7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out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portion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aggregate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flows</a:t>
            </a:r>
            <a:r>
              <a:rPr sz="1600" spc="-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 </a:t>
            </a:r>
            <a:endParaRPr sz="1600">
              <a:latin typeface="Times New Roman"/>
              <a:cs typeface="Times New Roman"/>
            </a:endParaRPr>
          </a:p>
          <a:p>
            <a:pPr marL="1395001" marR="270447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attributed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 brand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name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or technological</a:t>
            </a:r>
            <a:r>
              <a:rPr sz="1600" spc="7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expertise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discounting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back </a:t>
            </a:r>
            <a:endParaRPr sz="1600">
              <a:latin typeface="Times New Roman"/>
              <a:cs typeface="Times New Roman"/>
            </a:endParaRPr>
          </a:p>
          <a:p>
            <a:pPr marL="1395001" marR="270447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these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flows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reasonable</a:t>
            </a:r>
            <a:r>
              <a:rPr sz="1600" spc="7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discount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rate.</a:t>
            </a:r>
            <a:endParaRPr sz="1600">
              <a:latin typeface="Times New Roman"/>
              <a:cs typeface="Times New Roman"/>
            </a:endParaRPr>
          </a:p>
          <a:p>
            <a:pPr marL="1395001" marR="270447" indent="-303444" algn="just">
              <a:lnSpc>
                <a:spcPts val="1806"/>
              </a:lnSpc>
              <a:spcBef>
                <a:spcPts val="680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u="sng" dirty="0">
                <a:latin typeface="Times New Roman"/>
                <a:cs typeface="Times New Roman"/>
              </a:rPr>
              <a:t>Relative</a:t>
            </a:r>
            <a:r>
              <a:rPr sz="1600" u="sng" spc="69" dirty="0">
                <a:latin typeface="Times New Roman"/>
                <a:cs typeface="Times New Roman"/>
              </a:rPr>
              <a:t> </a:t>
            </a:r>
            <a:r>
              <a:rPr sz="1600" u="sng" spc="-174" dirty="0">
                <a:latin typeface="Times New Roman"/>
                <a:cs typeface="Times New Roman"/>
              </a:rPr>
              <a:t>V</a:t>
            </a:r>
            <a:r>
              <a:rPr sz="1600" u="sng" dirty="0">
                <a:latin typeface="Times New Roman"/>
                <a:cs typeface="Times New Roman"/>
              </a:rPr>
              <a:t>aluation</a:t>
            </a:r>
            <a:r>
              <a:rPr sz="1600" dirty="0">
                <a:latin typeface="Times New Roman"/>
                <a:cs typeface="Times New Roman"/>
              </a:rPr>
              <a:t>:</a:t>
            </a:r>
            <a:r>
              <a:rPr sz="1600" spc="1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One</a:t>
            </a:r>
            <a:r>
              <a:rPr sz="1600" spc="7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way</a:t>
            </a:r>
            <a:r>
              <a:rPr sz="1600" spc="7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isolate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</a:t>
            </a:r>
            <a:r>
              <a:rPr sz="1600" spc="-26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fect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</a:t>
            </a:r>
            <a:r>
              <a:rPr sz="1600" spc="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intangible</a:t>
            </a:r>
            <a:r>
              <a:rPr sz="1600" spc="10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asset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such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 </a:t>
            </a:r>
            <a:endParaRPr sz="1600">
              <a:latin typeface="Times New Roman"/>
              <a:cs typeface="Times New Roman"/>
            </a:endParaRPr>
          </a:p>
          <a:p>
            <a:pPr marL="1395001" marR="270447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brand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name</a:t>
            </a:r>
            <a:r>
              <a:rPr sz="1600" spc="8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compare</a:t>
            </a:r>
            <a:r>
              <a:rPr sz="1600" spc="10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how</a:t>
            </a:r>
            <a:r>
              <a:rPr sz="1600" spc="8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7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market</a:t>
            </a:r>
            <a:r>
              <a:rPr sz="1600" spc="9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values</a:t>
            </a:r>
            <a:r>
              <a:rPr sz="1600" spc="9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7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 (with</a:t>
            </a:r>
            <a:r>
              <a:rPr sz="1600" spc="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7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intangible) </a:t>
            </a:r>
            <a:endParaRPr sz="1600">
              <a:latin typeface="Times New Roman"/>
              <a:cs typeface="Times New Roman"/>
            </a:endParaRPr>
          </a:p>
          <a:p>
            <a:pPr marL="1395001" marR="270447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with</a:t>
            </a:r>
            <a:r>
              <a:rPr sz="1600" spc="20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how</a:t>
            </a:r>
            <a:r>
              <a:rPr sz="1600" spc="20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</a:t>
            </a:r>
            <a:r>
              <a:rPr sz="1600" spc="18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values</a:t>
            </a:r>
            <a:r>
              <a:rPr sz="1600" spc="2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otherwise</a:t>
            </a:r>
            <a:r>
              <a:rPr sz="1600" spc="2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similar</a:t>
            </a:r>
            <a:r>
              <a:rPr sz="1600" spc="21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companies</a:t>
            </a:r>
            <a:r>
              <a:rPr sz="1600" spc="2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without</a:t>
            </a:r>
            <a:r>
              <a:rPr sz="1600" spc="2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19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intangible</a:t>
            </a:r>
            <a:r>
              <a:rPr sz="1600" spc="2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asset. </a:t>
            </a:r>
            <a:endParaRPr sz="1600">
              <a:latin typeface="Times New Roman"/>
              <a:cs typeface="Times New Roman"/>
            </a:endParaRPr>
          </a:p>
          <a:p>
            <a:pPr marL="1395001" marR="270447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</a:t>
            </a:r>
            <a:r>
              <a:rPr sz="1600" spc="-26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ference</a:t>
            </a:r>
            <a:r>
              <a:rPr sz="1600" spc="6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attributed</a:t>
            </a:r>
            <a:r>
              <a:rPr sz="1600" spc="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intangible</a:t>
            </a:r>
            <a:r>
              <a:rPr sz="1600" spc="7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asset.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2481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78419" y="2159311"/>
            <a:ext cx="81153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2819939" y="3485340"/>
            <a:ext cx="75872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3305675" y="3485340"/>
            <a:ext cx="75872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3802919" y="3485340"/>
            <a:ext cx="72270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2569377" y="4811370"/>
            <a:ext cx="52942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</p:spTree>
    <p:extLst>
      <p:ext uri="{BB962C8B-B14F-4D97-AF65-F5344CB8AC3E}">
        <p14:creationId xmlns:p14="http://schemas.microsoft.com/office/powerpoint/2010/main" val="1435524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object 142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181128" y="2039471"/>
            <a:ext cx="3607654" cy="3646580"/>
          </a:xfrm>
          <a:custGeom>
            <a:avLst/>
            <a:gdLst/>
            <a:ahLst/>
            <a:cxnLst/>
            <a:rect l="l" t="t" r="r" b="b"/>
            <a:pathLst>
              <a:path w="3968419" h="4132791">
                <a:moveTo>
                  <a:pt x="0" y="0"/>
                </a:moveTo>
                <a:lnTo>
                  <a:pt x="0" y="4132791"/>
                </a:lnTo>
                <a:lnTo>
                  <a:pt x="3968419" y="4132791"/>
                </a:lnTo>
                <a:lnTo>
                  <a:pt x="3968419" y="0"/>
                </a:lnTo>
                <a:lnTo>
                  <a:pt x="0" y="0"/>
                </a:lnTo>
                <a:close/>
              </a:path>
            </a:pathLst>
          </a:custGeom>
          <a:solidFill>
            <a:srgbClr val="A2A2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231804" y="2045144"/>
            <a:ext cx="368366" cy="0"/>
          </a:xfrm>
          <a:custGeom>
            <a:avLst/>
            <a:gdLst/>
            <a:ahLst/>
            <a:cxnLst/>
            <a:rect l="l" t="t" r="r" b="b"/>
            <a:pathLst>
              <a:path w="405203">
                <a:moveTo>
                  <a:pt x="0" y="0"/>
                </a:moveTo>
                <a:lnTo>
                  <a:pt x="405203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611864" y="2045144"/>
            <a:ext cx="781561" cy="0"/>
          </a:xfrm>
          <a:custGeom>
            <a:avLst/>
            <a:gdLst/>
            <a:ahLst/>
            <a:cxnLst/>
            <a:rect l="l" t="t" r="r" b="b"/>
            <a:pathLst>
              <a:path w="859717">
                <a:moveTo>
                  <a:pt x="0" y="0"/>
                </a:moveTo>
                <a:lnTo>
                  <a:pt x="859717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405119" y="2045144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200324" y="2045144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995527" y="2045144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231804" y="2417746"/>
            <a:ext cx="368366" cy="0"/>
          </a:xfrm>
          <a:custGeom>
            <a:avLst/>
            <a:gdLst/>
            <a:ahLst/>
            <a:cxnLst/>
            <a:rect l="l" t="t" r="r" b="b"/>
            <a:pathLst>
              <a:path w="405203">
                <a:moveTo>
                  <a:pt x="0" y="0"/>
                </a:moveTo>
                <a:lnTo>
                  <a:pt x="405203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611864" y="2417746"/>
            <a:ext cx="781561" cy="0"/>
          </a:xfrm>
          <a:custGeom>
            <a:avLst/>
            <a:gdLst/>
            <a:ahLst/>
            <a:cxnLst/>
            <a:rect l="l" t="t" r="r" b="b"/>
            <a:pathLst>
              <a:path w="859717">
                <a:moveTo>
                  <a:pt x="0" y="0"/>
                </a:moveTo>
                <a:lnTo>
                  <a:pt x="859717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3405119" y="2417746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200324" y="2417746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995527" y="2417746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231804" y="2538794"/>
            <a:ext cx="368366" cy="0"/>
          </a:xfrm>
          <a:custGeom>
            <a:avLst/>
            <a:gdLst/>
            <a:ahLst/>
            <a:cxnLst/>
            <a:rect l="l" t="t" r="r" b="b"/>
            <a:pathLst>
              <a:path w="405203">
                <a:moveTo>
                  <a:pt x="0" y="0"/>
                </a:moveTo>
                <a:lnTo>
                  <a:pt x="405203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611864" y="2538794"/>
            <a:ext cx="781561" cy="0"/>
          </a:xfrm>
          <a:custGeom>
            <a:avLst/>
            <a:gdLst/>
            <a:ahLst/>
            <a:cxnLst/>
            <a:rect l="l" t="t" r="r" b="b"/>
            <a:pathLst>
              <a:path w="859717">
                <a:moveTo>
                  <a:pt x="0" y="0"/>
                </a:moveTo>
                <a:lnTo>
                  <a:pt x="859717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405119" y="2538794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200324" y="2538794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995527" y="2538794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231804" y="2659843"/>
            <a:ext cx="368366" cy="0"/>
          </a:xfrm>
          <a:custGeom>
            <a:avLst/>
            <a:gdLst/>
            <a:ahLst/>
            <a:cxnLst/>
            <a:rect l="l" t="t" r="r" b="b"/>
            <a:pathLst>
              <a:path w="405203">
                <a:moveTo>
                  <a:pt x="0" y="0"/>
                </a:moveTo>
                <a:lnTo>
                  <a:pt x="405203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611864" y="2659843"/>
            <a:ext cx="781561" cy="0"/>
          </a:xfrm>
          <a:custGeom>
            <a:avLst/>
            <a:gdLst/>
            <a:ahLst/>
            <a:cxnLst/>
            <a:rect l="l" t="t" r="r" b="b"/>
            <a:pathLst>
              <a:path w="859717">
                <a:moveTo>
                  <a:pt x="0" y="0"/>
                </a:moveTo>
                <a:lnTo>
                  <a:pt x="859717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405119" y="2659843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200324" y="2659843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995527" y="2659843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231804" y="2780891"/>
            <a:ext cx="368366" cy="0"/>
          </a:xfrm>
          <a:custGeom>
            <a:avLst/>
            <a:gdLst/>
            <a:ahLst/>
            <a:cxnLst/>
            <a:rect l="l" t="t" r="r" b="b"/>
            <a:pathLst>
              <a:path w="405203">
                <a:moveTo>
                  <a:pt x="0" y="0"/>
                </a:moveTo>
                <a:lnTo>
                  <a:pt x="405203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611864" y="2780891"/>
            <a:ext cx="781561" cy="0"/>
          </a:xfrm>
          <a:custGeom>
            <a:avLst/>
            <a:gdLst/>
            <a:ahLst/>
            <a:cxnLst/>
            <a:rect l="l" t="t" r="r" b="b"/>
            <a:pathLst>
              <a:path w="859717">
                <a:moveTo>
                  <a:pt x="0" y="0"/>
                </a:moveTo>
                <a:lnTo>
                  <a:pt x="859717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405119" y="2780891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200324" y="2780891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995527" y="2780891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2231804" y="2901940"/>
            <a:ext cx="368366" cy="0"/>
          </a:xfrm>
          <a:custGeom>
            <a:avLst/>
            <a:gdLst/>
            <a:ahLst/>
            <a:cxnLst/>
            <a:rect l="l" t="t" r="r" b="b"/>
            <a:pathLst>
              <a:path w="405203">
                <a:moveTo>
                  <a:pt x="0" y="0"/>
                </a:moveTo>
                <a:lnTo>
                  <a:pt x="405203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2611864" y="2901940"/>
            <a:ext cx="781561" cy="0"/>
          </a:xfrm>
          <a:custGeom>
            <a:avLst/>
            <a:gdLst/>
            <a:ahLst/>
            <a:cxnLst/>
            <a:rect l="l" t="t" r="r" b="b"/>
            <a:pathLst>
              <a:path w="859717">
                <a:moveTo>
                  <a:pt x="0" y="0"/>
                </a:moveTo>
                <a:lnTo>
                  <a:pt x="859717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405119" y="2901940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200324" y="2901940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995527" y="2901940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2231804" y="3022988"/>
            <a:ext cx="368366" cy="0"/>
          </a:xfrm>
          <a:custGeom>
            <a:avLst/>
            <a:gdLst/>
            <a:ahLst/>
            <a:cxnLst/>
            <a:rect l="l" t="t" r="r" b="b"/>
            <a:pathLst>
              <a:path w="405203">
                <a:moveTo>
                  <a:pt x="0" y="0"/>
                </a:moveTo>
                <a:lnTo>
                  <a:pt x="405203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2611864" y="3022988"/>
            <a:ext cx="781561" cy="0"/>
          </a:xfrm>
          <a:custGeom>
            <a:avLst/>
            <a:gdLst/>
            <a:ahLst/>
            <a:cxnLst/>
            <a:rect l="l" t="t" r="r" b="b"/>
            <a:pathLst>
              <a:path w="859717">
                <a:moveTo>
                  <a:pt x="0" y="0"/>
                </a:moveTo>
                <a:lnTo>
                  <a:pt x="859717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405119" y="3022988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200324" y="3022988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995527" y="3022988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2231804" y="3144036"/>
            <a:ext cx="368366" cy="0"/>
          </a:xfrm>
          <a:custGeom>
            <a:avLst/>
            <a:gdLst/>
            <a:ahLst/>
            <a:cxnLst/>
            <a:rect l="l" t="t" r="r" b="b"/>
            <a:pathLst>
              <a:path w="405203">
                <a:moveTo>
                  <a:pt x="0" y="0"/>
                </a:moveTo>
                <a:lnTo>
                  <a:pt x="405203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2611864" y="3144036"/>
            <a:ext cx="781561" cy="0"/>
          </a:xfrm>
          <a:custGeom>
            <a:avLst/>
            <a:gdLst/>
            <a:ahLst/>
            <a:cxnLst/>
            <a:rect l="l" t="t" r="r" b="b"/>
            <a:pathLst>
              <a:path w="859717">
                <a:moveTo>
                  <a:pt x="0" y="0"/>
                </a:moveTo>
                <a:lnTo>
                  <a:pt x="859717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405119" y="3144036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200324" y="3144036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995527" y="3144036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2231804" y="3265084"/>
            <a:ext cx="368366" cy="0"/>
          </a:xfrm>
          <a:custGeom>
            <a:avLst/>
            <a:gdLst/>
            <a:ahLst/>
            <a:cxnLst/>
            <a:rect l="l" t="t" r="r" b="b"/>
            <a:pathLst>
              <a:path w="405203">
                <a:moveTo>
                  <a:pt x="0" y="0"/>
                </a:moveTo>
                <a:lnTo>
                  <a:pt x="405203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2611864" y="3265084"/>
            <a:ext cx="781561" cy="0"/>
          </a:xfrm>
          <a:custGeom>
            <a:avLst/>
            <a:gdLst/>
            <a:ahLst/>
            <a:cxnLst/>
            <a:rect l="l" t="t" r="r" b="b"/>
            <a:pathLst>
              <a:path w="859717">
                <a:moveTo>
                  <a:pt x="0" y="0"/>
                </a:moveTo>
                <a:lnTo>
                  <a:pt x="859717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405119" y="3265084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200324" y="3265084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995527" y="3265084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2231804" y="3386133"/>
            <a:ext cx="368366" cy="0"/>
          </a:xfrm>
          <a:custGeom>
            <a:avLst/>
            <a:gdLst/>
            <a:ahLst/>
            <a:cxnLst/>
            <a:rect l="l" t="t" r="r" b="b"/>
            <a:pathLst>
              <a:path w="405203">
                <a:moveTo>
                  <a:pt x="0" y="0"/>
                </a:moveTo>
                <a:lnTo>
                  <a:pt x="405203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2611864" y="3386133"/>
            <a:ext cx="781561" cy="0"/>
          </a:xfrm>
          <a:custGeom>
            <a:avLst/>
            <a:gdLst/>
            <a:ahLst/>
            <a:cxnLst/>
            <a:rect l="l" t="t" r="r" b="b"/>
            <a:pathLst>
              <a:path w="859717">
                <a:moveTo>
                  <a:pt x="0" y="0"/>
                </a:moveTo>
                <a:lnTo>
                  <a:pt x="859717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405119" y="3386133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200324" y="3386133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995527" y="3386133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231804" y="3507181"/>
            <a:ext cx="368366" cy="0"/>
          </a:xfrm>
          <a:custGeom>
            <a:avLst/>
            <a:gdLst/>
            <a:ahLst/>
            <a:cxnLst/>
            <a:rect l="l" t="t" r="r" b="b"/>
            <a:pathLst>
              <a:path w="405203">
                <a:moveTo>
                  <a:pt x="0" y="0"/>
                </a:moveTo>
                <a:lnTo>
                  <a:pt x="405203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611864" y="3507181"/>
            <a:ext cx="781561" cy="0"/>
          </a:xfrm>
          <a:custGeom>
            <a:avLst/>
            <a:gdLst/>
            <a:ahLst/>
            <a:cxnLst/>
            <a:rect l="l" t="t" r="r" b="b"/>
            <a:pathLst>
              <a:path w="859717">
                <a:moveTo>
                  <a:pt x="0" y="0"/>
                </a:moveTo>
                <a:lnTo>
                  <a:pt x="859717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3405119" y="3507181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200324" y="3507181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995527" y="3507181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2231804" y="3628230"/>
            <a:ext cx="368366" cy="0"/>
          </a:xfrm>
          <a:custGeom>
            <a:avLst/>
            <a:gdLst/>
            <a:ahLst/>
            <a:cxnLst/>
            <a:rect l="l" t="t" r="r" b="b"/>
            <a:pathLst>
              <a:path w="405203">
                <a:moveTo>
                  <a:pt x="0" y="0"/>
                </a:moveTo>
                <a:lnTo>
                  <a:pt x="405203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2611864" y="3628230"/>
            <a:ext cx="781561" cy="0"/>
          </a:xfrm>
          <a:custGeom>
            <a:avLst/>
            <a:gdLst/>
            <a:ahLst/>
            <a:cxnLst/>
            <a:rect l="l" t="t" r="r" b="b"/>
            <a:pathLst>
              <a:path w="859717">
                <a:moveTo>
                  <a:pt x="0" y="0"/>
                </a:moveTo>
                <a:lnTo>
                  <a:pt x="859717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3405119" y="3628230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200324" y="3628230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995527" y="3628230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2231804" y="3749277"/>
            <a:ext cx="368366" cy="0"/>
          </a:xfrm>
          <a:custGeom>
            <a:avLst/>
            <a:gdLst/>
            <a:ahLst/>
            <a:cxnLst/>
            <a:rect l="l" t="t" r="r" b="b"/>
            <a:pathLst>
              <a:path w="405203">
                <a:moveTo>
                  <a:pt x="0" y="0"/>
                </a:moveTo>
                <a:lnTo>
                  <a:pt x="405203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2611864" y="3749277"/>
            <a:ext cx="781561" cy="0"/>
          </a:xfrm>
          <a:custGeom>
            <a:avLst/>
            <a:gdLst/>
            <a:ahLst/>
            <a:cxnLst/>
            <a:rect l="l" t="t" r="r" b="b"/>
            <a:pathLst>
              <a:path w="859717">
                <a:moveTo>
                  <a:pt x="0" y="0"/>
                </a:moveTo>
                <a:lnTo>
                  <a:pt x="859717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3405119" y="3749277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200324" y="3749277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995527" y="3749277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2231804" y="3870326"/>
            <a:ext cx="368366" cy="0"/>
          </a:xfrm>
          <a:custGeom>
            <a:avLst/>
            <a:gdLst/>
            <a:ahLst/>
            <a:cxnLst/>
            <a:rect l="l" t="t" r="r" b="b"/>
            <a:pathLst>
              <a:path w="405203">
                <a:moveTo>
                  <a:pt x="0" y="0"/>
                </a:moveTo>
                <a:lnTo>
                  <a:pt x="405203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2611864" y="3870326"/>
            <a:ext cx="781561" cy="0"/>
          </a:xfrm>
          <a:custGeom>
            <a:avLst/>
            <a:gdLst/>
            <a:ahLst/>
            <a:cxnLst/>
            <a:rect l="l" t="t" r="r" b="b"/>
            <a:pathLst>
              <a:path w="859717">
                <a:moveTo>
                  <a:pt x="0" y="0"/>
                </a:moveTo>
                <a:lnTo>
                  <a:pt x="859717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3405119" y="3870326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200324" y="3870326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995527" y="3870326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231804" y="3991375"/>
            <a:ext cx="368366" cy="0"/>
          </a:xfrm>
          <a:custGeom>
            <a:avLst/>
            <a:gdLst/>
            <a:ahLst/>
            <a:cxnLst/>
            <a:rect l="l" t="t" r="r" b="b"/>
            <a:pathLst>
              <a:path w="405203">
                <a:moveTo>
                  <a:pt x="0" y="0"/>
                </a:moveTo>
                <a:lnTo>
                  <a:pt x="405203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611864" y="3991375"/>
            <a:ext cx="781561" cy="0"/>
          </a:xfrm>
          <a:custGeom>
            <a:avLst/>
            <a:gdLst/>
            <a:ahLst/>
            <a:cxnLst/>
            <a:rect l="l" t="t" r="r" b="b"/>
            <a:pathLst>
              <a:path w="859717">
                <a:moveTo>
                  <a:pt x="0" y="0"/>
                </a:moveTo>
                <a:lnTo>
                  <a:pt x="859717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3405119" y="3991375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200324" y="3991375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995527" y="3991375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2231804" y="4112423"/>
            <a:ext cx="368366" cy="0"/>
          </a:xfrm>
          <a:custGeom>
            <a:avLst/>
            <a:gdLst/>
            <a:ahLst/>
            <a:cxnLst/>
            <a:rect l="l" t="t" r="r" b="b"/>
            <a:pathLst>
              <a:path w="405203">
                <a:moveTo>
                  <a:pt x="0" y="0"/>
                </a:moveTo>
                <a:lnTo>
                  <a:pt x="405203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2611864" y="4112423"/>
            <a:ext cx="781561" cy="0"/>
          </a:xfrm>
          <a:custGeom>
            <a:avLst/>
            <a:gdLst/>
            <a:ahLst/>
            <a:cxnLst/>
            <a:rect l="l" t="t" r="r" b="b"/>
            <a:pathLst>
              <a:path w="859717">
                <a:moveTo>
                  <a:pt x="0" y="0"/>
                </a:moveTo>
                <a:lnTo>
                  <a:pt x="859717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3405119" y="4112423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200324" y="4112423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995527" y="4112423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2231804" y="4233471"/>
            <a:ext cx="368366" cy="0"/>
          </a:xfrm>
          <a:custGeom>
            <a:avLst/>
            <a:gdLst/>
            <a:ahLst/>
            <a:cxnLst/>
            <a:rect l="l" t="t" r="r" b="b"/>
            <a:pathLst>
              <a:path w="405203">
                <a:moveTo>
                  <a:pt x="0" y="0"/>
                </a:moveTo>
                <a:lnTo>
                  <a:pt x="405203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2611864" y="4233471"/>
            <a:ext cx="781561" cy="0"/>
          </a:xfrm>
          <a:custGeom>
            <a:avLst/>
            <a:gdLst/>
            <a:ahLst/>
            <a:cxnLst/>
            <a:rect l="l" t="t" r="r" b="b"/>
            <a:pathLst>
              <a:path w="859717">
                <a:moveTo>
                  <a:pt x="0" y="0"/>
                </a:moveTo>
                <a:lnTo>
                  <a:pt x="859717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3405119" y="4233471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200324" y="4233471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995527" y="4233471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2231804" y="4354519"/>
            <a:ext cx="368366" cy="0"/>
          </a:xfrm>
          <a:custGeom>
            <a:avLst/>
            <a:gdLst/>
            <a:ahLst/>
            <a:cxnLst/>
            <a:rect l="l" t="t" r="r" b="b"/>
            <a:pathLst>
              <a:path w="405203">
                <a:moveTo>
                  <a:pt x="0" y="0"/>
                </a:moveTo>
                <a:lnTo>
                  <a:pt x="405203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2611864" y="4354519"/>
            <a:ext cx="781561" cy="0"/>
          </a:xfrm>
          <a:custGeom>
            <a:avLst/>
            <a:gdLst/>
            <a:ahLst/>
            <a:cxnLst/>
            <a:rect l="l" t="t" r="r" b="b"/>
            <a:pathLst>
              <a:path w="859717">
                <a:moveTo>
                  <a:pt x="0" y="0"/>
                </a:moveTo>
                <a:lnTo>
                  <a:pt x="859717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3405119" y="4354519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4200324" y="4354519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4995527" y="4354519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2231804" y="4475568"/>
            <a:ext cx="368366" cy="0"/>
          </a:xfrm>
          <a:custGeom>
            <a:avLst/>
            <a:gdLst/>
            <a:ahLst/>
            <a:cxnLst/>
            <a:rect l="l" t="t" r="r" b="b"/>
            <a:pathLst>
              <a:path w="405203">
                <a:moveTo>
                  <a:pt x="0" y="0"/>
                </a:moveTo>
                <a:lnTo>
                  <a:pt x="405203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2611864" y="4475568"/>
            <a:ext cx="781561" cy="0"/>
          </a:xfrm>
          <a:custGeom>
            <a:avLst/>
            <a:gdLst/>
            <a:ahLst/>
            <a:cxnLst/>
            <a:rect l="l" t="t" r="r" b="b"/>
            <a:pathLst>
              <a:path w="859717">
                <a:moveTo>
                  <a:pt x="0" y="0"/>
                </a:moveTo>
                <a:lnTo>
                  <a:pt x="859717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3405119" y="4475568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4200324" y="4475568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4995527" y="4475568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2231804" y="4596616"/>
            <a:ext cx="368366" cy="0"/>
          </a:xfrm>
          <a:custGeom>
            <a:avLst/>
            <a:gdLst/>
            <a:ahLst/>
            <a:cxnLst/>
            <a:rect l="l" t="t" r="r" b="b"/>
            <a:pathLst>
              <a:path w="405203">
                <a:moveTo>
                  <a:pt x="0" y="0"/>
                </a:moveTo>
                <a:lnTo>
                  <a:pt x="405203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2611864" y="4596616"/>
            <a:ext cx="781561" cy="0"/>
          </a:xfrm>
          <a:custGeom>
            <a:avLst/>
            <a:gdLst/>
            <a:ahLst/>
            <a:cxnLst/>
            <a:rect l="l" t="t" r="r" b="b"/>
            <a:pathLst>
              <a:path w="859717">
                <a:moveTo>
                  <a:pt x="0" y="0"/>
                </a:moveTo>
                <a:lnTo>
                  <a:pt x="859717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3405119" y="4596616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4200324" y="4596616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4995527" y="4596616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2231804" y="4717664"/>
            <a:ext cx="368366" cy="0"/>
          </a:xfrm>
          <a:custGeom>
            <a:avLst/>
            <a:gdLst/>
            <a:ahLst/>
            <a:cxnLst/>
            <a:rect l="l" t="t" r="r" b="b"/>
            <a:pathLst>
              <a:path w="405203">
                <a:moveTo>
                  <a:pt x="0" y="0"/>
                </a:moveTo>
                <a:lnTo>
                  <a:pt x="405203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2611864" y="4717664"/>
            <a:ext cx="781561" cy="0"/>
          </a:xfrm>
          <a:custGeom>
            <a:avLst/>
            <a:gdLst/>
            <a:ahLst/>
            <a:cxnLst/>
            <a:rect l="l" t="t" r="r" b="b"/>
            <a:pathLst>
              <a:path w="859717">
                <a:moveTo>
                  <a:pt x="0" y="0"/>
                </a:moveTo>
                <a:lnTo>
                  <a:pt x="859717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3405119" y="4717664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4200324" y="4717664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4995527" y="4717664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2231804" y="4838712"/>
            <a:ext cx="368366" cy="0"/>
          </a:xfrm>
          <a:custGeom>
            <a:avLst/>
            <a:gdLst/>
            <a:ahLst/>
            <a:cxnLst/>
            <a:rect l="l" t="t" r="r" b="b"/>
            <a:pathLst>
              <a:path w="405203">
                <a:moveTo>
                  <a:pt x="0" y="0"/>
                </a:moveTo>
                <a:lnTo>
                  <a:pt x="405203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2611864" y="4838712"/>
            <a:ext cx="781561" cy="0"/>
          </a:xfrm>
          <a:custGeom>
            <a:avLst/>
            <a:gdLst/>
            <a:ahLst/>
            <a:cxnLst/>
            <a:rect l="l" t="t" r="r" b="b"/>
            <a:pathLst>
              <a:path w="859717">
                <a:moveTo>
                  <a:pt x="0" y="0"/>
                </a:moveTo>
                <a:lnTo>
                  <a:pt x="859717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3405119" y="4838712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4200324" y="4838712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4995527" y="4838712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2231804" y="4959761"/>
            <a:ext cx="368366" cy="0"/>
          </a:xfrm>
          <a:custGeom>
            <a:avLst/>
            <a:gdLst/>
            <a:ahLst/>
            <a:cxnLst/>
            <a:rect l="l" t="t" r="r" b="b"/>
            <a:pathLst>
              <a:path w="405203">
                <a:moveTo>
                  <a:pt x="0" y="0"/>
                </a:moveTo>
                <a:lnTo>
                  <a:pt x="405203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2611864" y="4959761"/>
            <a:ext cx="781561" cy="0"/>
          </a:xfrm>
          <a:custGeom>
            <a:avLst/>
            <a:gdLst/>
            <a:ahLst/>
            <a:cxnLst/>
            <a:rect l="l" t="t" r="r" b="b"/>
            <a:pathLst>
              <a:path w="859717">
                <a:moveTo>
                  <a:pt x="0" y="0"/>
                </a:moveTo>
                <a:lnTo>
                  <a:pt x="859717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3405119" y="4959761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4200324" y="4959761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4995527" y="4959761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2231804" y="5080810"/>
            <a:ext cx="368366" cy="0"/>
          </a:xfrm>
          <a:custGeom>
            <a:avLst/>
            <a:gdLst/>
            <a:ahLst/>
            <a:cxnLst/>
            <a:rect l="l" t="t" r="r" b="b"/>
            <a:pathLst>
              <a:path w="405203">
                <a:moveTo>
                  <a:pt x="0" y="0"/>
                </a:moveTo>
                <a:lnTo>
                  <a:pt x="405203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2611864" y="5080810"/>
            <a:ext cx="781561" cy="0"/>
          </a:xfrm>
          <a:custGeom>
            <a:avLst/>
            <a:gdLst/>
            <a:ahLst/>
            <a:cxnLst/>
            <a:rect l="l" t="t" r="r" b="b"/>
            <a:pathLst>
              <a:path w="859717">
                <a:moveTo>
                  <a:pt x="0" y="0"/>
                </a:moveTo>
                <a:lnTo>
                  <a:pt x="859717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3405119" y="5080810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4200324" y="5080810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4995527" y="5080810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2231804" y="5201858"/>
            <a:ext cx="368366" cy="0"/>
          </a:xfrm>
          <a:custGeom>
            <a:avLst/>
            <a:gdLst/>
            <a:ahLst/>
            <a:cxnLst/>
            <a:rect l="l" t="t" r="r" b="b"/>
            <a:pathLst>
              <a:path w="405203">
                <a:moveTo>
                  <a:pt x="0" y="0"/>
                </a:moveTo>
                <a:lnTo>
                  <a:pt x="405203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2611864" y="5201858"/>
            <a:ext cx="781561" cy="0"/>
          </a:xfrm>
          <a:custGeom>
            <a:avLst/>
            <a:gdLst/>
            <a:ahLst/>
            <a:cxnLst/>
            <a:rect l="l" t="t" r="r" b="b"/>
            <a:pathLst>
              <a:path w="859717">
                <a:moveTo>
                  <a:pt x="0" y="0"/>
                </a:moveTo>
                <a:lnTo>
                  <a:pt x="859717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3405119" y="5201858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4200324" y="5201858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4995527" y="5201858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2231804" y="5322906"/>
            <a:ext cx="368366" cy="0"/>
          </a:xfrm>
          <a:custGeom>
            <a:avLst/>
            <a:gdLst/>
            <a:ahLst/>
            <a:cxnLst/>
            <a:rect l="l" t="t" r="r" b="b"/>
            <a:pathLst>
              <a:path w="405203">
                <a:moveTo>
                  <a:pt x="0" y="0"/>
                </a:moveTo>
                <a:lnTo>
                  <a:pt x="405203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2611864" y="5322906"/>
            <a:ext cx="781561" cy="0"/>
          </a:xfrm>
          <a:custGeom>
            <a:avLst/>
            <a:gdLst/>
            <a:ahLst/>
            <a:cxnLst/>
            <a:rect l="l" t="t" r="r" b="b"/>
            <a:pathLst>
              <a:path w="859717">
                <a:moveTo>
                  <a:pt x="0" y="0"/>
                </a:moveTo>
                <a:lnTo>
                  <a:pt x="859717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3405119" y="5322906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4200324" y="5322906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4995527" y="5322906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2231804" y="5443954"/>
            <a:ext cx="368366" cy="0"/>
          </a:xfrm>
          <a:custGeom>
            <a:avLst/>
            <a:gdLst/>
            <a:ahLst/>
            <a:cxnLst/>
            <a:rect l="l" t="t" r="r" b="b"/>
            <a:pathLst>
              <a:path w="405203">
                <a:moveTo>
                  <a:pt x="0" y="0"/>
                </a:moveTo>
                <a:lnTo>
                  <a:pt x="405203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2611864" y="5443954"/>
            <a:ext cx="781561" cy="0"/>
          </a:xfrm>
          <a:custGeom>
            <a:avLst/>
            <a:gdLst/>
            <a:ahLst/>
            <a:cxnLst/>
            <a:rect l="l" t="t" r="r" b="b"/>
            <a:pathLst>
              <a:path w="859717">
                <a:moveTo>
                  <a:pt x="0" y="0"/>
                </a:moveTo>
                <a:lnTo>
                  <a:pt x="859717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3405119" y="5443954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4200324" y="5443954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4995527" y="5443954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2225956" y="2039470"/>
            <a:ext cx="0" cy="3536882"/>
          </a:xfrm>
          <a:custGeom>
            <a:avLst/>
            <a:gdLst/>
            <a:ahLst/>
            <a:cxnLst/>
            <a:rect l="l" t="t" r="r" b="b"/>
            <a:pathLst>
              <a:path h="4008466">
                <a:moveTo>
                  <a:pt x="0" y="0"/>
                </a:moveTo>
                <a:lnTo>
                  <a:pt x="0" y="4008466"/>
                </a:lnTo>
              </a:path>
            </a:pathLst>
          </a:custGeom>
          <a:ln w="14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2231804" y="5570677"/>
            <a:ext cx="368366" cy="0"/>
          </a:xfrm>
          <a:custGeom>
            <a:avLst/>
            <a:gdLst/>
            <a:ahLst/>
            <a:cxnLst/>
            <a:rect l="l" t="t" r="r" b="b"/>
            <a:pathLst>
              <a:path w="405203">
                <a:moveTo>
                  <a:pt x="0" y="0"/>
                </a:moveTo>
                <a:lnTo>
                  <a:pt x="405203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2606016" y="2039471"/>
            <a:ext cx="0" cy="3536881"/>
          </a:xfrm>
          <a:custGeom>
            <a:avLst/>
            <a:gdLst/>
            <a:ahLst/>
            <a:cxnLst/>
            <a:rect l="l" t="t" r="r" b="b"/>
            <a:pathLst>
              <a:path h="4008465">
                <a:moveTo>
                  <a:pt x="0" y="0"/>
                </a:moveTo>
                <a:lnTo>
                  <a:pt x="0" y="4008465"/>
                </a:lnTo>
              </a:path>
            </a:pathLst>
          </a:custGeom>
          <a:ln w="14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2611864" y="5570677"/>
            <a:ext cx="781561" cy="0"/>
          </a:xfrm>
          <a:custGeom>
            <a:avLst/>
            <a:gdLst/>
            <a:ahLst/>
            <a:cxnLst/>
            <a:rect l="l" t="t" r="r" b="b"/>
            <a:pathLst>
              <a:path w="859717">
                <a:moveTo>
                  <a:pt x="0" y="0"/>
                </a:moveTo>
                <a:lnTo>
                  <a:pt x="859717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3399272" y="2039471"/>
            <a:ext cx="0" cy="3536881"/>
          </a:xfrm>
          <a:custGeom>
            <a:avLst/>
            <a:gdLst/>
            <a:ahLst/>
            <a:cxnLst/>
            <a:rect l="l" t="t" r="r" b="b"/>
            <a:pathLst>
              <a:path h="4008465">
                <a:moveTo>
                  <a:pt x="0" y="0"/>
                </a:moveTo>
                <a:lnTo>
                  <a:pt x="0" y="4008465"/>
                </a:lnTo>
              </a:path>
            </a:pathLst>
          </a:custGeom>
          <a:ln w="14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3405119" y="5570677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4194476" y="2039471"/>
            <a:ext cx="0" cy="3536881"/>
          </a:xfrm>
          <a:custGeom>
            <a:avLst/>
            <a:gdLst/>
            <a:ahLst/>
            <a:cxnLst/>
            <a:rect l="l" t="t" r="r" b="b"/>
            <a:pathLst>
              <a:path h="4008465">
                <a:moveTo>
                  <a:pt x="0" y="0"/>
                </a:moveTo>
                <a:lnTo>
                  <a:pt x="0" y="4008465"/>
                </a:lnTo>
              </a:path>
            </a:pathLst>
          </a:custGeom>
          <a:ln w="14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4200324" y="5570677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4989680" y="2039470"/>
            <a:ext cx="0" cy="3536882"/>
          </a:xfrm>
          <a:custGeom>
            <a:avLst/>
            <a:gdLst/>
            <a:ahLst/>
            <a:cxnLst/>
            <a:rect l="l" t="t" r="r" b="b"/>
            <a:pathLst>
              <a:path h="4008466">
                <a:moveTo>
                  <a:pt x="0" y="0"/>
                </a:moveTo>
                <a:lnTo>
                  <a:pt x="0" y="4008466"/>
                </a:lnTo>
              </a:path>
            </a:pathLst>
          </a:custGeom>
          <a:ln w="14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4995527" y="5570677"/>
            <a:ext cx="783509" cy="0"/>
          </a:xfrm>
          <a:custGeom>
            <a:avLst/>
            <a:gdLst/>
            <a:ahLst/>
            <a:cxnLst/>
            <a:rect l="l" t="t" r="r" b="b"/>
            <a:pathLst>
              <a:path w="861860">
                <a:moveTo>
                  <a:pt x="0" y="0"/>
                </a:moveTo>
                <a:lnTo>
                  <a:pt x="861860" y="0"/>
                </a:lnTo>
              </a:path>
            </a:pathLst>
          </a:custGeom>
          <a:ln w="141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5783621" y="2040415"/>
            <a:ext cx="0" cy="3534990"/>
          </a:xfrm>
          <a:custGeom>
            <a:avLst/>
            <a:gdLst/>
            <a:ahLst/>
            <a:cxnLst/>
            <a:rect l="l" t="t" r="r" b="b"/>
            <a:pathLst>
              <a:path h="4006322">
                <a:moveTo>
                  <a:pt x="0" y="0"/>
                </a:moveTo>
                <a:lnTo>
                  <a:pt x="0" y="4006322"/>
                </a:lnTo>
              </a:path>
            </a:pathLst>
          </a:custGeom>
          <a:ln w="14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 txBox="1"/>
          <p:nvPr/>
        </p:nvSpPr>
        <p:spPr>
          <a:xfrm>
            <a:off x="8411765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2181128" y="2039471"/>
            <a:ext cx="44827" cy="35312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38" name="object 138"/>
          <p:cNvSpPr txBox="1"/>
          <p:nvPr/>
        </p:nvSpPr>
        <p:spPr>
          <a:xfrm>
            <a:off x="2225956" y="2039471"/>
            <a:ext cx="380060" cy="3782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37" name="object 137"/>
          <p:cNvSpPr txBox="1"/>
          <p:nvPr/>
        </p:nvSpPr>
        <p:spPr>
          <a:xfrm>
            <a:off x="2606016" y="2039471"/>
            <a:ext cx="793255" cy="3782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36" name="object 136"/>
          <p:cNvSpPr txBox="1"/>
          <p:nvPr/>
        </p:nvSpPr>
        <p:spPr>
          <a:xfrm>
            <a:off x="3399272" y="2039471"/>
            <a:ext cx="795204" cy="3782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35" name="object 135"/>
          <p:cNvSpPr txBox="1"/>
          <p:nvPr/>
        </p:nvSpPr>
        <p:spPr>
          <a:xfrm>
            <a:off x="4194476" y="2039471"/>
            <a:ext cx="795204" cy="3782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34" name="object 134"/>
          <p:cNvSpPr txBox="1"/>
          <p:nvPr/>
        </p:nvSpPr>
        <p:spPr>
          <a:xfrm>
            <a:off x="4989680" y="2039471"/>
            <a:ext cx="793940" cy="3782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33" name="object 133"/>
          <p:cNvSpPr txBox="1"/>
          <p:nvPr/>
        </p:nvSpPr>
        <p:spPr>
          <a:xfrm>
            <a:off x="2225956" y="2417746"/>
            <a:ext cx="380060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32" name="object 132"/>
          <p:cNvSpPr txBox="1"/>
          <p:nvPr/>
        </p:nvSpPr>
        <p:spPr>
          <a:xfrm>
            <a:off x="2606016" y="2417746"/>
            <a:ext cx="793255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31" name="object 131"/>
          <p:cNvSpPr txBox="1"/>
          <p:nvPr/>
        </p:nvSpPr>
        <p:spPr>
          <a:xfrm>
            <a:off x="3399272" y="2417746"/>
            <a:ext cx="795204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30" name="object 130"/>
          <p:cNvSpPr txBox="1"/>
          <p:nvPr/>
        </p:nvSpPr>
        <p:spPr>
          <a:xfrm>
            <a:off x="4194476" y="2417746"/>
            <a:ext cx="795204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9" name="object 129"/>
          <p:cNvSpPr txBox="1"/>
          <p:nvPr/>
        </p:nvSpPr>
        <p:spPr>
          <a:xfrm>
            <a:off x="4989680" y="2417746"/>
            <a:ext cx="793940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8" name="object 128"/>
          <p:cNvSpPr txBox="1"/>
          <p:nvPr/>
        </p:nvSpPr>
        <p:spPr>
          <a:xfrm>
            <a:off x="2225956" y="2538794"/>
            <a:ext cx="380060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7" name="object 127"/>
          <p:cNvSpPr txBox="1"/>
          <p:nvPr/>
        </p:nvSpPr>
        <p:spPr>
          <a:xfrm>
            <a:off x="2606016" y="2538794"/>
            <a:ext cx="793255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6" name="object 126"/>
          <p:cNvSpPr txBox="1"/>
          <p:nvPr/>
        </p:nvSpPr>
        <p:spPr>
          <a:xfrm>
            <a:off x="3399272" y="2538794"/>
            <a:ext cx="795204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5" name="object 125"/>
          <p:cNvSpPr txBox="1"/>
          <p:nvPr/>
        </p:nvSpPr>
        <p:spPr>
          <a:xfrm>
            <a:off x="4194476" y="2538794"/>
            <a:ext cx="795204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4" name="object 124"/>
          <p:cNvSpPr txBox="1"/>
          <p:nvPr/>
        </p:nvSpPr>
        <p:spPr>
          <a:xfrm>
            <a:off x="4989680" y="2538794"/>
            <a:ext cx="793940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3" name="object 123"/>
          <p:cNvSpPr txBox="1"/>
          <p:nvPr/>
        </p:nvSpPr>
        <p:spPr>
          <a:xfrm>
            <a:off x="2225956" y="2659843"/>
            <a:ext cx="380060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2" name="object 122"/>
          <p:cNvSpPr txBox="1"/>
          <p:nvPr/>
        </p:nvSpPr>
        <p:spPr>
          <a:xfrm>
            <a:off x="2606016" y="2659843"/>
            <a:ext cx="793255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1" name="object 121"/>
          <p:cNvSpPr txBox="1"/>
          <p:nvPr/>
        </p:nvSpPr>
        <p:spPr>
          <a:xfrm>
            <a:off x="3399272" y="2659843"/>
            <a:ext cx="795204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0" name="object 120"/>
          <p:cNvSpPr txBox="1"/>
          <p:nvPr/>
        </p:nvSpPr>
        <p:spPr>
          <a:xfrm>
            <a:off x="4194476" y="2659843"/>
            <a:ext cx="795204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9" name="object 119"/>
          <p:cNvSpPr txBox="1"/>
          <p:nvPr/>
        </p:nvSpPr>
        <p:spPr>
          <a:xfrm>
            <a:off x="4989680" y="2659843"/>
            <a:ext cx="793940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8" name="object 118"/>
          <p:cNvSpPr txBox="1"/>
          <p:nvPr/>
        </p:nvSpPr>
        <p:spPr>
          <a:xfrm>
            <a:off x="2225956" y="2780892"/>
            <a:ext cx="380060" cy="121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7" name="object 117"/>
          <p:cNvSpPr txBox="1"/>
          <p:nvPr/>
        </p:nvSpPr>
        <p:spPr>
          <a:xfrm>
            <a:off x="2606016" y="2780892"/>
            <a:ext cx="793255" cy="121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6" name="object 116"/>
          <p:cNvSpPr txBox="1"/>
          <p:nvPr/>
        </p:nvSpPr>
        <p:spPr>
          <a:xfrm>
            <a:off x="3399272" y="2780892"/>
            <a:ext cx="795204" cy="121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5" name="object 115"/>
          <p:cNvSpPr txBox="1"/>
          <p:nvPr/>
        </p:nvSpPr>
        <p:spPr>
          <a:xfrm>
            <a:off x="4194476" y="2780892"/>
            <a:ext cx="795204" cy="121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4" name="object 114"/>
          <p:cNvSpPr txBox="1"/>
          <p:nvPr/>
        </p:nvSpPr>
        <p:spPr>
          <a:xfrm>
            <a:off x="4989680" y="2780892"/>
            <a:ext cx="793940" cy="121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3" name="object 113"/>
          <p:cNvSpPr txBox="1"/>
          <p:nvPr/>
        </p:nvSpPr>
        <p:spPr>
          <a:xfrm>
            <a:off x="2225956" y="2901940"/>
            <a:ext cx="380060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2" name="object 112"/>
          <p:cNvSpPr txBox="1"/>
          <p:nvPr/>
        </p:nvSpPr>
        <p:spPr>
          <a:xfrm>
            <a:off x="2606016" y="2901940"/>
            <a:ext cx="793255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1" name="object 111"/>
          <p:cNvSpPr txBox="1"/>
          <p:nvPr/>
        </p:nvSpPr>
        <p:spPr>
          <a:xfrm>
            <a:off x="3399272" y="2901940"/>
            <a:ext cx="795204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0" name="object 110"/>
          <p:cNvSpPr txBox="1"/>
          <p:nvPr/>
        </p:nvSpPr>
        <p:spPr>
          <a:xfrm>
            <a:off x="4194476" y="2901940"/>
            <a:ext cx="795204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9" name="object 109"/>
          <p:cNvSpPr txBox="1"/>
          <p:nvPr/>
        </p:nvSpPr>
        <p:spPr>
          <a:xfrm>
            <a:off x="4989680" y="2901940"/>
            <a:ext cx="793940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8" name="object 108"/>
          <p:cNvSpPr txBox="1"/>
          <p:nvPr/>
        </p:nvSpPr>
        <p:spPr>
          <a:xfrm>
            <a:off x="2225956" y="3022988"/>
            <a:ext cx="380060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7" name="object 107"/>
          <p:cNvSpPr txBox="1"/>
          <p:nvPr/>
        </p:nvSpPr>
        <p:spPr>
          <a:xfrm>
            <a:off x="2606016" y="3022988"/>
            <a:ext cx="793255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6" name="object 106"/>
          <p:cNvSpPr txBox="1"/>
          <p:nvPr/>
        </p:nvSpPr>
        <p:spPr>
          <a:xfrm>
            <a:off x="3399272" y="3022988"/>
            <a:ext cx="795204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5" name="object 105"/>
          <p:cNvSpPr txBox="1"/>
          <p:nvPr/>
        </p:nvSpPr>
        <p:spPr>
          <a:xfrm>
            <a:off x="4194476" y="3022988"/>
            <a:ext cx="795204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4" name="object 104"/>
          <p:cNvSpPr txBox="1"/>
          <p:nvPr/>
        </p:nvSpPr>
        <p:spPr>
          <a:xfrm>
            <a:off x="4989680" y="3022988"/>
            <a:ext cx="793940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3" name="object 103"/>
          <p:cNvSpPr txBox="1"/>
          <p:nvPr/>
        </p:nvSpPr>
        <p:spPr>
          <a:xfrm>
            <a:off x="2225956" y="3144036"/>
            <a:ext cx="380060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2" name="object 102"/>
          <p:cNvSpPr txBox="1"/>
          <p:nvPr/>
        </p:nvSpPr>
        <p:spPr>
          <a:xfrm>
            <a:off x="2606016" y="3144036"/>
            <a:ext cx="793255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1" name="object 101"/>
          <p:cNvSpPr txBox="1"/>
          <p:nvPr/>
        </p:nvSpPr>
        <p:spPr>
          <a:xfrm>
            <a:off x="3399272" y="3144036"/>
            <a:ext cx="795204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0" name="object 100"/>
          <p:cNvSpPr txBox="1"/>
          <p:nvPr/>
        </p:nvSpPr>
        <p:spPr>
          <a:xfrm>
            <a:off x="4194476" y="3144036"/>
            <a:ext cx="795204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9" name="object 99"/>
          <p:cNvSpPr txBox="1"/>
          <p:nvPr/>
        </p:nvSpPr>
        <p:spPr>
          <a:xfrm>
            <a:off x="4989680" y="3144036"/>
            <a:ext cx="793940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8" name="object 98"/>
          <p:cNvSpPr txBox="1"/>
          <p:nvPr/>
        </p:nvSpPr>
        <p:spPr>
          <a:xfrm>
            <a:off x="2225956" y="3265085"/>
            <a:ext cx="380060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7" name="object 97"/>
          <p:cNvSpPr txBox="1"/>
          <p:nvPr/>
        </p:nvSpPr>
        <p:spPr>
          <a:xfrm>
            <a:off x="2606016" y="3265085"/>
            <a:ext cx="793255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6" name="object 96"/>
          <p:cNvSpPr txBox="1"/>
          <p:nvPr/>
        </p:nvSpPr>
        <p:spPr>
          <a:xfrm>
            <a:off x="3399272" y="3265085"/>
            <a:ext cx="795204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5" name="object 95"/>
          <p:cNvSpPr txBox="1"/>
          <p:nvPr/>
        </p:nvSpPr>
        <p:spPr>
          <a:xfrm>
            <a:off x="4194476" y="3265085"/>
            <a:ext cx="795204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4" name="object 94"/>
          <p:cNvSpPr txBox="1"/>
          <p:nvPr/>
        </p:nvSpPr>
        <p:spPr>
          <a:xfrm>
            <a:off x="4989680" y="3265085"/>
            <a:ext cx="793940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3" name="object 93"/>
          <p:cNvSpPr txBox="1"/>
          <p:nvPr/>
        </p:nvSpPr>
        <p:spPr>
          <a:xfrm>
            <a:off x="2225956" y="3386133"/>
            <a:ext cx="380060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2" name="object 92"/>
          <p:cNvSpPr txBox="1"/>
          <p:nvPr/>
        </p:nvSpPr>
        <p:spPr>
          <a:xfrm>
            <a:off x="2606016" y="3386133"/>
            <a:ext cx="793255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1" name="object 91"/>
          <p:cNvSpPr txBox="1"/>
          <p:nvPr/>
        </p:nvSpPr>
        <p:spPr>
          <a:xfrm>
            <a:off x="3399272" y="3386133"/>
            <a:ext cx="795204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0" name="object 90"/>
          <p:cNvSpPr txBox="1"/>
          <p:nvPr/>
        </p:nvSpPr>
        <p:spPr>
          <a:xfrm>
            <a:off x="4194476" y="3386133"/>
            <a:ext cx="795204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9" name="object 89"/>
          <p:cNvSpPr txBox="1"/>
          <p:nvPr/>
        </p:nvSpPr>
        <p:spPr>
          <a:xfrm>
            <a:off x="4989680" y="3386133"/>
            <a:ext cx="793940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8" name="object 88"/>
          <p:cNvSpPr txBox="1"/>
          <p:nvPr/>
        </p:nvSpPr>
        <p:spPr>
          <a:xfrm>
            <a:off x="2225956" y="3507181"/>
            <a:ext cx="380060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7" name="object 87"/>
          <p:cNvSpPr txBox="1"/>
          <p:nvPr/>
        </p:nvSpPr>
        <p:spPr>
          <a:xfrm>
            <a:off x="2606016" y="3507181"/>
            <a:ext cx="793255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6" name="object 86"/>
          <p:cNvSpPr txBox="1"/>
          <p:nvPr/>
        </p:nvSpPr>
        <p:spPr>
          <a:xfrm>
            <a:off x="3399272" y="3507181"/>
            <a:ext cx="795204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5" name="object 85"/>
          <p:cNvSpPr txBox="1"/>
          <p:nvPr/>
        </p:nvSpPr>
        <p:spPr>
          <a:xfrm>
            <a:off x="4194476" y="3507181"/>
            <a:ext cx="795204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4" name="object 84"/>
          <p:cNvSpPr txBox="1"/>
          <p:nvPr/>
        </p:nvSpPr>
        <p:spPr>
          <a:xfrm>
            <a:off x="4989680" y="3507181"/>
            <a:ext cx="793940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3" name="object 83"/>
          <p:cNvSpPr txBox="1"/>
          <p:nvPr/>
        </p:nvSpPr>
        <p:spPr>
          <a:xfrm>
            <a:off x="2225956" y="3628231"/>
            <a:ext cx="380060" cy="121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2" name="object 82"/>
          <p:cNvSpPr txBox="1"/>
          <p:nvPr/>
        </p:nvSpPr>
        <p:spPr>
          <a:xfrm>
            <a:off x="2606016" y="3628231"/>
            <a:ext cx="793255" cy="121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1" name="object 81"/>
          <p:cNvSpPr txBox="1"/>
          <p:nvPr/>
        </p:nvSpPr>
        <p:spPr>
          <a:xfrm>
            <a:off x="3399272" y="3628231"/>
            <a:ext cx="795204" cy="121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0" name="object 80"/>
          <p:cNvSpPr txBox="1"/>
          <p:nvPr/>
        </p:nvSpPr>
        <p:spPr>
          <a:xfrm>
            <a:off x="4194476" y="3628231"/>
            <a:ext cx="795204" cy="121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9" name="object 79"/>
          <p:cNvSpPr txBox="1"/>
          <p:nvPr/>
        </p:nvSpPr>
        <p:spPr>
          <a:xfrm>
            <a:off x="4989680" y="3628231"/>
            <a:ext cx="793940" cy="121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8" name="object 78"/>
          <p:cNvSpPr txBox="1"/>
          <p:nvPr/>
        </p:nvSpPr>
        <p:spPr>
          <a:xfrm>
            <a:off x="2225956" y="3749277"/>
            <a:ext cx="380060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7" name="object 77"/>
          <p:cNvSpPr txBox="1"/>
          <p:nvPr/>
        </p:nvSpPr>
        <p:spPr>
          <a:xfrm>
            <a:off x="2606016" y="3749277"/>
            <a:ext cx="793255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6" name="object 76"/>
          <p:cNvSpPr txBox="1"/>
          <p:nvPr/>
        </p:nvSpPr>
        <p:spPr>
          <a:xfrm>
            <a:off x="3399272" y="3749277"/>
            <a:ext cx="795204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5" name="object 75"/>
          <p:cNvSpPr txBox="1"/>
          <p:nvPr/>
        </p:nvSpPr>
        <p:spPr>
          <a:xfrm>
            <a:off x="4194476" y="3749277"/>
            <a:ext cx="795204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4" name="object 74"/>
          <p:cNvSpPr txBox="1"/>
          <p:nvPr/>
        </p:nvSpPr>
        <p:spPr>
          <a:xfrm>
            <a:off x="4989680" y="3749277"/>
            <a:ext cx="793940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3" name="object 73"/>
          <p:cNvSpPr txBox="1"/>
          <p:nvPr/>
        </p:nvSpPr>
        <p:spPr>
          <a:xfrm>
            <a:off x="2225956" y="3870327"/>
            <a:ext cx="380060" cy="121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2" name="object 72"/>
          <p:cNvSpPr txBox="1"/>
          <p:nvPr/>
        </p:nvSpPr>
        <p:spPr>
          <a:xfrm>
            <a:off x="2606016" y="3870327"/>
            <a:ext cx="793255" cy="121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1" name="object 71"/>
          <p:cNvSpPr txBox="1"/>
          <p:nvPr/>
        </p:nvSpPr>
        <p:spPr>
          <a:xfrm>
            <a:off x="3399272" y="3870327"/>
            <a:ext cx="795204" cy="121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0" name="object 70"/>
          <p:cNvSpPr txBox="1"/>
          <p:nvPr/>
        </p:nvSpPr>
        <p:spPr>
          <a:xfrm>
            <a:off x="4194476" y="3870327"/>
            <a:ext cx="795204" cy="121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9" name="object 69"/>
          <p:cNvSpPr txBox="1"/>
          <p:nvPr/>
        </p:nvSpPr>
        <p:spPr>
          <a:xfrm>
            <a:off x="4989680" y="3870327"/>
            <a:ext cx="793940" cy="121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8" name="object 68"/>
          <p:cNvSpPr txBox="1"/>
          <p:nvPr/>
        </p:nvSpPr>
        <p:spPr>
          <a:xfrm>
            <a:off x="2225956" y="3991375"/>
            <a:ext cx="380060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7" name="object 67"/>
          <p:cNvSpPr txBox="1"/>
          <p:nvPr/>
        </p:nvSpPr>
        <p:spPr>
          <a:xfrm>
            <a:off x="2606016" y="3991375"/>
            <a:ext cx="793255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6" name="object 66"/>
          <p:cNvSpPr txBox="1"/>
          <p:nvPr/>
        </p:nvSpPr>
        <p:spPr>
          <a:xfrm>
            <a:off x="3399272" y="3991375"/>
            <a:ext cx="795204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5" name="object 65"/>
          <p:cNvSpPr txBox="1"/>
          <p:nvPr/>
        </p:nvSpPr>
        <p:spPr>
          <a:xfrm>
            <a:off x="4194476" y="3991375"/>
            <a:ext cx="795204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4" name="object 64"/>
          <p:cNvSpPr txBox="1"/>
          <p:nvPr/>
        </p:nvSpPr>
        <p:spPr>
          <a:xfrm>
            <a:off x="4989680" y="3991375"/>
            <a:ext cx="793940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3" name="object 63"/>
          <p:cNvSpPr txBox="1"/>
          <p:nvPr/>
        </p:nvSpPr>
        <p:spPr>
          <a:xfrm>
            <a:off x="2225956" y="4112423"/>
            <a:ext cx="380060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2" name="object 62"/>
          <p:cNvSpPr txBox="1"/>
          <p:nvPr/>
        </p:nvSpPr>
        <p:spPr>
          <a:xfrm>
            <a:off x="2606016" y="4112423"/>
            <a:ext cx="793255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1" name="object 61"/>
          <p:cNvSpPr txBox="1"/>
          <p:nvPr/>
        </p:nvSpPr>
        <p:spPr>
          <a:xfrm>
            <a:off x="3399272" y="4112423"/>
            <a:ext cx="795204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0" name="object 60"/>
          <p:cNvSpPr txBox="1"/>
          <p:nvPr/>
        </p:nvSpPr>
        <p:spPr>
          <a:xfrm>
            <a:off x="4194476" y="4112423"/>
            <a:ext cx="795204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9" name="object 59"/>
          <p:cNvSpPr txBox="1"/>
          <p:nvPr/>
        </p:nvSpPr>
        <p:spPr>
          <a:xfrm>
            <a:off x="4989680" y="4112423"/>
            <a:ext cx="793940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8" name="object 58"/>
          <p:cNvSpPr txBox="1"/>
          <p:nvPr/>
        </p:nvSpPr>
        <p:spPr>
          <a:xfrm>
            <a:off x="2225956" y="4233471"/>
            <a:ext cx="380060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7" name="object 57"/>
          <p:cNvSpPr txBox="1"/>
          <p:nvPr/>
        </p:nvSpPr>
        <p:spPr>
          <a:xfrm>
            <a:off x="2606016" y="4233471"/>
            <a:ext cx="793255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6" name="object 56"/>
          <p:cNvSpPr txBox="1"/>
          <p:nvPr/>
        </p:nvSpPr>
        <p:spPr>
          <a:xfrm>
            <a:off x="3399272" y="4233471"/>
            <a:ext cx="795204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5" name="object 55"/>
          <p:cNvSpPr txBox="1"/>
          <p:nvPr/>
        </p:nvSpPr>
        <p:spPr>
          <a:xfrm>
            <a:off x="4194476" y="4233471"/>
            <a:ext cx="795204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4" name="object 54"/>
          <p:cNvSpPr txBox="1"/>
          <p:nvPr/>
        </p:nvSpPr>
        <p:spPr>
          <a:xfrm>
            <a:off x="4989680" y="4233471"/>
            <a:ext cx="793940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3" name="object 53"/>
          <p:cNvSpPr txBox="1"/>
          <p:nvPr/>
        </p:nvSpPr>
        <p:spPr>
          <a:xfrm>
            <a:off x="2225956" y="4354520"/>
            <a:ext cx="380060" cy="121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2" name="object 52"/>
          <p:cNvSpPr txBox="1"/>
          <p:nvPr/>
        </p:nvSpPr>
        <p:spPr>
          <a:xfrm>
            <a:off x="2606016" y="4354520"/>
            <a:ext cx="793255" cy="121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1" name="object 51"/>
          <p:cNvSpPr txBox="1"/>
          <p:nvPr/>
        </p:nvSpPr>
        <p:spPr>
          <a:xfrm>
            <a:off x="3399272" y="4354520"/>
            <a:ext cx="795204" cy="121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0" name="object 50"/>
          <p:cNvSpPr txBox="1"/>
          <p:nvPr/>
        </p:nvSpPr>
        <p:spPr>
          <a:xfrm>
            <a:off x="4194476" y="4354520"/>
            <a:ext cx="795204" cy="121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9" name="object 49"/>
          <p:cNvSpPr txBox="1"/>
          <p:nvPr/>
        </p:nvSpPr>
        <p:spPr>
          <a:xfrm>
            <a:off x="4989680" y="4354520"/>
            <a:ext cx="793940" cy="121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8" name="object 48"/>
          <p:cNvSpPr txBox="1"/>
          <p:nvPr/>
        </p:nvSpPr>
        <p:spPr>
          <a:xfrm>
            <a:off x="2225956" y="4475568"/>
            <a:ext cx="380060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7" name="object 47"/>
          <p:cNvSpPr txBox="1"/>
          <p:nvPr/>
        </p:nvSpPr>
        <p:spPr>
          <a:xfrm>
            <a:off x="2606016" y="4475568"/>
            <a:ext cx="793255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6" name="object 46"/>
          <p:cNvSpPr txBox="1"/>
          <p:nvPr/>
        </p:nvSpPr>
        <p:spPr>
          <a:xfrm>
            <a:off x="3399272" y="4475568"/>
            <a:ext cx="795204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5" name="object 45"/>
          <p:cNvSpPr txBox="1"/>
          <p:nvPr/>
        </p:nvSpPr>
        <p:spPr>
          <a:xfrm>
            <a:off x="4194476" y="4475568"/>
            <a:ext cx="795204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4" name="object 44"/>
          <p:cNvSpPr txBox="1"/>
          <p:nvPr/>
        </p:nvSpPr>
        <p:spPr>
          <a:xfrm>
            <a:off x="4989680" y="4475568"/>
            <a:ext cx="793940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3" name="object 43"/>
          <p:cNvSpPr txBox="1"/>
          <p:nvPr/>
        </p:nvSpPr>
        <p:spPr>
          <a:xfrm>
            <a:off x="2225956" y="4596616"/>
            <a:ext cx="380060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2" name="object 42"/>
          <p:cNvSpPr txBox="1"/>
          <p:nvPr/>
        </p:nvSpPr>
        <p:spPr>
          <a:xfrm>
            <a:off x="2606016" y="4596616"/>
            <a:ext cx="793255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1" name="object 41"/>
          <p:cNvSpPr txBox="1"/>
          <p:nvPr/>
        </p:nvSpPr>
        <p:spPr>
          <a:xfrm>
            <a:off x="3399272" y="4596616"/>
            <a:ext cx="795204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0" name="object 40"/>
          <p:cNvSpPr txBox="1"/>
          <p:nvPr/>
        </p:nvSpPr>
        <p:spPr>
          <a:xfrm>
            <a:off x="4194476" y="4596616"/>
            <a:ext cx="795204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9" name="object 39"/>
          <p:cNvSpPr txBox="1"/>
          <p:nvPr/>
        </p:nvSpPr>
        <p:spPr>
          <a:xfrm>
            <a:off x="4989680" y="4596616"/>
            <a:ext cx="793940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8" name="object 38"/>
          <p:cNvSpPr txBox="1"/>
          <p:nvPr/>
        </p:nvSpPr>
        <p:spPr>
          <a:xfrm>
            <a:off x="2225956" y="4717664"/>
            <a:ext cx="380060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7" name="object 37"/>
          <p:cNvSpPr txBox="1"/>
          <p:nvPr/>
        </p:nvSpPr>
        <p:spPr>
          <a:xfrm>
            <a:off x="2606016" y="4717664"/>
            <a:ext cx="793255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6" name="object 36"/>
          <p:cNvSpPr txBox="1"/>
          <p:nvPr/>
        </p:nvSpPr>
        <p:spPr>
          <a:xfrm>
            <a:off x="3399272" y="4717664"/>
            <a:ext cx="795204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5" name="object 35"/>
          <p:cNvSpPr txBox="1"/>
          <p:nvPr/>
        </p:nvSpPr>
        <p:spPr>
          <a:xfrm>
            <a:off x="4194476" y="4717664"/>
            <a:ext cx="795204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4" name="object 34"/>
          <p:cNvSpPr txBox="1"/>
          <p:nvPr/>
        </p:nvSpPr>
        <p:spPr>
          <a:xfrm>
            <a:off x="4989680" y="4717664"/>
            <a:ext cx="793940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3" name="object 33"/>
          <p:cNvSpPr txBox="1"/>
          <p:nvPr/>
        </p:nvSpPr>
        <p:spPr>
          <a:xfrm>
            <a:off x="2225956" y="4838712"/>
            <a:ext cx="380060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2" name="object 32"/>
          <p:cNvSpPr txBox="1"/>
          <p:nvPr/>
        </p:nvSpPr>
        <p:spPr>
          <a:xfrm>
            <a:off x="2606016" y="4838712"/>
            <a:ext cx="793255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1" name="object 31"/>
          <p:cNvSpPr txBox="1"/>
          <p:nvPr/>
        </p:nvSpPr>
        <p:spPr>
          <a:xfrm>
            <a:off x="3399272" y="4838712"/>
            <a:ext cx="795204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0" name="object 30"/>
          <p:cNvSpPr txBox="1"/>
          <p:nvPr/>
        </p:nvSpPr>
        <p:spPr>
          <a:xfrm>
            <a:off x="4194476" y="4838712"/>
            <a:ext cx="795204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9" name="object 29"/>
          <p:cNvSpPr txBox="1"/>
          <p:nvPr/>
        </p:nvSpPr>
        <p:spPr>
          <a:xfrm>
            <a:off x="4989680" y="4838712"/>
            <a:ext cx="793940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8" name="object 28"/>
          <p:cNvSpPr txBox="1"/>
          <p:nvPr/>
        </p:nvSpPr>
        <p:spPr>
          <a:xfrm>
            <a:off x="2225956" y="4959761"/>
            <a:ext cx="380060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7" name="object 27"/>
          <p:cNvSpPr txBox="1"/>
          <p:nvPr/>
        </p:nvSpPr>
        <p:spPr>
          <a:xfrm>
            <a:off x="2606016" y="4959761"/>
            <a:ext cx="793255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6" name="object 26"/>
          <p:cNvSpPr txBox="1"/>
          <p:nvPr/>
        </p:nvSpPr>
        <p:spPr>
          <a:xfrm>
            <a:off x="3399272" y="4959761"/>
            <a:ext cx="795204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5" name="object 25"/>
          <p:cNvSpPr txBox="1"/>
          <p:nvPr/>
        </p:nvSpPr>
        <p:spPr>
          <a:xfrm>
            <a:off x="4194476" y="4959761"/>
            <a:ext cx="795204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4" name="object 24"/>
          <p:cNvSpPr txBox="1"/>
          <p:nvPr/>
        </p:nvSpPr>
        <p:spPr>
          <a:xfrm>
            <a:off x="4989680" y="4959761"/>
            <a:ext cx="793940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3" name="object 23"/>
          <p:cNvSpPr txBox="1"/>
          <p:nvPr/>
        </p:nvSpPr>
        <p:spPr>
          <a:xfrm>
            <a:off x="2225956" y="5080810"/>
            <a:ext cx="380060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2" name="object 22"/>
          <p:cNvSpPr txBox="1"/>
          <p:nvPr/>
        </p:nvSpPr>
        <p:spPr>
          <a:xfrm>
            <a:off x="2606016" y="5080810"/>
            <a:ext cx="793255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1" name="object 21"/>
          <p:cNvSpPr txBox="1"/>
          <p:nvPr/>
        </p:nvSpPr>
        <p:spPr>
          <a:xfrm>
            <a:off x="3399272" y="5080810"/>
            <a:ext cx="795204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0" name="object 20"/>
          <p:cNvSpPr txBox="1"/>
          <p:nvPr/>
        </p:nvSpPr>
        <p:spPr>
          <a:xfrm>
            <a:off x="4194476" y="5080810"/>
            <a:ext cx="795204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9" name="object 19"/>
          <p:cNvSpPr txBox="1"/>
          <p:nvPr/>
        </p:nvSpPr>
        <p:spPr>
          <a:xfrm>
            <a:off x="4989680" y="5080810"/>
            <a:ext cx="793940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8" name="object 18"/>
          <p:cNvSpPr txBox="1"/>
          <p:nvPr/>
        </p:nvSpPr>
        <p:spPr>
          <a:xfrm>
            <a:off x="2225956" y="5201858"/>
            <a:ext cx="380060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7" name="object 17"/>
          <p:cNvSpPr txBox="1"/>
          <p:nvPr/>
        </p:nvSpPr>
        <p:spPr>
          <a:xfrm>
            <a:off x="2606016" y="5201858"/>
            <a:ext cx="793255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6" name="object 16"/>
          <p:cNvSpPr txBox="1"/>
          <p:nvPr/>
        </p:nvSpPr>
        <p:spPr>
          <a:xfrm>
            <a:off x="3399272" y="5201858"/>
            <a:ext cx="795204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5" name="object 15"/>
          <p:cNvSpPr txBox="1"/>
          <p:nvPr/>
        </p:nvSpPr>
        <p:spPr>
          <a:xfrm>
            <a:off x="4194476" y="5201858"/>
            <a:ext cx="795204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4" name="object 14"/>
          <p:cNvSpPr txBox="1"/>
          <p:nvPr/>
        </p:nvSpPr>
        <p:spPr>
          <a:xfrm>
            <a:off x="4989680" y="5201858"/>
            <a:ext cx="793940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3" name="object 13"/>
          <p:cNvSpPr txBox="1"/>
          <p:nvPr/>
        </p:nvSpPr>
        <p:spPr>
          <a:xfrm>
            <a:off x="2225956" y="5322906"/>
            <a:ext cx="380060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" name="object 12"/>
          <p:cNvSpPr txBox="1"/>
          <p:nvPr/>
        </p:nvSpPr>
        <p:spPr>
          <a:xfrm>
            <a:off x="2606016" y="5322906"/>
            <a:ext cx="793255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" name="object 11"/>
          <p:cNvSpPr txBox="1"/>
          <p:nvPr/>
        </p:nvSpPr>
        <p:spPr>
          <a:xfrm>
            <a:off x="3399272" y="5322906"/>
            <a:ext cx="795204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" name="object 10"/>
          <p:cNvSpPr txBox="1"/>
          <p:nvPr/>
        </p:nvSpPr>
        <p:spPr>
          <a:xfrm>
            <a:off x="4194476" y="5322906"/>
            <a:ext cx="795204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" name="object 9"/>
          <p:cNvSpPr txBox="1"/>
          <p:nvPr/>
        </p:nvSpPr>
        <p:spPr>
          <a:xfrm>
            <a:off x="4989680" y="5322906"/>
            <a:ext cx="793940" cy="121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" name="object 8"/>
          <p:cNvSpPr txBox="1"/>
          <p:nvPr/>
        </p:nvSpPr>
        <p:spPr>
          <a:xfrm>
            <a:off x="2225956" y="5443954"/>
            <a:ext cx="380060" cy="1267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2606016" y="5443954"/>
            <a:ext cx="793255" cy="1267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3399272" y="5443954"/>
            <a:ext cx="795204" cy="1267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4194476" y="5443954"/>
            <a:ext cx="795204" cy="1267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4989680" y="5443954"/>
            <a:ext cx="793940" cy="1267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2181129" y="5570677"/>
            <a:ext cx="3602492" cy="1153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38"/>
              </a:lnSpc>
              <a:spcBef>
                <a:spcPts val="9"/>
              </a:spcBef>
            </a:pPr>
            <a:endParaRPr sz="500"/>
          </a:p>
          <a:p>
            <a:pPr marL="3585426" marR="1114050" indent="-2357359">
              <a:lnSpc>
                <a:spcPts val="2425"/>
              </a:lnSpc>
              <a:spcBef>
                <a:spcPts val="3590"/>
              </a:spcBef>
            </a:pPr>
            <a:r>
              <a:rPr sz="2100" dirty="0">
                <a:latin typeface="Times New Roman"/>
                <a:cs typeface="Times New Roman"/>
              </a:rPr>
              <a:t>a.</a:t>
            </a:r>
            <a:r>
              <a:rPr sz="2100" spc="-31" dirty="0">
                <a:latin typeface="Times New Roman"/>
                <a:cs typeface="Times New Roman"/>
              </a:rPr>
              <a:t> </a:t>
            </a:r>
            <a:r>
              <a:rPr sz="2100" spc="-232" dirty="0">
                <a:latin typeface="Times New Roman"/>
                <a:cs typeface="Times New Roman"/>
              </a:rPr>
              <a:t>V</a:t>
            </a:r>
            <a:r>
              <a:rPr sz="2100" dirty="0">
                <a:latin typeface="Times New Roman"/>
                <a:cs typeface="Times New Roman"/>
              </a:rPr>
              <a:t>aluing Coca Cola</a:t>
            </a:r>
            <a:r>
              <a:rPr sz="2100" spc="-116" dirty="0">
                <a:latin typeface="Times New Roman"/>
                <a:cs typeface="Times New Roman"/>
              </a:rPr>
              <a:t>’</a:t>
            </a:r>
            <a:r>
              <a:rPr sz="2100" dirty="0">
                <a:latin typeface="Times New Roman"/>
                <a:cs typeface="Times New Roman"/>
              </a:rPr>
              <a:t>s brand name: Capital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Invested </a:t>
            </a:r>
            <a:endParaRPr sz="2100">
              <a:latin typeface="Times New Roman"/>
              <a:cs typeface="Times New Roman"/>
            </a:endParaRPr>
          </a:p>
          <a:p>
            <a:pPr marL="3585426" marR="1114050">
              <a:lnSpc>
                <a:spcPts val="2425"/>
              </a:lnSpc>
              <a:spcBef>
                <a:spcPts val="140"/>
              </a:spcBef>
            </a:pPr>
            <a:r>
              <a:rPr sz="2100" dirty="0">
                <a:latin typeface="Times New Roman"/>
                <a:cs typeface="Times New Roman"/>
              </a:rPr>
              <a:t>approach</a:t>
            </a:r>
            <a:endParaRPr sz="2100">
              <a:latin typeface="Times New Roman"/>
              <a:cs typeface="Times New Roman"/>
            </a:endParaRPr>
          </a:p>
          <a:p>
            <a:pPr marL="2913922" marR="4651287" algn="ctr">
              <a:lnSpc>
                <a:spcPct val="95825"/>
              </a:lnSpc>
              <a:spcBef>
                <a:spcPts val="3679"/>
              </a:spcBef>
            </a:pPr>
            <a:r>
              <a:rPr sz="800" i="1" dirty="0">
                <a:latin typeface="Times New Roman"/>
                <a:cs typeface="Times New Roman"/>
              </a:rPr>
              <a:t>Brand</a:t>
            </a:r>
            <a:r>
              <a:rPr sz="800" i="1" spc="-19" dirty="0">
                <a:latin typeface="Times New Roman"/>
                <a:cs typeface="Times New Roman"/>
              </a:rPr>
              <a:t> </a:t>
            </a:r>
            <a:r>
              <a:rPr sz="800" i="1" dirty="0">
                <a:latin typeface="Times New Roman"/>
                <a:cs typeface="Times New Roman"/>
              </a:rPr>
              <a:t>Name</a:t>
            </a:r>
            <a:endParaRPr sz="800">
              <a:latin typeface="Times New Roman"/>
              <a:cs typeface="Times New Roman"/>
            </a:endParaRPr>
          </a:p>
          <a:p>
            <a:pPr marL="2127156" marR="3068134" algn="ctr">
              <a:lnSpc>
                <a:spcPts val="1014"/>
              </a:lnSpc>
              <a:spcBef>
                <a:spcPts val="139"/>
              </a:spcBef>
            </a:pPr>
            <a:r>
              <a:rPr sz="800" dirty="0">
                <a:latin typeface="Times New Roman"/>
                <a:cs typeface="Times New Roman"/>
              </a:rPr>
              <a:t>Total</a:t>
            </a:r>
            <a:r>
              <a:rPr sz="800" spc="13" dirty="0">
                <a:latin typeface="Times New Roman"/>
                <a:cs typeface="Times New Roman"/>
              </a:rPr>
              <a:t> </a:t>
            </a:r>
            <a:r>
              <a:rPr sz="800" i="1" dirty="0">
                <a:latin typeface="Times New Roman"/>
                <a:cs typeface="Times New Roman"/>
              </a:rPr>
              <a:t>Selling        </a:t>
            </a:r>
            <a:r>
              <a:rPr sz="800" i="1" spc="59" dirty="0">
                <a:latin typeface="Times New Roman"/>
                <a:cs typeface="Times New Roman"/>
              </a:rPr>
              <a:t> </a:t>
            </a:r>
            <a:r>
              <a:rPr sz="1100" spc="-5" baseline="10231" dirty="0">
                <a:latin typeface="Times New Roman"/>
                <a:cs typeface="Times New Roman"/>
              </a:rPr>
              <a:t>Relat</a:t>
            </a:r>
            <a:r>
              <a:rPr sz="1100" spc="16" baseline="10231" dirty="0">
                <a:latin typeface="Times New Roman"/>
                <a:cs typeface="Times New Roman"/>
              </a:rPr>
              <a:t>e</a:t>
            </a:r>
            <a:r>
              <a:rPr sz="1100" baseline="10231" dirty="0">
                <a:latin typeface="Times New Roman"/>
                <a:cs typeface="Times New Roman"/>
              </a:rPr>
              <a:t>d            </a:t>
            </a:r>
            <a:r>
              <a:rPr sz="1100" spc="156" baseline="10231" dirty="0">
                <a:latin typeface="Times New Roman"/>
                <a:cs typeface="Times New Roman"/>
              </a:rPr>
              <a:t> </a:t>
            </a:r>
            <a:r>
              <a:rPr sz="800" i="1" dirty="0">
                <a:latin typeface="Times New Roman"/>
                <a:cs typeface="Times New Roman"/>
              </a:rPr>
              <a:t>Amortization</a:t>
            </a:r>
            <a:r>
              <a:rPr sz="800" i="1" spc="-39" dirty="0">
                <a:latin typeface="Times New Roman"/>
                <a:cs typeface="Times New Roman"/>
              </a:rPr>
              <a:t> </a:t>
            </a:r>
            <a:r>
              <a:rPr sz="800" i="1" dirty="0">
                <a:latin typeface="Times New Roman"/>
                <a:cs typeface="Times New Roman"/>
              </a:rPr>
              <a:t>this   </a:t>
            </a:r>
            <a:r>
              <a:rPr sz="800" i="1" spc="157" dirty="0">
                <a:latin typeface="Times New Roman"/>
                <a:cs typeface="Times New Roman"/>
              </a:rPr>
              <a:t> </a:t>
            </a:r>
            <a:r>
              <a:rPr sz="800" i="1" dirty="0">
                <a:latin typeface="Times New Roman"/>
                <a:cs typeface="Times New Roman"/>
              </a:rPr>
              <a:t>Unamortized</a:t>
            </a:r>
            <a:endParaRPr sz="800">
              <a:latin typeface="Times New Roman"/>
              <a:cs typeface="Times New Roman"/>
            </a:endParaRPr>
          </a:p>
          <a:p>
            <a:pPr marL="1772381"/>
            <a:r>
              <a:rPr sz="800" i="1" spc="102" dirty="0">
                <a:latin typeface="Times New Roman"/>
                <a:cs typeface="Times New Roman"/>
              </a:rPr>
              <a:t>Yea</a:t>
            </a:r>
            <a:r>
              <a:rPr sz="800" i="1" dirty="0">
                <a:latin typeface="Times New Roman"/>
                <a:cs typeface="Times New Roman"/>
              </a:rPr>
              <a:t>r     </a:t>
            </a:r>
            <a:r>
              <a:rPr sz="800" i="1" spc="71" dirty="0">
                <a:latin typeface="Times New Roman"/>
                <a:cs typeface="Times New Roman"/>
              </a:rPr>
              <a:t> </a:t>
            </a:r>
            <a:r>
              <a:rPr sz="800" i="1" spc="17" dirty="0">
                <a:latin typeface="Times New Roman"/>
                <a:cs typeface="Times New Roman"/>
              </a:rPr>
              <a:t>an</a:t>
            </a:r>
            <a:r>
              <a:rPr sz="800" i="1" dirty="0">
                <a:latin typeface="Times New Roman"/>
                <a:cs typeface="Times New Roman"/>
              </a:rPr>
              <a:t>d </a:t>
            </a:r>
            <a:r>
              <a:rPr sz="800" i="1" spc="31" dirty="0">
                <a:latin typeface="Times New Roman"/>
                <a:cs typeface="Times New Roman"/>
              </a:rPr>
              <a:t> </a:t>
            </a:r>
            <a:r>
              <a:rPr sz="800" i="1" spc="17" dirty="0">
                <a:latin typeface="Times New Roman"/>
                <a:cs typeface="Times New Roman"/>
              </a:rPr>
              <a:t>Advertisin</a:t>
            </a:r>
            <a:r>
              <a:rPr sz="800" i="1" dirty="0">
                <a:latin typeface="Times New Roman"/>
                <a:cs typeface="Times New Roman"/>
              </a:rPr>
              <a:t>g    </a:t>
            </a:r>
            <a:r>
              <a:rPr sz="800" i="1" spc="-35" dirty="0">
                <a:latin typeface="Times New Roman"/>
                <a:cs typeface="Times New Roman"/>
              </a:rPr>
              <a:t> </a:t>
            </a:r>
            <a:r>
              <a:rPr sz="800" spc="67" dirty="0">
                <a:latin typeface="Times New Roman"/>
                <a:cs typeface="Times New Roman"/>
              </a:rPr>
              <a:t>Expens</a:t>
            </a:r>
            <a:r>
              <a:rPr sz="800" dirty="0">
                <a:latin typeface="Times New Roman"/>
                <a:cs typeface="Times New Roman"/>
              </a:rPr>
              <a:t>e             </a:t>
            </a:r>
            <a:r>
              <a:rPr sz="800" spc="-57" dirty="0">
                <a:latin typeface="Times New Roman"/>
                <a:cs typeface="Times New Roman"/>
              </a:rPr>
              <a:t> </a:t>
            </a:r>
            <a:r>
              <a:rPr sz="800" i="1" spc="102" dirty="0">
                <a:latin typeface="Times New Roman"/>
                <a:cs typeface="Times New Roman"/>
              </a:rPr>
              <a:t>yea</a:t>
            </a:r>
            <a:r>
              <a:rPr sz="800" i="1" dirty="0">
                <a:latin typeface="Times New Roman"/>
                <a:cs typeface="Times New Roman"/>
              </a:rPr>
              <a:t>r                       </a:t>
            </a:r>
            <a:r>
              <a:rPr sz="800" i="1" spc="-67" dirty="0">
                <a:latin typeface="Times New Roman"/>
                <a:cs typeface="Times New Roman"/>
              </a:rPr>
              <a:t> </a:t>
            </a:r>
            <a:r>
              <a:rPr sz="800" i="1" spc="62" dirty="0">
                <a:latin typeface="Times New Roman"/>
                <a:cs typeface="Times New Roman"/>
              </a:rPr>
              <a:t>Expens</a:t>
            </a:r>
            <a:r>
              <a:rPr sz="800" i="1" dirty="0">
                <a:latin typeface="Times New Roman"/>
                <a:cs typeface="Times New Roman"/>
              </a:rPr>
              <a:t>e</a:t>
            </a:r>
            <a:r>
              <a:rPr sz="800" i="1" spc="-125" dirty="0">
                <a:latin typeface="Times New Roman"/>
                <a:cs typeface="Times New Roman"/>
              </a:rPr>
              <a:t> </a:t>
            </a:r>
            <a:endParaRPr sz="800">
              <a:latin typeface="Times New Roman"/>
              <a:cs typeface="Times New Roman"/>
            </a:endParaRPr>
          </a:p>
          <a:p>
            <a:pPr marL="1849969" marR="2832749" algn="ctr">
              <a:lnSpc>
                <a:spcPct val="95825"/>
              </a:lnSpc>
              <a:spcBef>
                <a:spcPts val="76"/>
              </a:spcBef>
            </a:pPr>
            <a:r>
              <a:rPr sz="800" spc="102" dirty="0">
                <a:latin typeface="Times New Roman"/>
                <a:cs typeface="Times New Roman"/>
              </a:rPr>
              <a:t>19</a:t>
            </a:r>
            <a:r>
              <a:rPr sz="800" dirty="0">
                <a:latin typeface="Times New Roman"/>
                <a:cs typeface="Times New Roman"/>
              </a:rPr>
              <a:t>8</a:t>
            </a:r>
            <a:r>
              <a:rPr sz="800" spc="-84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0                  </a:t>
            </a:r>
            <a:r>
              <a:rPr sz="800" spc="151" dirty="0">
                <a:latin typeface="Times New Roman"/>
                <a:cs typeface="Times New Roman"/>
              </a:rPr>
              <a:t> </a:t>
            </a:r>
            <a:r>
              <a:rPr sz="800" spc="71" dirty="0">
                <a:latin typeface="Times New Roman"/>
                <a:cs typeface="Times New Roman"/>
              </a:rPr>
              <a:t>$1,1</a:t>
            </a:r>
            <a:r>
              <a:rPr sz="800" dirty="0">
                <a:latin typeface="Times New Roman"/>
                <a:cs typeface="Times New Roman"/>
              </a:rPr>
              <a:t>2</a:t>
            </a:r>
            <a:r>
              <a:rPr sz="800" spc="-1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1                     </a:t>
            </a:r>
            <a:r>
              <a:rPr sz="800" spc="115" dirty="0">
                <a:latin typeface="Times New Roman"/>
                <a:cs typeface="Times New Roman"/>
              </a:rPr>
              <a:t> </a:t>
            </a:r>
            <a:r>
              <a:rPr sz="800" spc="102" dirty="0">
                <a:latin typeface="Times New Roman"/>
                <a:cs typeface="Times New Roman"/>
              </a:rPr>
              <a:t>$5</a:t>
            </a:r>
            <a:r>
              <a:rPr sz="800" dirty="0">
                <a:latin typeface="Times New Roman"/>
                <a:cs typeface="Times New Roman"/>
              </a:rPr>
              <a:t>6</a:t>
            </a:r>
            <a:r>
              <a:rPr sz="800" spc="-84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1                  </a:t>
            </a:r>
            <a:r>
              <a:rPr sz="800" spc="151" dirty="0">
                <a:latin typeface="Times New Roman"/>
                <a:cs typeface="Times New Roman"/>
              </a:rPr>
              <a:t> </a:t>
            </a:r>
            <a:r>
              <a:rPr sz="800" spc="71" dirty="0">
                <a:latin typeface="Times New Roman"/>
                <a:cs typeface="Times New Roman"/>
              </a:rPr>
              <a:t>$22.</a:t>
            </a:r>
            <a:r>
              <a:rPr sz="800" dirty="0">
                <a:latin typeface="Times New Roman"/>
                <a:cs typeface="Times New Roman"/>
              </a:rPr>
              <a:t>4</a:t>
            </a:r>
            <a:r>
              <a:rPr sz="800" spc="-1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3                    </a:t>
            </a:r>
            <a:r>
              <a:rPr sz="800" spc="97" dirty="0">
                <a:latin typeface="Times New Roman"/>
                <a:cs typeface="Times New Roman"/>
              </a:rPr>
              <a:t> </a:t>
            </a:r>
            <a:r>
              <a:rPr sz="800" spc="84" dirty="0">
                <a:latin typeface="Times New Roman"/>
                <a:cs typeface="Times New Roman"/>
              </a:rPr>
              <a:t>$0.</a:t>
            </a:r>
            <a:r>
              <a:rPr sz="800" dirty="0">
                <a:latin typeface="Times New Roman"/>
                <a:cs typeface="Times New Roman"/>
              </a:rPr>
              <a:t>0</a:t>
            </a:r>
            <a:r>
              <a:rPr sz="800" spc="-107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0</a:t>
            </a:r>
            <a:endParaRPr sz="800">
              <a:latin typeface="Times New Roman"/>
              <a:cs typeface="Times New Roman"/>
            </a:endParaRPr>
          </a:p>
          <a:p>
            <a:pPr marL="1849969" marR="2829864" algn="ctr">
              <a:lnSpc>
                <a:spcPct val="95825"/>
              </a:lnSpc>
              <a:spcBef>
                <a:spcPts val="90"/>
              </a:spcBef>
            </a:pPr>
            <a:r>
              <a:rPr sz="800" spc="102" dirty="0">
                <a:latin typeface="Times New Roman"/>
                <a:cs typeface="Times New Roman"/>
              </a:rPr>
              <a:t>19</a:t>
            </a:r>
            <a:r>
              <a:rPr sz="800" dirty="0">
                <a:latin typeface="Times New Roman"/>
                <a:cs typeface="Times New Roman"/>
              </a:rPr>
              <a:t>8</a:t>
            </a:r>
            <a:r>
              <a:rPr sz="800" spc="-84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1                  </a:t>
            </a:r>
            <a:r>
              <a:rPr sz="800" spc="151" dirty="0">
                <a:latin typeface="Times New Roman"/>
                <a:cs typeface="Times New Roman"/>
              </a:rPr>
              <a:t> </a:t>
            </a:r>
            <a:r>
              <a:rPr sz="800" spc="71" dirty="0">
                <a:latin typeface="Times New Roman"/>
                <a:cs typeface="Times New Roman"/>
              </a:rPr>
              <a:t>$1,1</a:t>
            </a:r>
            <a:r>
              <a:rPr sz="800" dirty="0">
                <a:latin typeface="Times New Roman"/>
                <a:cs typeface="Times New Roman"/>
              </a:rPr>
              <a:t>8</a:t>
            </a:r>
            <a:r>
              <a:rPr sz="800" spc="-1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9                     </a:t>
            </a:r>
            <a:r>
              <a:rPr sz="800" spc="115" dirty="0">
                <a:latin typeface="Times New Roman"/>
                <a:cs typeface="Times New Roman"/>
              </a:rPr>
              <a:t> </a:t>
            </a:r>
            <a:r>
              <a:rPr sz="800" spc="102" dirty="0">
                <a:latin typeface="Times New Roman"/>
                <a:cs typeface="Times New Roman"/>
              </a:rPr>
              <a:t>$5</a:t>
            </a:r>
            <a:r>
              <a:rPr sz="800" dirty="0">
                <a:latin typeface="Times New Roman"/>
                <a:cs typeface="Times New Roman"/>
              </a:rPr>
              <a:t>9</a:t>
            </a:r>
            <a:r>
              <a:rPr sz="800" spc="-84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4                  </a:t>
            </a:r>
            <a:r>
              <a:rPr sz="800" spc="151" dirty="0">
                <a:latin typeface="Times New Roman"/>
                <a:cs typeface="Times New Roman"/>
              </a:rPr>
              <a:t> </a:t>
            </a:r>
            <a:r>
              <a:rPr sz="800" spc="71" dirty="0">
                <a:latin typeface="Times New Roman"/>
                <a:cs typeface="Times New Roman"/>
              </a:rPr>
              <a:t>$23.</a:t>
            </a:r>
            <a:r>
              <a:rPr sz="800" dirty="0">
                <a:latin typeface="Times New Roman"/>
                <a:cs typeface="Times New Roman"/>
              </a:rPr>
              <a:t>7</a:t>
            </a:r>
            <a:r>
              <a:rPr sz="800" spc="-1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7                  </a:t>
            </a:r>
            <a:r>
              <a:rPr sz="800" spc="97" dirty="0">
                <a:latin typeface="Times New Roman"/>
                <a:cs typeface="Times New Roman"/>
              </a:rPr>
              <a:t> </a:t>
            </a:r>
            <a:r>
              <a:rPr sz="800" spc="71" dirty="0">
                <a:latin typeface="Times New Roman"/>
                <a:cs typeface="Times New Roman"/>
              </a:rPr>
              <a:t>$23.</a:t>
            </a:r>
            <a:r>
              <a:rPr sz="800" dirty="0">
                <a:latin typeface="Times New Roman"/>
                <a:cs typeface="Times New Roman"/>
              </a:rPr>
              <a:t>7</a:t>
            </a:r>
            <a:r>
              <a:rPr sz="800" spc="-1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7</a:t>
            </a:r>
            <a:endParaRPr sz="800">
              <a:latin typeface="Times New Roman"/>
              <a:cs typeface="Times New Roman"/>
            </a:endParaRPr>
          </a:p>
          <a:p>
            <a:pPr marL="1849969" marR="2829864" algn="ctr">
              <a:lnSpc>
                <a:spcPct val="95825"/>
              </a:lnSpc>
              <a:spcBef>
                <a:spcPts val="90"/>
              </a:spcBef>
            </a:pPr>
            <a:r>
              <a:rPr sz="800" spc="102" dirty="0">
                <a:latin typeface="Times New Roman"/>
                <a:cs typeface="Times New Roman"/>
              </a:rPr>
              <a:t>19</a:t>
            </a:r>
            <a:r>
              <a:rPr sz="800" dirty="0">
                <a:latin typeface="Times New Roman"/>
                <a:cs typeface="Times New Roman"/>
              </a:rPr>
              <a:t>8</a:t>
            </a:r>
            <a:r>
              <a:rPr sz="800" spc="-84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2                  </a:t>
            </a:r>
            <a:r>
              <a:rPr sz="800" spc="151" dirty="0">
                <a:latin typeface="Times New Roman"/>
                <a:cs typeface="Times New Roman"/>
              </a:rPr>
              <a:t> </a:t>
            </a:r>
            <a:r>
              <a:rPr sz="800" spc="71" dirty="0">
                <a:latin typeface="Times New Roman"/>
                <a:cs typeface="Times New Roman"/>
              </a:rPr>
              <a:t>$1,2</a:t>
            </a:r>
            <a:r>
              <a:rPr sz="800" dirty="0">
                <a:latin typeface="Times New Roman"/>
                <a:cs typeface="Times New Roman"/>
              </a:rPr>
              <a:t>2</a:t>
            </a:r>
            <a:r>
              <a:rPr sz="800" spc="-1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1                     </a:t>
            </a:r>
            <a:r>
              <a:rPr sz="800" spc="115" dirty="0">
                <a:latin typeface="Times New Roman"/>
                <a:cs typeface="Times New Roman"/>
              </a:rPr>
              <a:t> </a:t>
            </a:r>
            <a:r>
              <a:rPr sz="800" spc="102" dirty="0">
                <a:latin typeface="Times New Roman"/>
                <a:cs typeface="Times New Roman"/>
              </a:rPr>
              <a:t>$6</a:t>
            </a:r>
            <a:r>
              <a:rPr sz="800" dirty="0">
                <a:latin typeface="Times New Roman"/>
                <a:cs typeface="Times New Roman"/>
              </a:rPr>
              <a:t>1</a:t>
            </a:r>
            <a:r>
              <a:rPr sz="800" spc="-84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0                  </a:t>
            </a:r>
            <a:r>
              <a:rPr sz="800" spc="151" dirty="0">
                <a:latin typeface="Times New Roman"/>
                <a:cs typeface="Times New Roman"/>
              </a:rPr>
              <a:t> </a:t>
            </a:r>
            <a:r>
              <a:rPr sz="800" spc="71" dirty="0">
                <a:latin typeface="Times New Roman"/>
                <a:cs typeface="Times New Roman"/>
              </a:rPr>
              <a:t>$24.</a:t>
            </a:r>
            <a:r>
              <a:rPr sz="800" dirty="0">
                <a:latin typeface="Times New Roman"/>
                <a:cs typeface="Times New Roman"/>
              </a:rPr>
              <a:t>4</a:t>
            </a:r>
            <a:r>
              <a:rPr sz="800" spc="-1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1                  </a:t>
            </a:r>
            <a:r>
              <a:rPr sz="800" spc="97" dirty="0">
                <a:latin typeface="Times New Roman"/>
                <a:cs typeface="Times New Roman"/>
              </a:rPr>
              <a:t> </a:t>
            </a:r>
            <a:r>
              <a:rPr sz="800" spc="71" dirty="0">
                <a:latin typeface="Times New Roman"/>
                <a:cs typeface="Times New Roman"/>
              </a:rPr>
              <a:t>$48.</a:t>
            </a:r>
            <a:r>
              <a:rPr sz="800" dirty="0">
                <a:latin typeface="Times New Roman"/>
                <a:cs typeface="Times New Roman"/>
              </a:rPr>
              <a:t>8</a:t>
            </a:r>
            <a:r>
              <a:rPr sz="800" spc="-1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3</a:t>
            </a:r>
            <a:endParaRPr sz="800">
              <a:latin typeface="Times New Roman"/>
              <a:cs typeface="Times New Roman"/>
            </a:endParaRPr>
          </a:p>
          <a:p>
            <a:pPr marL="1849969" marR="2829864" algn="ctr">
              <a:lnSpc>
                <a:spcPct val="95825"/>
              </a:lnSpc>
              <a:spcBef>
                <a:spcPts val="90"/>
              </a:spcBef>
            </a:pPr>
            <a:r>
              <a:rPr sz="800" spc="102" dirty="0">
                <a:latin typeface="Times New Roman"/>
                <a:cs typeface="Times New Roman"/>
              </a:rPr>
              <a:t>19</a:t>
            </a:r>
            <a:r>
              <a:rPr sz="800" dirty="0">
                <a:latin typeface="Times New Roman"/>
                <a:cs typeface="Times New Roman"/>
              </a:rPr>
              <a:t>8</a:t>
            </a:r>
            <a:r>
              <a:rPr sz="800" spc="-84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3                  </a:t>
            </a:r>
            <a:r>
              <a:rPr sz="800" spc="151" dirty="0">
                <a:latin typeface="Times New Roman"/>
                <a:cs typeface="Times New Roman"/>
              </a:rPr>
              <a:t> </a:t>
            </a:r>
            <a:r>
              <a:rPr sz="800" spc="71" dirty="0">
                <a:latin typeface="Times New Roman"/>
                <a:cs typeface="Times New Roman"/>
              </a:rPr>
              <a:t>$1,3</a:t>
            </a:r>
            <a:r>
              <a:rPr sz="800" dirty="0">
                <a:latin typeface="Times New Roman"/>
                <a:cs typeface="Times New Roman"/>
              </a:rPr>
              <a:t>7</a:t>
            </a:r>
            <a:r>
              <a:rPr sz="800" spc="-1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6                     </a:t>
            </a:r>
            <a:r>
              <a:rPr sz="800" spc="115" dirty="0">
                <a:latin typeface="Times New Roman"/>
                <a:cs typeface="Times New Roman"/>
              </a:rPr>
              <a:t> </a:t>
            </a:r>
            <a:r>
              <a:rPr sz="800" spc="102" dirty="0">
                <a:latin typeface="Times New Roman"/>
                <a:cs typeface="Times New Roman"/>
              </a:rPr>
              <a:t>$6</a:t>
            </a:r>
            <a:r>
              <a:rPr sz="800" dirty="0">
                <a:latin typeface="Times New Roman"/>
                <a:cs typeface="Times New Roman"/>
              </a:rPr>
              <a:t>8</a:t>
            </a:r>
            <a:r>
              <a:rPr sz="800" spc="-84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8                  </a:t>
            </a:r>
            <a:r>
              <a:rPr sz="800" spc="151" dirty="0">
                <a:latin typeface="Times New Roman"/>
                <a:cs typeface="Times New Roman"/>
              </a:rPr>
              <a:t> </a:t>
            </a:r>
            <a:r>
              <a:rPr sz="800" spc="71" dirty="0">
                <a:latin typeface="Times New Roman"/>
                <a:cs typeface="Times New Roman"/>
              </a:rPr>
              <a:t>$27.</a:t>
            </a:r>
            <a:r>
              <a:rPr sz="800" dirty="0">
                <a:latin typeface="Times New Roman"/>
                <a:cs typeface="Times New Roman"/>
              </a:rPr>
              <a:t>5</a:t>
            </a:r>
            <a:r>
              <a:rPr sz="800" spc="-1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2                  </a:t>
            </a:r>
            <a:r>
              <a:rPr sz="800" spc="97" dirty="0">
                <a:latin typeface="Times New Roman"/>
                <a:cs typeface="Times New Roman"/>
              </a:rPr>
              <a:t> </a:t>
            </a:r>
            <a:r>
              <a:rPr sz="800" spc="71" dirty="0">
                <a:latin typeface="Times New Roman"/>
                <a:cs typeface="Times New Roman"/>
              </a:rPr>
              <a:t>$82.</a:t>
            </a:r>
            <a:r>
              <a:rPr sz="800" dirty="0">
                <a:latin typeface="Times New Roman"/>
                <a:cs typeface="Times New Roman"/>
              </a:rPr>
              <a:t>5</a:t>
            </a:r>
            <a:r>
              <a:rPr sz="800" spc="-1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6</a:t>
            </a:r>
            <a:endParaRPr sz="800">
              <a:latin typeface="Times New Roman"/>
              <a:cs typeface="Times New Roman"/>
            </a:endParaRPr>
          </a:p>
          <a:p>
            <a:pPr marL="1849969" marR="2827739" algn="ctr">
              <a:lnSpc>
                <a:spcPct val="95825"/>
              </a:lnSpc>
              <a:spcBef>
                <a:spcPts val="90"/>
              </a:spcBef>
            </a:pPr>
            <a:r>
              <a:rPr sz="800" spc="102" dirty="0">
                <a:latin typeface="Times New Roman"/>
                <a:cs typeface="Times New Roman"/>
              </a:rPr>
              <a:t>19</a:t>
            </a:r>
            <a:r>
              <a:rPr sz="800" dirty="0">
                <a:latin typeface="Times New Roman"/>
                <a:cs typeface="Times New Roman"/>
              </a:rPr>
              <a:t>8</a:t>
            </a:r>
            <a:r>
              <a:rPr sz="800" spc="-84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4                  </a:t>
            </a:r>
            <a:r>
              <a:rPr sz="800" spc="151" dirty="0">
                <a:latin typeface="Times New Roman"/>
                <a:cs typeface="Times New Roman"/>
              </a:rPr>
              <a:t> </a:t>
            </a:r>
            <a:r>
              <a:rPr sz="800" spc="71" dirty="0">
                <a:latin typeface="Times New Roman"/>
                <a:cs typeface="Times New Roman"/>
              </a:rPr>
              <a:t>$1,5</a:t>
            </a:r>
            <a:r>
              <a:rPr sz="800" dirty="0">
                <a:latin typeface="Times New Roman"/>
                <a:cs typeface="Times New Roman"/>
              </a:rPr>
              <a:t>4</a:t>
            </a:r>
            <a:r>
              <a:rPr sz="800" spc="-1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3                     </a:t>
            </a:r>
            <a:r>
              <a:rPr sz="800" spc="115" dirty="0">
                <a:latin typeface="Times New Roman"/>
                <a:cs typeface="Times New Roman"/>
              </a:rPr>
              <a:t> </a:t>
            </a:r>
            <a:r>
              <a:rPr sz="800" spc="102" dirty="0">
                <a:latin typeface="Times New Roman"/>
                <a:cs typeface="Times New Roman"/>
              </a:rPr>
              <a:t>$7</a:t>
            </a:r>
            <a:r>
              <a:rPr sz="800" dirty="0">
                <a:latin typeface="Times New Roman"/>
                <a:cs typeface="Times New Roman"/>
              </a:rPr>
              <a:t>7</a:t>
            </a:r>
            <a:r>
              <a:rPr sz="800" spc="-84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1                  </a:t>
            </a:r>
            <a:r>
              <a:rPr sz="800" spc="151" dirty="0">
                <a:latin typeface="Times New Roman"/>
                <a:cs typeface="Times New Roman"/>
              </a:rPr>
              <a:t> </a:t>
            </a:r>
            <a:r>
              <a:rPr sz="800" spc="71" dirty="0">
                <a:latin typeface="Times New Roman"/>
                <a:cs typeface="Times New Roman"/>
              </a:rPr>
              <a:t>$30.</a:t>
            </a:r>
            <a:r>
              <a:rPr sz="800" dirty="0">
                <a:latin typeface="Times New Roman"/>
                <a:cs typeface="Times New Roman"/>
              </a:rPr>
              <a:t>8</a:t>
            </a:r>
            <a:r>
              <a:rPr sz="800" spc="-1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5                </a:t>
            </a:r>
            <a:r>
              <a:rPr sz="800" spc="101" dirty="0">
                <a:latin typeface="Times New Roman"/>
                <a:cs typeface="Times New Roman"/>
              </a:rPr>
              <a:t> </a:t>
            </a:r>
            <a:r>
              <a:rPr sz="800" spc="62" dirty="0">
                <a:latin typeface="Times New Roman"/>
                <a:cs typeface="Times New Roman"/>
              </a:rPr>
              <a:t>$123.</a:t>
            </a:r>
            <a:r>
              <a:rPr sz="800" dirty="0">
                <a:latin typeface="Times New Roman"/>
                <a:cs typeface="Times New Roman"/>
              </a:rPr>
              <a:t>4</a:t>
            </a:r>
            <a:r>
              <a:rPr sz="800" spc="-129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  <a:p>
            <a:pPr marL="1849969" marR="2827739" algn="ctr">
              <a:lnSpc>
                <a:spcPct val="95825"/>
              </a:lnSpc>
              <a:spcBef>
                <a:spcPts val="90"/>
              </a:spcBef>
            </a:pPr>
            <a:r>
              <a:rPr sz="800" spc="102" dirty="0">
                <a:latin typeface="Times New Roman"/>
                <a:cs typeface="Times New Roman"/>
              </a:rPr>
              <a:t>19</a:t>
            </a:r>
            <a:r>
              <a:rPr sz="800" dirty="0">
                <a:latin typeface="Times New Roman"/>
                <a:cs typeface="Times New Roman"/>
              </a:rPr>
              <a:t>8</a:t>
            </a:r>
            <a:r>
              <a:rPr sz="800" spc="-84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5                  </a:t>
            </a:r>
            <a:r>
              <a:rPr sz="800" spc="151" dirty="0">
                <a:latin typeface="Times New Roman"/>
                <a:cs typeface="Times New Roman"/>
              </a:rPr>
              <a:t> </a:t>
            </a:r>
            <a:r>
              <a:rPr sz="800" spc="71" dirty="0">
                <a:latin typeface="Times New Roman"/>
                <a:cs typeface="Times New Roman"/>
              </a:rPr>
              <a:t>$1,5</a:t>
            </a:r>
            <a:r>
              <a:rPr sz="800" dirty="0">
                <a:latin typeface="Times New Roman"/>
                <a:cs typeface="Times New Roman"/>
              </a:rPr>
              <a:t>7</a:t>
            </a:r>
            <a:r>
              <a:rPr sz="800" spc="-1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9                     </a:t>
            </a:r>
            <a:r>
              <a:rPr sz="800" spc="115" dirty="0">
                <a:latin typeface="Times New Roman"/>
                <a:cs typeface="Times New Roman"/>
              </a:rPr>
              <a:t> </a:t>
            </a:r>
            <a:r>
              <a:rPr sz="800" spc="102" dirty="0">
                <a:latin typeface="Times New Roman"/>
                <a:cs typeface="Times New Roman"/>
              </a:rPr>
              <a:t>$7</a:t>
            </a:r>
            <a:r>
              <a:rPr sz="800" dirty="0">
                <a:latin typeface="Times New Roman"/>
                <a:cs typeface="Times New Roman"/>
              </a:rPr>
              <a:t>8</a:t>
            </a:r>
            <a:r>
              <a:rPr sz="800" spc="-84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9                  </a:t>
            </a:r>
            <a:r>
              <a:rPr sz="800" spc="151" dirty="0">
                <a:latin typeface="Times New Roman"/>
                <a:cs typeface="Times New Roman"/>
              </a:rPr>
              <a:t> </a:t>
            </a:r>
            <a:r>
              <a:rPr sz="800" spc="71" dirty="0">
                <a:latin typeface="Times New Roman"/>
                <a:cs typeface="Times New Roman"/>
              </a:rPr>
              <a:t>$31.</a:t>
            </a:r>
            <a:r>
              <a:rPr sz="800" dirty="0">
                <a:latin typeface="Times New Roman"/>
                <a:cs typeface="Times New Roman"/>
              </a:rPr>
              <a:t>5</a:t>
            </a:r>
            <a:r>
              <a:rPr sz="800" spc="-1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7                </a:t>
            </a:r>
            <a:r>
              <a:rPr sz="800" spc="101" dirty="0">
                <a:latin typeface="Times New Roman"/>
                <a:cs typeface="Times New Roman"/>
              </a:rPr>
              <a:t> </a:t>
            </a:r>
            <a:r>
              <a:rPr sz="800" spc="62" dirty="0">
                <a:latin typeface="Times New Roman"/>
                <a:cs typeface="Times New Roman"/>
              </a:rPr>
              <a:t>$157.</a:t>
            </a:r>
            <a:r>
              <a:rPr sz="800" dirty="0">
                <a:latin typeface="Times New Roman"/>
                <a:cs typeface="Times New Roman"/>
              </a:rPr>
              <a:t>8</a:t>
            </a:r>
            <a:r>
              <a:rPr sz="800" spc="-129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7</a:t>
            </a:r>
            <a:endParaRPr sz="800">
              <a:latin typeface="Times New Roman"/>
              <a:cs typeface="Times New Roman"/>
            </a:endParaRPr>
          </a:p>
          <a:p>
            <a:pPr marL="1849969" marR="2827739" algn="ctr">
              <a:lnSpc>
                <a:spcPct val="95825"/>
              </a:lnSpc>
              <a:spcBef>
                <a:spcPts val="90"/>
              </a:spcBef>
            </a:pPr>
            <a:r>
              <a:rPr sz="800" spc="102" dirty="0">
                <a:latin typeface="Times New Roman"/>
                <a:cs typeface="Times New Roman"/>
              </a:rPr>
              <a:t>19</a:t>
            </a:r>
            <a:r>
              <a:rPr sz="800" dirty="0">
                <a:latin typeface="Times New Roman"/>
                <a:cs typeface="Times New Roman"/>
              </a:rPr>
              <a:t>8</a:t>
            </a:r>
            <a:r>
              <a:rPr sz="800" spc="-84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6                  </a:t>
            </a:r>
            <a:r>
              <a:rPr sz="800" spc="151" dirty="0">
                <a:latin typeface="Times New Roman"/>
                <a:cs typeface="Times New Roman"/>
              </a:rPr>
              <a:t> </a:t>
            </a:r>
            <a:r>
              <a:rPr sz="800" spc="71" dirty="0">
                <a:latin typeface="Times New Roman"/>
                <a:cs typeface="Times New Roman"/>
              </a:rPr>
              <a:t>$1,6</a:t>
            </a:r>
            <a:r>
              <a:rPr sz="800" dirty="0">
                <a:latin typeface="Times New Roman"/>
                <a:cs typeface="Times New Roman"/>
              </a:rPr>
              <a:t>3</a:t>
            </a:r>
            <a:r>
              <a:rPr sz="800" spc="-1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1                     </a:t>
            </a:r>
            <a:r>
              <a:rPr sz="800" spc="115" dirty="0">
                <a:latin typeface="Times New Roman"/>
                <a:cs typeface="Times New Roman"/>
              </a:rPr>
              <a:t> </a:t>
            </a:r>
            <a:r>
              <a:rPr sz="800" spc="102" dirty="0">
                <a:latin typeface="Times New Roman"/>
                <a:cs typeface="Times New Roman"/>
              </a:rPr>
              <a:t>$8</a:t>
            </a:r>
            <a:r>
              <a:rPr sz="800" dirty="0">
                <a:latin typeface="Times New Roman"/>
                <a:cs typeface="Times New Roman"/>
              </a:rPr>
              <a:t>1</a:t>
            </a:r>
            <a:r>
              <a:rPr sz="800" spc="-84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5                  </a:t>
            </a:r>
            <a:r>
              <a:rPr sz="800" spc="151" dirty="0">
                <a:latin typeface="Times New Roman"/>
                <a:cs typeface="Times New Roman"/>
              </a:rPr>
              <a:t> </a:t>
            </a:r>
            <a:r>
              <a:rPr sz="800" spc="71" dirty="0">
                <a:latin typeface="Times New Roman"/>
                <a:cs typeface="Times New Roman"/>
              </a:rPr>
              <a:t>$32.</a:t>
            </a:r>
            <a:r>
              <a:rPr sz="800" dirty="0">
                <a:latin typeface="Times New Roman"/>
                <a:cs typeface="Times New Roman"/>
              </a:rPr>
              <a:t>6</a:t>
            </a:r>
            <a:r>
              <a:rPr sz="800" spc="-1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1                </a:t>
            </a:r>
            <a:r>
              <a:rPr sz="800" spc="101" dirty="0">
                <a:latin typeface="Times New Roman"/>
                <a:cs typeface="Times New Roman"/>
              </a:rPr>
              <a:t> </a:t>
            </a:r>
            <a:r>
              <a:rPr sz="800" spc="62" dirty="0">
                <a:latin typeface="Times New Roman"/>
                <a:cs typeface="Times New Roman"/>
              </a:rPr>
              <a:t>$195.</a:t>
            </a:r>
            <a:r>
              <a:rPr sz="800" dirty="0">
                <a:latin typeface="Times New Roman"/>
                <a:cs typeface="Times New Roman"/>
              </a:rPr>
              <a:t>6</a:t>
            </a:r>
            <a:r>
              <a:rPr sz="800" spc="-129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8</a:t>
            </a:r>
            <a:endParaRPr sz="800">
              <a:latin typeface="Times New Roman"/>
              <a:cs typeface="Times New Roman"/>
            </a:endParaRPr>
          </a:p>
          <a:p>
            <a:pPr marL="1849969" marR="2827739" algn="ctr">
              <a:lnSpc>
                <a:spcPct val="95825"/>
              </a:lnSpc>
              <a:spcBef>
                <a:spcPts val="90"/>
              </a:spcBef>
            </a:pPr>
            <a:r>
              <a:rPr sz="800" spc="102" dirty="0">
                <a:latin typeface="Times New Roman"/>
                <a:cs typeface="Times New Roman"/>
              </a:rPr>
              <a:t>19</a:t>
            </a:r>
            <a:r>
              <a:rPr sz="800" dirty="0">
                <a:latin typeface="Times New Roman"/>
                <a:cs typeface="Times New Roman"/>
              </a:rPr>
              <a:t>8</a:t>
            </a:r>
            <a:r>
              <a:rPr sz="800" spc="-84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7                  </a:t>
            </a:r>
            <a:r>
              <a:rPr sz="800" spc="151" dirty="0">
                <a:latin typeface="Times New Roman"/>
                <a:cs typeface="Times New Roman"/>
              </a:rPr>
              <a:t> </a:t>
            </a:r>
            <a:r>
              <a:rPr sz="800" spc="71" dirty="0">
                <a:latin typeface="Times New Roman"/>
                <a:cs typeface="Times New Roman"/>
              </a:rPr>
              <a:t>$1,7</a:t>
            </a:r>
            <a:r>
              <a:rPr sz="800" dirty="0">
                <a:latin typeface="Times New Roman"/>
                <a:cs typeface="Times New Roman"/>
              </a:rPr>
              <a:t>7</a:t>
            </a:r>
            <a:r>
              <a:rPr sz="800" spc="-1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7                     </a:t>
            </a:r>
            <a:r>
              <a:rPr sz="800" spc="115" dirty="0">
                <a:latin typeface="Times New Roman"/>
                <a:cs typeface="Times New Roman"/>
              </a:rPr>
              <a:t> </a:t>
            </a:r>
            <a:r>
              <a:rPr sz="800" spc="102" dirty="0">
                <a:latin typeface="Times New Roman"/>
                <a:cs typeface="Times New Roman"/>
              </a:rPr>
              <a:t>$8</a:t>
            </a:r>
            <a:r>
              <a:rPr sz="800" dirty="0">
                <a:latin typeface="Times New Roman"/>
                <a:cs typeface="Times New Roman"/>
              </a:rPr>
              <a:t>8</a:t>
            </a:r>
            <a:r>
              <a:rPr sz="800" spc="-84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8                  </a:t>
            </a:r>
            <a:r>
              <a:rPr sz="800" spc="151" dirty="0">
                <a:latin typeface="Times New Roman"/>
                <a:cs typeface="Times New Roman"/>
              </a:rPr>
              <a:t> </a:t>
            </a:r>
            <a:r>
              <a:rPr sz="800" spc="71" dirty="0">
                <a:latin typeface="Times New Roman"/>
                <a:cs typeface="Times New Roman"/>
              </a:rPr>
              <a:t>$35.</a:t>
            </a:r>
            <a:r>
              <a:rPr sz="800" dirty="0">
                <a:latin typeface="Times New Roman"/>
                <a:cs typeface="Times New Roman"/>
              </a:rPr>
              <a:t>5</a:t>
            </a:r>
            <a:r>
              <a:rPr sz="800" spc="-1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3                </a:t>
            </a:r>
            <a:r>
              <a:rPr sz="800" spc="101" dirty="0">
                <a:latin typeface="Times New Roman"/>
                <a:cs typeface="Times New Roman"/>
              </a:rPr>
              <a:t> </a:t>
            </a:r>
            <a:r>
              <a:rPr sz="800" spc="62" dirty="0">
                <a:latin typeface="Times New Roman"/>
                <a:cs typeface="Times New Roman"/>
              </a:rPr>
              <a:t>$248.</a:t>
            </a:r>
            <a:r>
              <a:rPr sz="800" dirty="0">
                <a:latin typeface="Times New Roman"/>
                <a:cs typeface="Times New Roman"/>
              </a:rPr>
              <a:t>7</a:t>
            </a:r>
            <a:r>
              <a:rPr sz="800" spc="-129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3</a:t>
            </a:r>
            <a:endParaRPr sz="800">
              <a:latin typeface="Times New Roman"/>
              <a:cs typeface="Times New Roman"/>
            </a:endParaRPr>
          </a:p>
          <a:p>
            <a:pPr marL="1849969" marR="2827739" algn="ctr">
              <a:lnSpc>
                <a:spcPct val="95825"/>
              </a:lnSpc>
              <a:spcBef>
                <a:spcPts val="90"/>
              </a:spcBef>
            </a:pPr>
            <a:r>
              <a:rPr sz="800" spc="102" dirty="0">
                <a:latin typeface="Times New Roman"/>
                <a:cs typeface="Times New Roman"/>
              </a:rPr>
              <a:t>19</a:t>
            </a:r>
            <a:r>
              <a:rPr sz="800" dirty="0">
                <a:latin typeface="Times New Roman"/>
                <a:cs typeface="Times New Roman"/>
              </a:rPr>
              <a:t>8</a:t>
            </a:r>
            <a:r>
              <a:rPr sz="800" spc="-84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8                  </a:t>
            </a:r>
            <a:r>
              <a:rPr sz="800" spc="151" dirty="0">
                <a:latin typeface="Times New Roman"/>
                <a:cs typeface="Times New Roman"/>
              </a:rPr>
              <a:t> </a:t>
            </a:r>
            <a:r>
              <a:rPr sz="800" spc="71" dirty="0">
                <a:latin typeface="Times New Roman"/>
                <a:cs typeface="Times New Roman"/>
              </a:rPr>
              <a:t>$2,0</a:t>
            </a:r>
            <a:r>
              <a:rPr sz="800" dirty="0">
                <a:latin typeface="Times New Roman"/>
                <a:cs typeface="Times New Roman"/>
              </a:rPr>
              <a:t>2</a:t>
            </a:r>
            <a:r>
              <a:rPr sz="800" spc="-1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5                  </a:t>
            </a:r>
            <a:r>
              <a:rPr sz="800" spc="115" dirty="0">
                <a:latin typeface="Times New Roman"/>
                <a:cs typeface="Times New Roman"/>
              </a:rPr>
              <a:t> </a:t>
            </a:r>
            <a:r>
              <a:rPr sz="800" spc="71" dirty="0">
                <a:latin typeface="Times New Roman"/>
                <a:cs typeface="Times New Roman"/>
              </a:rPr>
              <a:t>$1,0</a:t>
            </a:r>
            <a:r>
              <a:rPr sz="800" dirty="0">
                <a:latin typeface="Times New Roman"/>
                <a:cs typeface="Times New Roman"/>
              </a:rPr>
              <a:t>1</a:t>
            </a:r>
            <a:r>
              <a:rPr sz="800" spc="-1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3                  </a:t>
            </a:r>
            <a:r>
              <a:rPr sz="800" spc="115" dirty="0">
                <a:latin typeface="Times New Roman"/>
                <a:cs typeface="Times New Roman"/>
              </a:rPr>
              <a:t> </a:t>
            </a:r>
            <a:r>
              <a:rPr sz="800" spc="71" dirty="0">
                <a:latin typeface="Times New Roman"/>
                <a:cs typeface="Times New Roman"/>
              </a:rPr>
              <a:t>$40.</a:t>
            </a:r>
            <a:r>
              <a:rPr sz="800" dirty="0">
                <a:latin typeface="Times New Roman"/>
                <a:cs typeface="Times New Roman"/>
              </a:rPr>
              <a:t>5</a:t>
            </a:r>
            <a:r>
              <a:rPr sz="800" spc="-1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1                </a:t>
            </a:r>
            <a:r>
              <a:rPr sz="800" spc="101" dirty="0">
                <a:latin typeface="Times New Roman"/>
                <a:cs typeface="Times New Roman"/>
              </a:rPr>
              <a:t> </a:t>
            </a:r>
            <a:r>
              <a:rPr sz="800" spc="62" dirty="0">
                <a:latin typeface="Times New Roman"/>
                <a:cs typeface="Times New Roman"/>
              </a:rPr>
              <a:t>$324.</a:t>
            </a:r>
            <a:r>
              <a:rPr sz="800" dirty="0">
                <a:latin typeface="Times New Roman"/>
                <a:cs typeface="Times New Roman"/>
              </a:rPr>
              <a:t>0</a:t>
            </a:r>
            <a:r>
              <a:rPr sz="800" spc="-129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5</a:t>
            </a:r>
            <a:endParaRPr sz="800">
              <a:latin typeface="Times New Roman"/>
              <a:cs typeface="Times New Roman"/>
            </a:endParaRPr>
          </a:p>
          <a:p>
            <a:pPr marL="1849969" marR="2827739" algn="ctr">
              <a:lnSpc>
                <a:spcPct val="95825"/>
              </a:lnSpc>
              <a:spcBef>
                <a:spcPts val="90"/>
              </a:spcBef>
            </a:pPr>
            <a:r>
              <a:rPr sz="800" spc="102" dirty="0">
                <a:latin typeface="Times New Roman"/>
                <a:cs typeface="Times New Roman"/>
              </a:rPr>
              <a:t>19</a:t>
            </a:r>
            <a:r>
              <a:rPr sz="800" dirty="0">
                <a:latin typeface="Times New Roman"/>
                <a:cs typeface="Times New Roman"/>
              </a:rPr>
              <a:t>8</a:t>
            </a:r>
            <a:r>
              <a:rPr sz="800" spc="-84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9                  </a:t>
            </a:r>
            <a:r>
              <a:rPr sz="800" spc="151" dirty="0">
                <a:latin typeface="Times New Roman"/>
                <a:cs typeface="Times New Roman"/>
              </a:rPr>
              <a:t> </a:t>
            </a:r>
            <a:r>
              <a:rPr sz="800" spc="71" dirty="0">
                <a:latin typeface="Times New Roman"/>
                <a:cs typeface="Times New Roman"/>
              </a:rPr>
              <a:t>$2,2</a:t>
            </a:r>
            <a:r>
              <a:rPr sz="800" dirty="0">
                <a:latin typeface="Times New Roman"/>
                <a:cs typeface="Times New Roman"/>
              </a:rPr>
              <a:t>3</a:t>
            </a:r>
            <a:r>
              <a:rPr sz="800" spc="-1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2                  </a:t>
            </a:r>
            <a:r>
              <a:rPr sz="800" spc="115" dirty="0">
                <a:latin typeface="Times New Roman"/>
                <a:cs typeface="Times New Roman"/>
              </a:rPr>
              <a:t> </a:t>
            </a:r>
            <a:r>
              <a:rPr sz="800" spc="71" dirty="0">
                <a:latin typeface="Times New Roman"/>
                <a:cs typeface="Times New Roman"/>
              </a:rPr>
              <a:t>$1,1</a:t>
            </a:r>
            <a:r>
              <a:rPr sz="800" dirty="0">
                <a:latin typeface="Times New Roman"/>
                <a:cs typeface="Times New Roman"/>
              </a:rPr>
              <a:t>1</a:t>
            </a:r>
            <a:r>
              <a:rPr sz="800" spc="-1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6                  </a:t>
            </a:r>
            <a:r>
              <a:rPr sz="800" spc="115" dirty="0">
                <a:latin typeface="Times New Roman"/>
                <a:cs typeface="Times New Roman"/>
              </a:rPr>
              <a:t> </a:t>
            </a:r>
            <a:r>
              <a:rPr sz="800" spc="71" dirty="0">
                <a:latin typeface="Times New Roman"/>
                <a:cs typeface="Times New Roman"/>
              </a:rPr>
              <a:t>$44.</a:t>
            </a:r>
            <a:r>
              <a:rPr sz="800" dirty="0">
                <a:latin typeface="Times New Roman"/>
                <a:cs typeface="Times New Roman"/>
              </a:rPr>
              <a:t>6</a:t>
            </a:r>
            <a:r>
              <a:rPr sz="800" spc="-1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4                </a:t>
            </a:r>
            <a:r>
              <a:rPr sz="800" spc="101" dirty="0">
                <a:latin typeface="Times New Roman"/>
                <a:cs typeface="Times New Roman"/>
              </a:rPr>
              <a:t> </a:t>
            </a:r>
            <a:r>
              <a:rPr sz="800" spc="62" dirty="0">
                <a:latin typeface="Times New Roman"/>
                <a:cs typeface="Times New Roman"/>
              </a:rPr>
              <a:t>$401.</a:t>
            </a:r>
            <a:r>
              <a:rPr sz="800" dirty="0">
                <a:latin typeface="Times New Roman"/>
                <a:cs typeface="Times New Roman"/>
              </a:rPr>
              <a:t>7</a:t>
            </a:r>
            <a:r>
              <a:rPr sz="800" spc="-129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6</a:t>
            </a:r>
            <a:endParaRPr sz="800">
              <a:latin typeface="Times New Roman"/>
              <a:cs typeface="Times New Roman"/>
            </a:endParaRPr>
          </a:p>
          <a:p>
            <a:pPr marL="1849969" marR="2827739" algn="ctr">
              <a:lnSpc>
                <a:spcPct val="95825"/>
              </a:lnSpc>
              <a:spcBef>
                <a:spcPts val="90"/>
              </a:spcBef>
            </a:pPr>
            <a:r>
              <a:rPr sz="800" spc="102" dirty="0">
                <a:latin typeface="Times New Roman"/>
                <a:cs typeface="Times New Roman"/>
              </a:rPr>
              <a:t>19</a:t>
            </a:r>
            <a:r>
              <a:rPr sz="800" dirty="0">
                <a:latin typeface="Times New Roman"/>
                <a:cs typeface="Times New Roman"/>
              </a:rPr>
              <a:t>9</a:t>
            </a:r>
            <a:r>
              <a:rPr sz="800" spc="-84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0                  </a:t>
            </a:r>
            <a:r>
              <a:rPr sz="800" spc="151" dirty="0">
                <a:latin typeface="Times New Roman"/>
                <a:cs typeface="Times New Roman"/>
              </a:rPr>
              <a:t> </a:t>
            </a:r>
            <a:r>
              <a:rPr sz="800" spc="71" dirty="0">
                <a:latin typeface="Times New Roman"/>
                <a:cs typeface="Times New Roman"/>
              </a:rPr>
              <a:t>$2,7</a:t>
            </a:r>
            <a:r>
              <a:rPr sz="800" dirty="0">
                <a:latin typeface="Times New Roman"/>
                <a:cs typeface="Times New Roman"/>
              </a:rPr>
              <a:t>1</a:t>
            </a:r>
            <a:r>
              <a:rPr sz="800" spc="-1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7                  </a:t>
            </a:r>
            <a:r>
              <a:rPr sz="800" spc="115" dirty="0">
                <a:latin typeface="Times New Roman"/>
                <a:cs typeface="Times New Roman"/>
              </a:rPr>
              <a:t> </a:t>
            </a:r>
            <a:r>
              <a:rPr sz="800" spc="71" dirty="0">
                <a:latin typeface="Times New Roman"/>
                <a:cs typeface="Times New Roman"/>
              </a:rPr>
              <a:t>$1,3</a:t>
            </a:r>
            <a:r>
              <a:rPr sz="800" dirty="0">
                <a:latin typeface="Times New Roman"/>
                <a:cs typeface="Times New Roman"/>
              </a:rPr>
              <a:t>5</a:t>
            </a:r>
            <a:r>
              <a:rPr sz="800" spc="-1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9                  </a:t>
            </a:r>
            <a:r>
              <a:rPr sz="800" spc="115" dirty="0">
                <a:latin typeface="Times New Roman"/>
                <a:cs typeface="Times New Roman"/>
              </a:rPr>
              <a:t> </a:t>
            </a:r>
            <a:r>
              <a:rPr sz="800" spc="71" dirty="0">
                <a:latin typeface="Times New Roman"/>
                <a:cs typeface="Times New Roman"/>
              </a:rPr>
              <a:t>$54.</a:t>
            </a:r>
            <a:r>
              <a:rPr sz="800" dirty="0">
                <a:latin typeface="Times New Roman"/>
                <a:cs typeface="Times New Roman"/>
              </a:rPr>
              <a:t>3</a:t>
            </a:r>
            <a:r>
              <a:rPr sz="800" spc="-1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5                </a:t>
            </a:r>
            <a:r>
              <a:rPr sz="800" spc="101" dirty="0">
                <a:latin typeface="Times New Roman"/>
                <a:cs typeface="Times New Roman"/>
              </a:rPr>
              <a:t> </a:t>
            </a:r>
            <a:r>
              <a:rPr sz="800" spc="62" dirty="0">
                <a:latin typeface="Times New Roman"/>
                <a:cs typeface="Times New Roman"/>
              </a:rPr>
              <a:t>$543.</a:t>
            </a:r>
            <a:r>
              <a:rPr sz="800" dirty="0">
                <a:latin typeface="Times New Roman"/>
                <a:cs typeface="Times New Roman"/>
              </a:rPr>
              <a:t>4</a:t>
            </a:r>
            <a:r>
              <a:rPr sz="800" spc="-129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7</a:t>
            </a:r>
            <a:endParaRPr sz="800">
              <a:latin typeface="Times New Roman"/>
              <a:cs typeface="Times New Roman"/>
            </a:endParaRPr>
          </a:p>
          <a:p>
            <a:pPr marL="1849969" marR="2827739" algn="ctr">
              <a:lnSpc>
                <a:spcPct val="95825"/>
              </a:lnSpc>
              <a:spcBef>
                <a:spcPts val="90"/>
              </a:spcBef>
            </a:pPr>
            <a:r>
              <a:rPr sz="800" spc="102" dirty="0">
                <a:latin typeface="Times New Roman"/>
                <a:cs typeface="Times New Roman"/>
              </a:rPr>
              <a:t>19</a:t>
            </a:r>
            <a:r>
              <a:rPr sz="800" dirty="0">
                <a:latin typeface="Times New Roman"/>
                <a:cs typeface="Times New Roman"/>
              </a:rPr>
              <a:t>9</a:t>
            </a:r>
            <a:r>
              <a:rPr sz="800" spc="-84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1                  </a:t>
            </a:r>
            <a:r>
              <a:rPr sz="800" spc="151" dirty="0">
                <a:latin typeface="Times New Roman"/>
                <a:cs typeface="Times New Roman"/>
              </a:rPr>
              <a:t> </a:t>
            </a:r>
            <a:r>
              <a:rPr sz="800" spc="71" dirty="0">
                <a:latin typeface="Times New Roman"/>
                <a:cs typeface="Times New Roman"/>
              </a:rPr>
              <a:t>$3,0</a:t>
            </a:r>
            <a:r>
              <a:rPr sz="800" dirty="0">
                <a:latin typeface="Times New Roman"/>
                <a:cs typeface="Times New Roman"/>
              </a:rPr>
              <a:t>6</a:t>
            </a:r>
            <a:r>
              <a:rPr sz="800" spc="-1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9                  </a:t>
            </a:r>
            <a:r>
              <a:rPr sz="800" spc="115" dirty="0">
                <a:latin typeface="Times New Roman"/>
                <a:cs typeface="Times New Roman"/>
              </a:rPr>
              <a:t> </a:t>
            </a:r>
            <a:r>
              <a:rPr sz="800" spc="71" dirty="0">
                <a:latin typeface="Times New Roman"/>
                <a:cs typeface="Times New Roman"/>
              </a:rPr>
              <a:t>$1,5</a:t>
            </a:r>
            <a:r>
              <a:rPr sz="800" dirty="0">
                <a:latin typeface="Times New Roman"/>
                <a:cs typeface="Times New Roman"/>
              </a:rPr>
              <a:t>3</a:t>
            </a:r>
            <a:r>
              <a:rPr sz="800" spc="-1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5                  </a:t>
            </a:r>
            <a:r>
              <a:rPr sz="800" spc="115" dirty="0">
                <a:latin typeface="Times New Roman"/>
                <a:cs typeface="Times New Roman"/>
              </a:rPr>
              <a:t> </a:t>
            </a:r>
            <a:r>
              <a:rPr sz="800" spc="71" dirty="0">
                <a:latin typeface="Times New Roman"/>
                <a:cs typeface="Times New Roman"/>
              </a:rPr>
              <a:t>$61.</a:t>
            </a:r>
            <a:r>
              <a:rPr sz="800" dirty="0">
                <a:latin typeface="Times New Roman"/>
                <a:cs typeface="Times New Roman"/>
              </a:rPr>
              <a:t>3</a:t>
            </a:r>
            <a:r>
              <a:rPr sz="800" spc="-1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9                </a:t>
            </a:r>
            <a:r>
              <a:rPr sz="800" spc="101" dirty="0">
                <a:latin typeface="Times New Roman"/>
                <a:cs typeface="Times New Roman"/>
              </a:rPr>
              <a:t> </a:t>
            </a:r>
            <a:r>
              <a:rPr sz="800" spc="62" dirty="0">
                <a:latin typeface="Times New Roman"/>
                <a:cs typeface="Times New Roman"/>
              </a:rPr>
              <a:t>$675.</a:t>
            </a:r>
            <a:r>
              <a:rPr sz="800" dirty="0">
                <a:latin typeface="Times New Roman"/>
                <a:cs typeface="Times New Roman"/>
              </a:rPr>
              <a:t>2</a:t>
            </a:r>
            <a:r>
              <a:rPr sz="800" spc="-129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5</a:t>
            </a:r>
            <a:endParaRPr sz="800">
              <a:latin typeface="Times New Roman"/>
              <a:cs typeface="Times New Roman"/>
            </a:endParaRPr>
          </a:p>
          <a:p>
            <a:pPr marL="1849969" marR="2827739" algn="ctr">
              <a:lnSpc>
                <a:spcPct val="95825"/>
              </a:lnSpc>
              <a:spcBef>
                <a:spcPts val="90"/>
              </a:spcBef>
            </a:pPr>
            <a:r>
              <a:rPr sz="800" spc="102" dirty="0">
                <a:latin typeface="Times New Roman"/>
                <a:cs typeface="Times New Roman"/>
              </a:rPr>
              <a:t>19</a:t>
            </a:r>
            <a:r>
              <a:rPr sz="800" dirty="0">
                <a:latin typeface="Times New Roman"/>
                <a:cs typeface="Times New Roman"/>
              </a:rPr>
              <a:t>9</a:t>
            </a:r>
            <a:r>
              <a:rPr sz="800" spc="-84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2                  </a:t>
            </a:r>
            <a:r>
              <a:rPr sz="800" spc="151" dirty="0">
                <a:latin typeface="Times New Roman"/>
                <a:cs typeface="Times New Roman"/>
              </a:rPr>
              <a:t> </a:t>
            </a:r>
            <a:r>
              <a:rPr sz="800" spc="71" dirty="0">
                <a:latin typeface="Times New Roman"/>
                <a:cs typeface="Times New Roman"/>
              </a:rPr>
              <a:t>$3,4</a:t>
            </a:r>
            <a:r>
              <a:rPr sz="800" dirty="0">
                <a:latin typeface="Times New Roman"/>
                <a:cs typeface="Times New Roman"/>
              </a:rPr>
              <a:t>9</a:t>
            </a:r>
            <a:r>
              <a:rPr sz="800" spc="-1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9                  </a:t>
            </a:r>
            <a:r>
              <a:rPr sz="800" spc="115" dirty="0">
                <a:latin typeface="Times New Roman"/>
                <a:cs typeface="Times New Roman"/>
              </a:rPr>
              <a:t> </a:t>
            </a:r>
            <a:r>
              <a:rPr sz="800" spc="71" dirty="0">
                <a:latin typeface="Times New Roman"/>
                <a:cs typeface="Times New Roman"/>
              </a:rPr>
              <a:t>$1,7</a:t>
            </a:r>
            <a:r>
              <a:rPr sz="800" dirty="0">
                <a:latin typeface="Times New Roman"/>
                <a:cs typeface="Times New Roman"/>
              </a:rPr>
              <a:t>5</a:t>
            </a:r>
            <a:r>
              <a:rPr sz="800" spc="-1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0                  </a:t>
            </a:r>
            <a:r>
              <a:rPr sz="800" spc="115" dirty="0">
                <a:latin typeface="Times New Roman"/>
                <a:cs typeface="Times New Roman"/>
              </a:rPr>
              <a:t> </a:t>
            </a:r>
            <a:r>
              <a:rPr sz="800" spc="71" dirty="0">
                <a:latin typeface="Times New Roman"/>
                <a:cs typeface="Times New Roman"/>
              </a:rPr>
              <a:t>$69.</a:t>
            </a:r>
            <a:r>
              <a:rPr sz="800" dirty="0">
                <a:latin typeface="Times New Roman"/>
                <a:cs typeface="Times New Roman"/>
              </a:rPr>
              <a:t>9</a:t>
            </a:r>
            <a:r>
              <a:rPr sz="800" spc="-1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9                </a:t>
            </a:r>
            <a:r>
              <a:rPr sz="800" spc="101" dirty="0">
                <a:latin typeface="Times New Roman"/>
                <a:cs typeface="Times New Roman"/>
              </a:rPr>
              <a:t> </a:t>
            </a:r>
            <a:r>
              <a:rPr sz="800" spc="62" dirty="0">
                <a:latin typeface="Times New Roman"/>
                <a:cs typeface="Times New Roman"/>
              </a:rPr>
              <a:t>$839.</a:t>
            </a:r>
            <a:r>
              <a:rPr sz="800" dirty="0">
                <a:latin typeface="Times New Roman"/>
                <a:cs typeface="Times New Roman"/>
              </a:rPr>
              <a:t>8</a:t>
            </a:r>
            <a:r>
              <a:rPr sz="800" spc="-129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4</a:t>
            </a:r>
            <a:endParaRPr sz="800">
              <a:latin typeface="Times New Roman"/>
              <a:cs typeface="Times New Roman"/>
            </a:endParaRPr>
          </a:p>
          <a:p>
            <a:pPr marL="1849969" marR="2827739" algn="ctr">
              <a:lnSpc>
                <a:spcPct val="95825"/>
              </a:lnSpc>
              <a:spcBef>
                <a:spcPts val="90"/>
              </a:spcBef>
            </a:pPr>
            <a:r>
              <a:rPr sz="800" spc="102" dirty="0">
                <a:latin typeface="Times New Roman"/>
                <a:cs typeface="Times New Roman"/>
              </a:rPr>
              <a:t>19</a:t>
            </a:r>
            <a:r>
              <a:rPr sz="800" dirty="0">
                <a:latin typeface="Times New Roman"/>
                <a:cs typeface="Times New Roman"/>
              </a:rPr>
              <a:t>9</a:t>
            </a:r>
            <a:r>
              <a:rPr sz="800" spc="-84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3                  </a:t>
            </a:r>
            <a:r>
              <a:rPr sz="800" spc="151" dirty="0">
                <a:latin typeface="Times New Roman"/>
                <a:cs typeface="Times New Roman"/>
              </a:rPr>
              <a:t> </a:t>
            </a:r>
            <a:r>
              <a:rPr sz="800" spc="71" dirty="0">
                <a:latin typeface="Times New Roman"/>
                <a:cs typeface="Times New Roman"/>
              </a:rPr>
              <a:t>$3,7</a:t>
            </a:r>
            <a:r>
              <a:rPr sz="800" dirty="0">
                <a:latin typeface="Times New Roman"/>
                <a:cs typeface="Times New Roman"/>
              </a:rPr>
              <a:t>9</a:t>
            </a:r>
            <a:r>
              <a:rPr sz="800" spc="-1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7                  </a:t>
            </a:r>
            <a:r>
              <a:rPr sz="800" spc="115" dirty="0">
                <a:latin typeface="Times New Roman"/>
                <a:cs typeface="Times New Roman"/>
              </a:rPr>
              <a:t> </a:t>
            </a:r>
            <a:r>
              <a:rPr sz="800" spc="71" dirty="0">
                <a:latin typeface="Times New Roman"/>
                <a:cs typeface="Times New Roman"/>
              </a:rPr>
              <a:t>$1,8</a:t>
            </a:r>
            <a:r>
              <a:rPr sz="800" dirty="0">
                <a:latin typeface="Times New Roman"/>
                <a:cs typeface="Times New Roman"/>
              </a:rPr>
              <a:t>9</a:t>
            </a:r>
            <a:r>
              <a:rPr sz="800" spc="-1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8                  </a:t>
            </a:r>
            <a:r>
              <a:rPr sz="800" spc="115" dirty="0">
                <a:latin typeface="Times New Roman"/>
                <a:cs typeface="Times New Roman"/>
              </a:rPr>
              <a:t> </a:t>
            </a:r>
            <a:r>
              <a:rPr sz="800" spc="71" dirty="0">
                <a:latin typeface="Times New Roman"/>
                <a:cs typeface="Times New Roman"/>
              </a:rPr>
              <a:t>$75.</a:t>
            </a:r>
            <a:r>
              <a:rPr sz="800" dirty="0">
                <a:latin typeface="Times New Roman"/>
                <a:cs typeface="Times New Roman"/>
              </a:rPr>
              <a:t>9</a:t>
            </a:r>
            <a:r>
              <a:rPr sz="800" spc="-1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3                </a:t>
            </a:r>
            <a:r>
              <a:rPr sz="800" spc="101" dirty="0">
                <a:latin typeface="Times New Roman"/>
                <a:cs typeface="Times New Roman"/>
              </a:rPr>
              <a:t> </a:t>
            </a:r>
            <a:r>
              <a:rPr sz="800" spc="62" dirty="0">
                <a:latin typeface="Times New Roman"/>
                <a:cs typeface="Times New Roman"/>
              </a:rPr>
              <a:t>$987.</a:t>
            </a:r>
            <a:r>
              <a:rPr sz="800" dirty="0">
                <a:latin typeface="Times New Roman"/>
                <a:cs typeface="Times New Roman"/>
              </a:rPr>
              <a:t>1</a:t>
            </a:r>
            <a:r>
              <a:rPr sz="800" spc="-129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3</a:t>
            </a:r>
            <a:endParaRPr sz="800">
              <a:latin typeface="Times New Roman"/>
              <a:cs typeface="Times New Roman"/>
            </a:endParaRPr>
          </a:p>
          <a:p>
            <a:pPr marL="1849969" marR="2825237" algn="ctr">
              <a:lnSpc>
                <a:spcPct val="95825"/>
              </a:lnSpc>
              <a:spcBef>
                <a:spcPts val="90"/>
              </a:spcBef>
            </a:pPr>
            <a:r>
              <a:rPr sz="800" spc="102" dirty="0">
                <a:latin typeface="Times New Roman"/>
                <a:cs typeface="Times New Roman"/>
              </a:rPr>
              <a:t>19</a:t>
            </a:r>
            <a:r>
              <a:rPr sz="800" dirty="0">
                <a:latin typeface="Times New Roman"/>
                <a:cs typeface="Times New Roman"/>
              </a:rPr>
              <a:t>9</a:t>
            </a:r>
            <a:r>
              <a:rPr sz="800" spc="-84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4                  </a:t>
            </a:r>
            <a:r>
              <a:rPr sz="800" spc="151" dirty="0">
                <a:latin typeface="Times New Roman"/>
                <a:cs typeface="Times New Roman"/>
              </a:rPr>
              <a:t> </a:t>
            </a:r>
            <a:r>
              <a:rPr sz="800" spc="71" dirty="0">
                <a:latin typeface="Times New Roman"/>
                <a:cs typeface="Times New Roman"/>
              </a:rPr>
              <a:t>$4,1</a:t>
            </a:r>
            <a:r>
              <a:rPr sz="800" dirty="0">
                <a:latin typeface="Times New Roman"/>
                <a:cs typeface="Times New Roman"/>
              </a:rPr>
              <a:t>9</a:t>
            </a:r>
            <a:r>
              <a:rPr sz="800" spc="-1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8                  </a:t>
            </a:r>
            <a:r>
              <a:rPr sz="800" spc="115" dirty="0">
                <a:latin typeface="Times New Roman"/>
                <a:cs typeface="Times New Roman"/>
              </a:rPr>
              <a:t> </a:t>
            </a:r>
            <a:r>
              <a:rPr sz="800" spc="71" dirty="0">
                <a:latin typeface="Times New Roman"/>
                <a:cs typeface="Times New Roman"/>
              </a:rPr>
              <a:t>$2,0</a:t>
            </a:r>
            <a:r>
              <a:rPr sz="800" dirty="0">
                <a:latin typeface="Times New Roman"/>
                <a:cs typeface="Times New Roman"/>
              </a:rPr>
              <a:t>9</a:t>
            </a:r>
            <a:r>
              <a:rPr sz="800" spc="-1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9                  </a:t>
            </a:r>
            <a:r>
              <a:rPr sz="800" spc="115" dirty="0">
                <a:latin typeface="Times New Roman"/>
                <a:cs typeface="Times New Roman"/>
              </a:rPr>
              <a:t> </a:t>
            </a:r>
            <a:r>
              <a:rPr sz="800" spc="71" dirty="0">
                <a:latin typeface="Times New Roman"/>
                <a:cs typeface="Times New Roman"/>
              </a:rPr>
              <a:t>$83.</a:t>
            </a:r>
            <a:r>
              <a:rPr sz="800" dirty="0">
                <a:latin typeface="Times New Roman"/>
                <a:cs typeface="Times New Roman"/>
              </a:rPr>
              <a:t>9</a:t>
            </a:r>
            <a:r>
              <a:rPr sz="800" spc="-1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6             </a:t>
            </a:r>
            <a:r>
              <a:rPr sz="800" spc="97" dirty="0">
                <a:latin typeface="Times New Roman"/>
                <a:cs typeface="Times New Roman"/>
              </a:rPr>
              <a:t> </a:t>
            </a:r>
            <a:r>
              <a:rPr sz="800" spc="48" dirty="0">
                <a:latin typeface="Times New Roman"/>
                <a:cs typeface="Times New Roman"/>
              </a:rPr>
              <a:t>$1,175.</a:t>
            </a:r>
            <a:r>
              <a:rPr sz="800" dirty="0">
                <a:latin typeface="Times New Roman"/>
                <a:cs typeface="Times New Roman"/>
              </a:rPr>
              <a:t>4</a:t>
            </a:r>
            <a:r>
              <a:rPr sz="800" spc="-138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4</a:t>
            </a:r>
            <a:endParaRPr sz="800">
              <a:latin typeface="Times New Roman"/>
              <a:cs typeface="Times New Roman"/>
            </a:endParaRPr>
          </a:p>
          <a:p>
            <a:pPr marL="1849969" marR="2825237" algn="ctr">
              <a:lnSpc>
                <a:spcPct val="95825"/>
              </a:lnSpc>
              <a:spcBef>
                <a:spcPts val="90"/>
              </a:spcBef>
            </a:pPr>
            <a:r>
              <a:rPr sz="800" spc="102" dirty="0">
                <a:latin typeface="Times New Roman"/>
                <a:cs typeface="Times New Roman"/>
              </a:rPr>
              <a:t>19</a:t>
            </a:r>
            <a:r>
              <a:rPr sz="800" dirty="0">
                <a:latin typeface="Times New Roman"/>
                <a:cs typeface="Times New Roman"/>
              </a:rPr>
              <a:t>9</a:t>
            </a:r>
            <a:r>
              <a:rPr sz="800" spc="-84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5                  </a:t>
            </a:r>
            <a:r>
              <a:rPr sz="800" spc="151" dirty="0">
                <a:latin typeface="Times New Roman"/>
                <a:cs typeface="Times New Roman"/>
              </a:rPr>
              <a:t> </a:t>
            </a:r>
            <a:r>
              <a:rPr sz="800" spc="71" dirty="0">
                <a:latin typeface="Times New Roman"/>
                <a:cs typeface="Times New Roman"/>
              </a:rPr>
              <a:t>$4,6</a:t>
            </a:r>
            <a:r>
              <a:rPr sz="800" dirty="0">
                <a:latin typeface="Times New Roman"/>
                <a:cs typeface="Times New Roman"/>
              </a:rPr>
              <a:t>5</a:t>
            </a:r>
            <a:r>
              <a:rPr sz="800" spc="-1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7                  </a:t>
            </a:r>
            <a:r>
              <a:rPr sz="800" spc="115" dirty="0">
                <a:latin typeface="Times New Roman"/>
                <a:cs typeface="Times New Roman"/>
              </a:rPr>
              <a:t> </a:t>
            </a:r>
            <a:r>
              <a:rPr sz="800" spc="71" dirty="0">
                <a:latin typeface="Times New Roman"/>
                <a:cs typeface="Times New Roman"/>
              </a:rPr>
              <a:t>$2,3</a:t>
            </a:r>
            <a:r>
              <a:rPr sz="800" dirty="0">
                <a:latin typeface="Times New Roman"/>
                <a:cs typeface="Times New Roman"/>
              </a:rPr>
              <a:t>2</a:t>
            </a:r>
            <a:r>
              <a:rPr sz="800" spc="-1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9                  </a:t>
            </a:r>
            <a:r>
              <a:rPr sz="800" spc="115" dirty="0">
                <a:latin typeface="Times New Roman"/>
                <a:cs typeface="Times New Roman"/>
              </a:rPr>
              <a:t> </a:t>
            </a:r>
            <a:r>
              <a:rPr sz="800" spc="71" dirty="0">
                <a:latin typeface="Times New Roman"/>
                <a:cs typeface="Times New Roman"/>
              </a:rPr>
              <a:t>$93.</a:t>
            </a:r>
            <a:r>
              <a:rPr sz="800" dirty="0">
                <a:latin typeface="Times New Roman"/>
                <a:cs typeface="Times New Roman"/>
              </a:rPr>
              <a:t>1</a:t>
            </a:r>
            <a:r>
              <a:rPr sz="800" spc="-1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5             </a:t>
            </a:r>
            <a:r>
              <a:rPr sz="800" spc="97" dirty="0">
                <a:latin typeface="Times New Roman"/>
                <a:cs typeface="Times New Roman"/>
              </a:rPr>
              <a:t> </a:t>
            </a:r>
            <a:r>
              <a:rPr sz="800" spc="48" dirty="0">
                <a:latin typeface="Times New Roman"/>
                <a:cs typeface="Times New Roman"/>
              </a:rPr>
              <a:t>$1,397.</a:t>
            </a:r>
            <a:r>
              <a:rPr sz="800" dirty="0">
                <a:latin typeface="Times New Roman"/>
                <a:cs typeface="Times New Roman"/>
              </a:rPr>
              <a:t>2</a:t>
            </a:r>
            <a:r>
              <a:rPr sz="800" spc="-138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0</a:t>
            </a:r>
            <a:endParaRPr sz="800">
              <a:latin typeface="Times New Roman"/>
              <a:cs typeface="Times New Roman"/>
            </a:endParaRPr>
          </a:p>
          <a:p>
            <a:pPr marL="1849969" marR="2825237" algn="ctr">
              <a:lnSpc>
                <a:spcPct val="95825"/>
              </a:lnSpc>
              <a:spcBef>
                <a:spcPts val="90"/>
              </a:spcBef>
            </a:pPr>
            <a:r>
              <a:rPr sz="800" spc="102" dirty="0">
                <a:latin typeface="Times New Roman"/>
                <a:cs typeface="Times New Roman"/>
              </a:rPr>
              <a:t>19</a:t>
            </a:r>
            <a:r>
              <a:rPr sz="800" dirty="0">
                <a:latin typeface="Times New Roman"/>
                <a:cs typeface="Times New Roman"/>
              </a:rPr>
              <a:t>9</a:t>
            </a:r>
            <a:r>
              <a:rPr sz="800" spc="-84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6                  </a:t>
            </a:r>
            <a:r>
              <a:rPr sz="800" spc="151" dirty="0">
                <a:latin typeface="Times New Roman"/>
                <a:cs typeface="Times New Roman"/>
              </a:rPr>
              <a:t> </a:t>
            </a:r>
            <a:r>
              <a:rPr sz="800" spc="71" dirty="0">
                <a:latin typeface="Times New Roman"/>
                <a:cs typeface="Times New Roman"/>
              </a:rPr>
              <a:t>$5,3</a:t>
            </a:r>
            <a:r>
              <a:rPr sz="800" dirty="0">
                <a:latin typeface="Times New Roman"/>
                <a:cs typeface="Times New Roman"/>
              </a:rPr>
              <a:t>4</a:t>
            </a:r>
            <a:r>
              <a:rPr sz="800" spc="-1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7                  </a:t>
            </a:r>
            <a:r>
              <a:rPr sz="800" spc="115" dirty="0">
                <a:latin typeface="Times New Roman"/>
                <a:cs typeface="Times New Roman"/>
              </a:rPr>
              <a:t> </a:t>
            </a:r>
            <a:r>
              <a:rPr sz="800" spc="71" dirty="0">
                <a:latin typeface="Times New Roman"/>
                <a:cs typeface="Times New Roman"/>
              </a:rPr>
              <a:t>$2,6</a:t>
            </a:r>
            <a:r>
              <a:rPr sz="800" dirty="0">
                <a:latin typeface="Times New Roman"/>
                <a:cs typeface="Times New Roman"/>
              </a:rPr>
              <a:t>7</a:t>
            </a:r>
            <a:r>
              <a:rPr sz="800" spc="-1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3                </a:t>
            </a:r>
            <a:r>
              <a:rPr sz="800" spc="115" dirty="0">
                <a:latin typeface="Times New Roman"/>
                <a:cs typeface="Times New Roman"/>
              </a:rPr>
              <a:t> </a:t>
            </a:r>
            <a:r>
              <a:rPr sz="800" spc="62" dirty="0">
                <a:latin typeface="Times New Roman"/>
                <a:cs typeface="Times New Roman"/>
              </a:rPr>
              <a:t>$106.</a:t>
            </a:r>
            <a:r>
              <a:rPr sz="800" dirty="0">
                <a:latin typeface="Times New Roman"/>
                <a:cs typeface="Times New Roman"/>
              </a:rPr>
              <a:t>9</a:t>
            </a:r>
            <a:r>
              <a:rPr sz="800" spc="-129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3             </a:t>
            </a:r>
            <a:r>
              <a:rPr sz="800" spc="81" dirty="0">
                <a:latin typeface="Times New Roman"/>
                <a:cs typeface="Times New Roman"/>
              </a:rPr>
              <a:t> </a:t>
            </a:r>
            <a:r>
              <a:rPr sz="800" spc="48" dirty="0">
                <a:latin typeface="Times New Roman"/>
                <a:cs typeface="Times New Roman"/>
              </a:rPr>
              <a:t>$1,710.</a:t>
            </a:r>
            <a:r>
              <a:rPr sz="800" dirty="0">
                <a:latin typeface="Times New Roman"/>
                <a:cs typeface="Times New Roman"/>
              </a:rPr>
              <a:t>9</a:t>
            </a:r>
            <a:r>
              <a:rPr sz="800" spc="-138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3</a:t>
            </a:r>
            <a:endParaRPr sz="800">
              <a:latin typeface="Times New Roman"/>
              <a:cs typeface="Times New Roman"/>
            </a:endParaRPr>
          </a:p>
          <a:p>
            <a:pPr marL="1849969" marR="2825237" algn="ctr">
              <a:lnSpc>
                <a:spcPct val="95825"/>
              </a:lnSpc>
              <a:spcBef>
                <a:spcPts val="90"/>
              </a:spcBef>
            </a:pPr>
            <a:r>
              <a:rPr sz="800" spc="102" dirty="0">
                <a:latin typeface="Times New Roman"/>
                <a:cs typeface="Times New Roman"/>
              </a:rPr>
              <a:t>19</a:t>
            </a:r>
            <a:r>
              <a:rPr sz="800" dirty="0">
                <a:latin typeface="Times New Roman"/>
                <a:cs typeface="Times New Roman"/>
              </a:rPr>
              <a:t>9</a:t>
            </a:r>
            <a:r>
              <a:rPr sz="800" spc="-84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7                  </a:t>
            </a:r>
            <a:r>
              <a:rPr sz="800" spc="151" dirty="0">
                <a:latin typeface="Times New Roman"/>
                <a:cs typeface="Times New Roman"/>
              </a:rPr>
              <a:t> </a:t>
            </a:r>
            <a:r>
              <a:rPr sz="800" spc="71" dirty="0">
                <a:latin typeface="Times New Roman"/>
                <a:cs typeface="Times New Roman"/>
              </a:rPr>
              <a:t>$5,2</a:t>
            </a:r>
            <a:r>
              <a:rPr sz="800" dirty="0">
                <a:latin typeface="Times New Roman"/>
                <a:cs typeface="Times New Roman"/>
              </a:rPr>
              <a:t>3</a:t>
            </a:r>
            <a:r>
              <a:rPr sz="800" spc="-1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5                  </a:t>
            </a:r>
            <a:r>
              <a:rPr sz="800" spc="115" dirty="0">
                <a:latin typeface="Times New Roman"/>
                <a:cs typeface="Times New Roman"/>
              </a:rPr>
              <a:t> </a:t>
            </a:r>
            <a:r>
              <a:rPr sz="800" spc="71" dirty="0">
                <a:latin typeface="Times New Roman"/>
                <a:cs typeface="Times New Roman"/>
              </a:rPr>
              <a:t>$2,6</a:t>
            </a:r>
            <a:r>
              <a:rPr sz="800" dirty="0">
                <a:latin typeface="Times New Roman"/>
                <a:cs typeface="Times New Roman"/>
              </a:rPr>
              <a:t>1</a:t>
            </a:r>
            <a:r>
              <a:rPr sz="800" spc="-1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7                </a:t>
            </a:r>
            <a:r>
              <a:rPr sz="800" spc="115" dirty="0">
                <a:latin typeface="Times New Roman"/>
                <a:cs typeface="Times New Roman"/>
              </a:rPr>
              <a:t> </a:t>
            </a:r>
            <a:r>
              <a:rPr sz="800" spc="62" dirty="0">
                <a:latin typeface="Times New Roman"/>
                <a:cs typeface="Times New Roman"/>
              </a:rPr>
              <a:t>$104.</a:t>
            </a:r>
            <a:r>
              <a:rPr sz="800" dirty="0">
                <a:latin typeface="Times New Roman"/>
                <a:cs typeface="Times New Roman"/>
              </a:rPr>
              <a:t>6</a:t>
            </a:r>
            <a:r>
              <a:rPr sz="800" spc="-129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9             </a:t>
            </a:r>
            <a:r>
              <a:rPr sz="800" spc="81" dirty="0">
                <a:latin typeface="Times New Roman"/>
                <a:cs typeface="Times New Roman"/>
              </a:rPr>
              <a:t> </a:t>
            </a:r>
            <a:r>
              <a:rPr sz="800" spc="48" dirty="0">
                <a:latin typeface="Times New Roman"/>
                <a:cs typeface="Times New Roman"/>
              </a:rPr>
              <a:t>$1,779.</a:t>
            </a:r>
            <a:r>
              <a:rPr sz="800" dirty="0">
                <a:latin typeface="Times New Roman"/>
                <a:cs typeface="Times New Roman"/>
              </a:rPr>
              <a:t>7</a:t>
            </a:r>
            <a:r>
              <a:rPr sz="800" spc="-138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9</a:t>
            </a:r>
            <a:endParaRPr sz="800">
              <a:latin typeface="Times New Roman"/>
              <a:cs typeface="Times New Roman"/>
            </a:endParaRPr>
          </a:p>
          <a:p>
            <a:pPr marL="1849969" marR="2825237" algn="ctr">
              <a:lnSpc>
                <a:spcPct val="95825"/>
              </a:lnSpc>
              <a:spcBef>
                <a:spcPts val="90"/>
              </a:spcBef>
            </a:pPr>
            <a:r>
              <a:rPr sz="800" spc="102" dirty="0">
                <a:latin typeface="Times New Roman"/>
                <a:cs typeface="Times New Roman"/>
              </a:rPr>
              <a:t>19</a:t>
            </a:r>
            <a:r>
              <a:rPr sz="800" dirty="0">
                <a:latin typeface="Times New Roman"/>
                <a:cs typeface="Times New Roman"/>
              </a:rPr>
              <a:t>9</a:t>
            </a:r>
            <a:r>
              <a:rPr sz="800" spc="-84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8                  </a:t>
            </a:r>
            <a:r>
              <a:rPr sz="800" spc="151" dirty="0">
                <a:latin typeface="Times New Roman"/>
                <a:cs typeface="Times New Roman"/>
              </a:rPr>
              <a:t> </a:t>
            </a:r>
            <a:r>
              <a:rPr sz="800" spc="71" dirty="0">
                <a:latin typeface="Times New Roman"/>
                <a:cs typeface="Times New Roman"/>
              </a:rPr>
              <a:t>$5,5</a:t>
            </a:r>
            <a:r>
              <a:rPr sz="800" dirty="0">
                <a:latin typeface="Times New Roman"/>
                <a:cs typeface="Times New Roman"/>
              </a:rPr>
              <a:t>2</a:t>
            </a:r>
            <a:r>
              <a:rPr sz="800" spc="-1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3                  </a:t>
            </a:r>
            <a:r>
              <a:rPr sz="800" spc="115" dirty="0">
                <a:latin typeface="Times New Roman"/>
                <a:cs typeface="Times New Roman"/>
              </a:rPr>
              <a:t> </a:t>
            </a:r>
            <a:r>
              <a:rPr sz="800" spc="71" dirty="0">
                <a:latin typeface="Times New Roman"/>
                <a:cs typeface="Times New Roman"/>
              </a:rPr>
              <a:t>$2,7</a:t>
            </a:r>
            <a:r>
              <a:rPr sz="800" dirty="0">
                <a:latin typeface="Times New Roman"/>
                <a:cs typeface="Times New Roman"/>
              </a:rPr>
              <a:t>6</a:t>
            </a:r>
            <a:r>
              <a:rPr sz="800" spc="-1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1                </a:t>
            </a:r>
            <a:r>
              <a:rPr sz="800" spc="115" dirty="0">
                <a:latin typeface="Times New Roman"/>
                <a:cs typeface="Times New Roman"/>
              </a:rPr>
              <a:t> </a:t>
            </a:r>
            <a:r>
              <a:rPr sz="800" spc="62" dirty="0">
                <a:latin typeface="Times New Roman"/>
                <a:cs typeface="Times New Roman"/>
              </a:rPr>
              <a:t>$110.</a:t>
            </a:r>
            <a:r>
              <a:rPr sz="800" dirty="0">
                <a:latin typeface="Times New Roman"/>
                <a:cs typeface="Times New Roman"/>
              </a:rPr>
              <a:t>4</a:t>
            </a:r>
            <a:r>
              <a:rPr sz="800" spc="-129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5             </a:t>
            </a:r>
            <a:r>
              <a:rPr sz="800" spc="81" dirty="0">
                <a:latin typeface="Times New Roman"/>
                <a:cs typeface="Times New Roman"/>
              </a:rPr>
              <a:t> </a:t>
            </a:r>
            <a:r>
              <a:rPr sz="800" spc="48" dirty="0">
                <a:latin typeface="Times New Roman"/>
                <a:cs typeface="Times New Roman"/>
              </a:rPr>
              <a:t>$1,988.</a:t>
            </a:r>
            <a:r>
              <a:rPr sz="800" dirty="0">
                <a:latin typeface="Times New Roman"/>
                <a:cs typeface="Times New Roman"/>
              </a:rPr>
              <a:t>1</a:t>
            </a:r>
            <a:r>
              <a:rPr sz="800" spc="-138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6</a:t>
            </a:r>
            <a:endParaRPr sz="800">
              <a:latin typeface="Times New Roman"/>
              <a:cs typeface="Times New Roman"/>
            </a:endParaRPr>
          </a:p>
          <a:p>
            <a:pPr marL="1849969" marR="2825237" algn="ctr">
              <a:lnSpc>
                <a:spcPct val="95825"/>
              </a:lnSpc>
              <a:spcBef>
                <a:spcPts val="90"/>
              </a:spcBef>
            </a:pPr>
            <a:r>
              <a:rPr sz="800" spc="102" dirty="0">
                <a:latin typeface="Times New Roman"/>
                <a:cs typeface="Times New Roman"/>
              </a:rPr>
              <a:t>19</a:t>
            </a:r>
            <a:r>
              <a:rPr sz="800" dirty="0">
                <a:latin typeface="Times New Roman"/>
                <a:cs typeface="Times New Roman"/>
              </a:rPr>
              <a:t>9</a:t>
            </a:r>
            <a:r>
              <a:rPr sz="800" spc="-84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9                  </a:t>
            </a:r>
            <a:r>
              <a:rPr sz="800" spc="151" dirty="0">
                <a:latin typeface="Times New Roman"/>
                <a:cs typeface="Times New Roman"/>
              </a:rPr>
              <a:t> </a:t>
            </a:r>
            <a:r>
              <a:rPr sz="800" spc="71" dirty="0">
                <a:latin typeface="Times New Roman"/>
                <a:cs typeface="Times New Roman"/>
              </a:rPr>
              <a:t>$6,5</a:t>
            </a:r>
            <a:r>
              <a:rPr sz="800" dirty="0">
                <a:latin typeface="Times New Roman"/>
                <a:cs typeface="Times New Roman"/>
              </a:rPr>
              <a:t>4</a:t>
            </a:r>
            <a:r>
              <a:rPr sz="800" spc="-1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3                  </a:t>
            </a:r>
            <a:r>
              <a:rPr sz="800" spc="115" dirty="0">
                <a:latin typeface="Times New Roman"/>
                <a:cs typeface="Times New Roman"/>
              </a:rPr>
              <a:t> </a:t>
            </a:r>
            <a:r>
              <a:rPr sz="800" spc="71" dirty="0">
                <a:latin typeface="Times New Roman"/>
                <a:cs typeface="Times New Roman"/>
              </a:rPr>
              <a:t>$3,2</a:t>
            </a:r>
            <a:r>
              <a:rPr sz="800" dirty="0">
                <a:latin typeface="Times New Roman"/>
                <a:cs typeface="Times New Roman"/>
              </a:rPr>
              <a:t>7</a:t>
            </a:r>
            <a:r>
              <a:rPr sz="800" spc="-1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1                </a:t>
            </a:r>
            <a:r>
              <a:rPr sz="800" spc="115" dirty="0">
                <a:latin typeface="Times New Roman"/>
                <a:cs typeface="Times New Roman"/>
              </a:rPr>
              <a:t> </a:t>
            </a:r>
            <a:r>
              <a:rPr sz="800" spc="62" dirty="0">
                <a:latin typeface="Times New Roman"/>
                <a:cs typeface="Times New Roman"/>
              </a:rPr>
              <a:t>$130.</a:t>
            </a:r>
            <a:r>
              <a:rPr sz="800" dirty="0">
                <a:latin typeface="Times New Roman"/>
                <a:cs typeface="Times New Roman"/>
              </a:rPr>
              <a:t>8</a:t>
            </a:r>
            <a:r>
              <a:rPr sz="800" spc="-129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5             </a:t>
            </a:r>
            <a:r>
              <a:rPr sz="800" spc="81" dirty="0">
                <a:latin typeface="Times New Roman"/>
                <a:cs typeface="Times New Roman"/>
              </a:rPr>
              <a:t> </a:t>
            </a:r>
            <a:r>
              <a:rPr sz="800" spc="48" dirty="0">
                <a:latin typeface="Times New Roman"/>
                <a:cs typeface="Times New Roman"/>
              </a:rPr>
              <a:t>$2,486.</a:t>
            </a:r>
            <a:r>
              <a:rPr sz="800" dirty="0">
                <a:latin typeface="Times New Roman"/>
                <a:cs typeface="Times New Roman"/>
              </a:rPr>
              <a:t>2</a:t>
            </a:r>
            <a:r>
              <a:rPr sz="800" spc="-138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  <a:p>
            <a:pPr marL="1849969" marR="2825237" algn="ctr">
              <a:lnSpc>
                <a:spcPct val="95825"/>
              </a:lnSpc>
              <a:spcBef>
                <a:spcPts val="90"/>
              </a:spcBef>
            </a:pPr>
            <a:r>
              <a:rPr sz="800" spc="102" dirty="0">
                <a:latin typeface="Times New Roman"/>
                <a:cs typeface="Times New Roman"/>
              </a:rPr>
              <a:t>20</a:t>
            </a:r>
            <a:r>
              <a:rPr sz="800" dirty="0">
                <a:latin typeface="Times New Roman"/>
                <a:cs typeface="Times New Roman"/>
              </a:rPr>
              <a:t>0</a:t>
            </a:r>
            <a:r>
              <a:rPr sz="800" spc="-84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0                  </a:t>
            </a:r>
            <a:r>
              <a:rPr sz="800" spc="151" dirty="0">
                <a:latin typeface="Times New Roman"/>
                <a:cs typeface="Times New Roman"/>
              </a:rPr>
              <a:t> </a:t>
            </a:r>
            <a:r>
              <a:rPr sz="800" spc="71" dirty="0">
                <a:latin typeface="Times New Roman"/>
                <a:cs typeface="Times New Roman"/>
              </a:rPr>
              <a:t>$5,7</a:t>
            </a:r>
            <a:r>
              <a:rPr sz="800" dirty="0">
                <a:latin typeface="Times New Roman"/>
                <a:cs typeface="Times New Roman"/>
              </a:rPr>
              <a:t>0</a:t>
            </a:r>
            <a:r>
              <a:rPr sz="800" spc="-1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1                  </a:t>
            </a:r>
            <a:r>
              <a:rPr sz="800" spc="115" dirty="0">
                <a:latin typeface="Times New Roman"/>
                <a:cs typeface="Times New Roman"/>
              </a:rPr>
              <a:t> </a:t>
            </a:r>
            <a:r>
              <a:rPr sz="800" spc="71" dirty="0">
                <a:latin typeface="Times New Roman"/>
                <a:cs typeface="Times New Roman"/>
              </a:rPr>
              <a:t>$2,8</a:t>
            </a:r>
            <a:r>
              <a:rPr sz="800" dirty="0">
                <a:latin typeface="Times New Roman"/>
                <a:cs typeface="Times New Roman"/>
              </a:rPr>
              <a:t>5</a:t>
            </a:r>
            <a:r>
              <a:rPr sz="800" spc="-1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0                </a:t>
            </a:r>
            <a:r>
              <a:rPr sz="800" spc="115" dirty="0">
                <a:latin typeface="Times New Roman"/>
                <a:cs typeface="Times New Roman"/>
              </a:rPr>
              <a:t> </a:t>
            </a:r>
            <a:r>
              <a:rPr sz="800" spc="62" dirty="0">
                <a:latin typeface="Times New Roman"/>
                <a:cs typeface="Times New Roman"/>
              </a:rPr>
              <a:t>$114.</a:t>
            </a:r>
            <a:r>
              <a:rPr sz="800" dirty="0">
                <a:latin typeface="Times New Roman"/>
                <a:cs typeface="Times New Roman"/>
              </a:rPr>
              <a:t>0</a:t>
            </a:r>
            <a:r>
              <a:rPr sz="800" spc="-129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1             </a:t>
            </a:r>
            <a:r>
              <a:rPr sz="800" spc="81" dirty="0">
                <a:latin typeface="Times New Roman"/>
                <a:cs typeface="Times New Roman"/>
              </a:rPr>
              <a:t> </a:t>
            </a:r>
            <a:r>
              <a:rPr sz="800" spc="48" dirty="0">
                <a:latin typeface="Times New Roman"/>
                <a:cs typeface="Times New Roman"/>
              </a:rPr>
              <a:t>$2,280.</a:t>
            </a:r>
            <a:r>
              <a:rPr sz="800" dirty="0">
                <a:latin typeface="Times New Roman"/>
                <a:cs typeface="Times New Roman"/>
              </a:rPr>
              <a:t>2</a:t>
            </a:r>
            <a:r>
              <a:rPr sz="800" spc="-138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7</a:t>
            </a:r>
            <a:endParaRPr sz="800">
              <a:latin typeface="Times New Roman"/>
              <a:cs typeface="Times New Roman"/>
            </a:endParaRPr>
          </a:p>
          <a:p>
            <a:pPr marL="1849969" marR="2825237" algn="ctr">
              <a:lnSpc>
                <a:spcPct val="95825"/>
              </a:lnSpc>
              <a:spcBef>
                <a:spcPts val="90"/>
              </a:spcBef>
            </a:pPr>
            <a:r>
              <a:rPr sz="800" spc="102" dirty="0">
                <a:latin typeface="Times New Roman"/>
                <a:cs typeface="Times New Roman"/>
              </a:rPr>
              <a:t>20</a:t>
            </a:r>
            <a:r>
              <a:rPr sz="800" dirty="0">
                <a:latin typeface="Times New Roman"/>
                <a:cs typeface="Times New Roman"/>
              </a:rPr>
              <a:t>0</a:t>
            </a:r>
            <a:r>
              <a:rPr sz="800" spc="-84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1                  </a:t>
            </a:r>
            <a:r>
              <a:rPr sz="800" spc="151" dirty="0">
                <a:latin typeface="Times New Roman"/>
                <a:cs typeface="Times New Roman"/>
              </a:rPr>
              <a:t> </a:t>
            </a:r>
            <a:r>
              <a:rPr sz="800" spc="71" dirty="0">
                <a:latin typeface="Times New Roman"/>
                <a:cs typeface="Times New Roman"/>
              </a:rPr>
              <a:t>$4,0</a:t>
            </a:r>
            <a:r>
              <a:rPr sz="800" dirty="0">
                <a:latin typeface="Times New Roman"/>
                <a:cs typeface="Times New Roman"/>
              </a:rPr>
              <a:t>9</a:t>
            </a:r>
            <a:r>
              <a:rPr sz="800" spc="-1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9                  </a:t>
            </a:r>
            <a:r>
              <a:rPr sz="800" spc="115" dirty="0">
                <a:latin typeface="Times New Roman"/>
                <a:cs typeface="Times New Roman"/>
              </a:rPr>
              <a:t> </a:t>
            </a:r>
            <a:r>
              <a:rPr sz="800" spc="71" dirty="0">
                <a:latin typeface="Times New Roman"/>
                <a:cs typeface="Times New Roman"/>
              </a:rPr>
              <a:t>$2,0</a:t>
            </a:r>
            <a:r>
              <a:rPr sz="800" dirty="0">
                <a:latin typeface="Times New Roman"/>
                <a:cs typeface="Times New Roman"/>
              </a:rPr>
              <a:t>5</a:t>
            </a:r>
            <a:r>
              <a:rPr sz="800" spc="-1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0                  </a:t>
            </a:r>
            <a:r>
              <a:rPr sz="800" spc="115" dirty="0">
                <a:latin typeface="Times New Roman"/>
                <a:cs typeface="Times New Roman"/>
              </a:rPr>
              <a:t> </a:t>
            </a:r>
            <a:r>
              <a:rPr sz="800" spc="71" dirty="0">
                <a:latin typeface="Times New Roman"/>
                <a:cs typeface="Times New Roman"/>
              </a:rPr>
              <a:t>$81.</a:t>
            </a:r>
            <a:r>
              <a:rPr sz="800" dirty="0">
                <a:latin typeface="Times New Roman"/>
                <a:cs typeface="Times New Roman"/>
              </a:rPr>
              <a:t>9</a:t>
            </a:r>
            <a:r>
              <a:rPr sz="800" spc="-1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9             </a:t>
            </a:r>
            <a:r>
              <a:rPr sz="800" spc="97" dirty="0">
                <a:latin typeface="Times New Roman"/>
                <a:cs typeface="Times New Roman"/>
              </a:rPr>
              <a:t> </a:t>
            </a:r>
            <a:r>
              <a:rPr sz="800" spc="48" dirty="0">
                <a:latin typeface="Times New Roman"/>
                <a:cs typeface="Times New Roman"/>
              </a:rPr>
              <a:t>$1,721.</a:t>
            </a:r>
            <a:r>
              <a:rPr sz="800" dirty="0">
                <a:latin typeface="Times New Roman"/>
                <a:cs typeface="Times New Roman"/>
              </a:rPr>
              <a:t>7</a:t>
            </a:r>
            <a:r>
              <a:rPr sz="800" spc="-138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  <a:p>
            <a:pPr marL="1849969" marR="2825237" algn="ctr">
              <a:lnSpc>
                <a:spcPct val="95825"/>
              </a:lnSpc>
              <a:spcBef>
                <a:spcPts val="90"/>
              </a:spcBef>
            </a:pPr>
            <a:r>
              <a:rPr sz="800" spc="102" dirty="0">
                <a:latin typeface="Times New Roman"/>
                <a:cs typeface="Times New Roman"/>
              </a:rPr>
              <a:t>20</a:t>
            </a:r>
            <a:r>
              <a:rPr sz="800" dirty="0">
                <a:latin typeface="Times New Roman"/>
                <a:cs typeface="Times New Roman"/>
              </a:rPr>
              <a:t>0</a:t>
            </a:r>
            <a:r>
              <a:rPr sz="800" spc="-84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2                  </a:t>
            </a:r>
            <a:r>
              <a:rPr sz="800" spc="151" dirty="0">
                <a:latin typeface="Times New Roman"/>
                <a:cs typeface="Times New Roman"/>
              </a:rPr>
              <a:t> </a:t>
            </a:r>
            <a:r>
              <a:rPr sz="800" spc="71" dirty="0">
                <a:latin typeface="Times New Roman"/>
                <a:cs typeface="Times New Roman"/>
              </a:rPr>
              <a:t>$4,6</a:t>
            </a:r>
            <a:r>
              <a:rPr sz="800" dirty="0">
                <a:latin typeface="Times New Roman"/>
                <a:cs typeface="Times New Roman"/>
              </a:rPr>
              <a:t>6</a:t>
            </a:r>
            <a:r>
              <a:rPr sz="800" spc="-1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7                  </a:t>
            </a:r>
            <a:r>
              <a:rPr sz="800" spc="115" dirty="0">
                <a:latin typeface="Times New Roman"/>
                <a:cs typeface="Times New Roman"/>
              </a:rPr>
              <a:t> </a:t>
            </a:r>
            <a:r>
              <a:rPr sz="800" spc="71" dirty="0">
                <a:latin typeface="Times New Roman"/>
                <a:cs typeface="Times New Roman"/>
              </a:rPr>
              <a:t>$2,3</a:t>
            </a:r>
            <a:r>
              <a:rPr sz="800" dirty="0">
                <a:latin typeface="Times New Roman"/>
                <a:cs typeface="Times New Roman"/>
              </a:rPr>
              <a:t>3</a:t>
            </a:r>
            <a:r>
              <a:rPr sz="800" spc="-1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4                  </a:t>
            </a:r>
            <a:r>
              <a:rPr sz="800" spc="115" dirty="0">
                <a:latin typeface="Times New Roman"/>
                <a:cs typeface="Times New Roman"/>
              </a:rPr>
              <a:t> </a:t>
            </a:r>
            <a:r>
              <a:rPr sz="800" spc="71" dirty="0">
                <a:latin typeface="Times New Roman"/>
                <a:cs typeface="Times New Roman"/>
              </a:rPr>
              <a:t>$93.</a:t>
            </a:r>
            <a:r>
              <a:rPr sz="800" dirty="0">
                <a:latin typeface="Times New Roman"/>
                <a:cs typeface="Times New Roman"/>
              </a:rPr>
              <a:t>3</a:t>
            </a:r>
            <a:r>
              <a:rPr sz="800" spc="-1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5             </a:t>
            </a:r>
            <a:r>
              <a:rPr sz="800" spc="97" dirty="0">
                <a:latin typeface="Times New Roman"/>
                <a:cs typeface="Times New Roman"/>
              </a:rPr>
              <a:t> </a:t>
            </a:r>
            <a:r>
              <a:rPr sz="800" spc="48" dirty="0">
                <a:latin typeface="Times New Roman"/>
                <a:cs typeface="Times New Roman"/>
              </a:rPr>
              <a:t>$2,053.</a:t>
            </a:r>
            <a:r>
              <a:rPr sz="800" dirty="0">
                <a:latin typeface="Times New Roman"/>
                <a:cs typeface="Times New Roman"/>
              </a:rPr>
              <a:t>6</a:t>
            </a:r>
            <a:r>
              <a:rPr sz="800" spc="-138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3</a:t>
            </a:r>
            <a:endParaRPr sz="800">
              <a:latin typeface="Times New Roman"/>
              <a:cs typeface="Times New Roman"/>
            </a:endParaRPr>
          </a:p>
          <a:p>
            <a:pPr marL="1849969" marR="2825237" algn="ctr">
              <a:lnSpc>
                <a:spcPct val="95825"/>
              </a:lnSpc>
              <a:spcBef>
                <a:spcPts val="90"/>
              </a:spcBef>
            </a:pPr>
            <a:r>
              <a:rPr sz="800" spc="102" dirty="0">
                <a:latin typeface="Times New Roman"/>
                <a:cs typeface="Times New Roman"/>
              </a:rPr>
              <a:t>20</a:t>
            </a:r>
            <a:r>
              <a:rPr sz="800" dirty="0">
                <a:latin typeface="Times New Roman"/>
                <a:cs typeface="Times New Roman"/>
              </a:rPr>
              <a:t>0</a:t>
            </a:r>
            <a:r>
              <a:rPr sz="800" spc="-84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3                  </a:t>
            </a:r>
            <a:r>
              <a:rPr sz="800" spc="151" dirty="0">
                <a:latin typeface="Times New Roman"/>
                <a:cs typeface="Times New Roman"/>
              </a:rPr>
              <a:t> </a:t>
            </a:r>
            <a:r>
              <a:rPr sz="800" spc="71" dirty="0">
                <a:latin typeface="Times New Roman"/>
                <a:cs typeface="Times New Roman"/>
              </a:rPr>
              <a:t>$4,9</a:t>
            </a:r>
            <a:r>
              <a:rPr sz="800" dirty="0">
                <a:latin typeface="Times New Roman"/>
                <a:cs typeface="Times New Roman"/>
              </a:rPr>
              <a:t>9</a:t>
            </a:r>
            <a:r>
              <a:rPr sz="800" spc="-1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2                  </a:t>
            </a:r>
            <a:r>
              <a:rPr sz="800" spc="115" dirty="0">
                <a:latin typeface="Times New Roman"/>
                <a:cs typeface="Times New Roman"/>
              </a:rPr>
              <a:t> </a:t>
            </a:r>
            <a:r>
              <a:rPr sz="800" spc="71" dirty="0">
                <a:latin typeface="Times New Roman"/>
                <a:cs typeface="Times New Roman"/>
              </a:rPr>
              <a:t>$2,4</a:t>
            </a:r>
            <a:r>
              <a:rPr sz="800" dirty="0">
                <a:latin typeface="Times New Roman"/>
                <a:cs typeface="Times New Roman"/>
              </a:rPr>
              <a:t>9</a:t>
            </a:r>
            <a:r>
              <a:rPr sz="800" spc="-1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6                  </a:t>
            </a:r>
            <a:r>
              <a:rPr sz="800" spc="115" dirty="0">
                <a:latin typeface="Times New Roman"/>
                <a:cs typeface="Times New Roman"/>
              </a:rPr>
              <a:t> </a:t>
            </a:r>
            <a:r>
              <a:rPr sz="800" spc="71" dirty="0">
                <a:latin typeface="Times New Roman"/>
                <a:cs typeface="Times New Roman"/>
              </a:rPr>
              <a:t>$99.</a:t>
            </a:r>
            <a:r>
              <a:rPr sz="800" dirty="0">
                <a:latin typeface="Times New Roman"/>
                <a:cs typeface="Times New Roman"/>
              </a:rPr>
              <a:t>8</a:t>
            </a:r>
            <a:r>
              <a:rPr sz="800" spc="-1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4             </a:t>
            </a:r>
            <a:r>
              <a:rPr sz="800" spc="97" dirty="0">
                <a:latin typeface="Times New Roman"/>
                <a:cs typeface="Times New Roman"/>
              </a:rPr>
              <a:t> </a:t>
            </a:r>
            <a:r>
              <a:rPr sz="800" spc="48" dirty="0">
                <a:latin typeface="Times New Roman"/>
                <a:cs typeface="Times New Roman"/>
              </a:rPr>
              <a:t>$2,296.</a:t>
            </a:r>
            <a:r>
              <a:rPr sz="800" dirty="0">
                <a:latin typeface="Times New Roman"/>
                <a:cs typeface="Times New Roman"/>
              </a:rPr>
              <a:t>3</a:t>
            </a:r>
            <a:r>
              <a:rPr sz="800" spc="-138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  <a:p>
            <a:pPr marL="1849969" marR="2825237" algn="ctr">
              <a:lnSpc>
                <a:spcPct val="95825"/>
              </a:lnSpc>
              <a:spcBef>
                <a:spcPts val="90"/>
              </a:spcBef>
            </a:pPr>
            <a:r>
              <a:rPr sz="800" spc="102" dirty="0">
                <a:latin typeface="Times New Roman"/>
                <a:cs typeface="Times New Roman"/>
              </a:rPr>
              <a:t>20</a:t>
            </a:r>
            <a:r>
              <a:rPr sz="800" dirty="0">
                <a:latin typeface="Times New Roman"/>
                <a:cs typeface="Times New Roman"/>
              </a:rPr>
              <a:t>0</a:t>
            </a:r>
            <a:r>
              <a:rPr sz="800" spc="-84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4                  </a:t>
            </a:r>
            <a:r>
              <a:rPr sz="800" spc="151" dirty="0">
                <a:latin typeface="Times New Roman"/>
                <a:cs typeface="Times New Roman"/>
              </a:rPr>
              <a:t> </a:t>
            </a:r>
            <a:r>
              <a:rPr sz="800" spc="71" dirty="0">
                <a:latin typeface="Times New Roman"/>
                <a:cs typeface="Times New Roman"/>
              </a:rPr>
              <a:t>$5,4</a:t>
            </a:r>
            <a:r>
              <a:rPr sz="800" dirty="0">
                <a:latin typeface="Times New Roman"/>
                <a:cs typeface="Times New Roman"/>
              </a:rPr>
              <a:t>3</a:t>
            </a:r>
            <a:r>
              <a:rPr sz="800" spc="-1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1                  </a:t>
            </a:r>
            <a:r>
              <a:rPr sz="800" spc="115" dirty="0">
                <a:latin typeface="Times New Roman"/>
                <a:cs typeface="Times New Roman"/>
              </a:rPr>
              <a:t> </a:t>
            </a:r>
            <a:r>
              <a:rPr sz="800" spc="71" dirty="0">
                <a:latin typeface="Times New Roman"/>
                <a:cs typeface="Times New Roman"/>
              </a:rPr>
              <a:t>$2,7</a:t>
            </a:r>
            <a:r>
              <a:rPr sz="800" dirty="0">
                <a:latin typeface="Times New Roman"/>
                <a:cs typeface="Times New Roman"/>
              </a:rPr>
              <a:t>1</a:t>
            </a:r>
            <a:r>
              <a:rPr sz="800" spc="-1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5                </a:t>
            </a:r>
            <a:r>
              <a:rPr sz="800" spc="115" dirty="0">
                <a:latin typeface="Times New Roman"/>
                <a:cs typeface="Times New Roman"/>
              </a:rPr>
              <a:t> </a:t>
            </a:r>
            <a:r>
              <a:rPr sz="800" spc="62" dirty="0">
                <a:latin typeface="Times New Roman"/>
                <a:cs typeface="Times New Roman"/>
              </a:rPr>
              <a:t>$108.</a:t>
            </a:r>
            <a:r>
              <a:rPr sz="800" dirty="0">
                <a:latin typeface="Times New Roman"/>
                <a:cs typeface="Times New Roman"/>
              </a:rPr>
              <a:t>6</a:t>
            </a:r>
            <a:r>
              <a:rPr sz="800" spc="-129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1             </a:t>
            </a:r>
            <a:r>
              <a:rPr sz="800" spc="81" dirty="0">
                <a:latin typeface="Times New Roman"/>
                <a:cs typeface="Times New Roman"/>
              </a:rPr>
              <a:t> </a:t>
            </a:r>
            <a:r>
              <a:rPr sz="800" spc="48" dirty="0">
                <a:latin typeface="Times New Roman"/>
                <a:cs typeface="Times New Roman"/>
              </a:rPr>
              <a:t>$2,606.</a:t>
            </a:r>
            <a:r>
              <a:rPr sz="800" dirty="0">
                <a:latin typeface="Times New Roman"/>
                <a:cs typeface="Times New Roman"/>
              </a:rPr>
              <a:t>7</a:t>
            </a:r>
            <a:r>
              <a:rPr sz="800" spc="-138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  <a:p>
            <a:pPr marL="4010582" marR="2824132" algn="ctr">
              <a:lnSpc>
                <a:spcPct val="95825"/>
              </a:lnSpc>
              <a:spcBef>
                <a:spcPts val="135"/>
              </a:spcBef>
            </a:pPr>
            <a:r>
              <a:rPr sz="800" spc="48" dirty="0">
                <a:latin typeface="Times New Roman"/>
                <a:cs typeface="Times New Roman"/>
              </a:rPr>
              <a:t>$1,703.</a:t>
            </a:r>
            <a:r>
              <a:rPr sz="800" dirty="0">
                <a:latin typeface="Times New Roman"/>
                <a:cs typeface="Times New Roman"/>
              </a:rPr>
              <a:t>3</a:t>
            </a:r>
            <a:r>
              <a:rPr sz="800" spc="-138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5           </a:t>
            </a:r>
            <a:r>
              <a:rPr sz="800" spc="63" dirty="0">
                <a:latin typeface="Times New Roman"/>
                <a:cs typeface="Times New Roman"/>
              </a:rPr>
              <a:t> </a:t>
            </a:r>
            <a:r>
              <a:rPr sz="800" spc="45" dirty="0">
                <a:latin typeface="Times New Roman"/>
                <a:cs typeface="Times New Roman"/>
              </a:rPr>
              <a:t>$26,148.7</a:t>
            </a:r>
            <a:r>
              <a:rPr sz="800" dirty="0">
                <a:latin typeface="Times New Roman"/>
                <a:cs typeface="Times New Roman"/>
              </a:rPr>
              <a:t>5</a:t>
            </a:r>
            <a:endParaRPr sz="8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3902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7162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11765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251798">
              <a:lnSpc>
                <a:spcPct val="95825"/>
              </a:lnSpc>
              <a:spcBef>
                <a:spcPts val="5805"/>
              </a:spcBef>
            </a:pPr>
            <a:r>
              <a:rPr sz="2100" spc="-232" dirty="0">
                <a:latin typeface="Times New Roman"/>
                <a:cs typeface="Times New Roman"/>
              </a:rPr>
              <a:t>V</a:t>
            </a:r>
            <a:r>
              <a:rPr sz="2100" dirty="0">
                <a:latin typeface="Times New Roman"/>
                <a:cs typeface="Times New Roman"/>
              </a:rPr>
              <a:t>aluing Coca Cola</a:t>
            </a:r>
            <a:r>
              <a:rPr sz="2100" spc="-116" dirty="0">
                <a:latin typeface="Times New Roman"/>
                <a:cs typeface="Times New Roman"/>
              </a:rPr>
              <a:t>’</a:t>
            </a:r>
            <a:r>
              <a:rPr sz="2100" dirty="0">
                <a:latin typeface="Times New Roman"/>
                <a:cs typeface="Times New Roman"/>
              </a:rPr>
              <a:t>s Brand Name</a:t>
            </a:r>
            <a:endParaRPr sz="21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4095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If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we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just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accumulate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advertising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expenses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over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time,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assuming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50%</a:t>
            </a:r>
            <a:endParaRPr sz="1600">
              <a:latin typeface="Times New Roman"/>
              <a:cs typeface="Times New Roman"/>
            </a:endParaRPr>
          </a:p>
          <a:p>
            <a:pPr marL="1368432" marR="860468" algn="ctr">
              <a:lnSpc>
                <a:spcPct val="95825"/>
              </a:lnSpc>
              <a:spcBef>
                <a:spcPts val="319"/>
              </a:spcBef>
            </a:pP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attributable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building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up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brand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name,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we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get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26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billion.</a:t>
            </a:r>
            <a:endParaRPr sz="1600">
              <a:latin typeface="Times New Roman"/>
              <a:cs typeface="Times New Roman"/>
            </a:endParaRPr>
          </a:p>
          <a:p>
            <a:pPr marL="1395001" marR="487991" indent="-303444">
              <a:lnSpc>
                <a:spcPts val="1806"/>
              </a:lnSpc>
              <a:spcBef>
                <a:spcPts val="583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If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we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adjust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expenses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inflation,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we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obtain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brand </a:t>
            </a:r>
            <a:endParaRPr sz="1600">
              <a:latin typeface="Times New Roman"/>
              <a:cs typeface="Times New Roman"/>
            </a:endParaRPr>
          </a:p>
          <a:p>
            <a:pPr marL="1395001" marR="487991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name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close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50%.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680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two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key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problems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this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approach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endParaRPr sz="1600">
              <a:latin typeface="Times New Roman"/>
              <a:cs typeface="Times New Roman"/>
            </a:endParaRPr>
          </a:p>
          <a:p>
            <a:pPr marL="1749020" marR="793625" indent="-252870">
              <a:lnSpc>
                <a:spcPts val="1599"/>
              </a:lnSpc>
              <a:spcBef>
                <a:spcPts val="395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Estimating</a:t>
            </a:r>
            <a:r>
              <a:rPr sz="1400" spc="6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proportion</a:t>
            </a:r>
            <a:r>
              <a:rPr sz="1400" spc="6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advertising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can</a:t>
            </a:r>
            <a:r>
              <a:rPr sz="1400" spc="2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attributed</a:t>
            </a:r>
            <a:r>
              <a:rPr sz="1400" spc="6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brand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name building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35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Estimating</a:t>
            </a:r>
            <a:r>
              <a:rPr sz="1400" spc="6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life</a:t>
            </a:r>
            <a:r>
              <a:rPr sz="1400" spc="2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brand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name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asset</a:t>
            </a:r>
            <a:endParaRPr sz="14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5077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2041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11765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010889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b.</a:t>
            </a:r>
            <a:r>
              <a:rPr sz="2100" spc="-31" dirty="0">
                <a:latin typeface="Times New Roman"/>
                <a:cs typeface="Times New Roman"/>
              </a:rPr>
              <a:t> </a:t>
            </a:r>
            <a:r>
              <a:rPr sz="2100" spc="-232" dirty="0">
                <a:latin typeface="Times New Roman"/>
                <a:cs typeface="Times New Roman"/>
              </a:rPr>
              <a:t>V</a:t>
            </a:r>
            <a:r>
              <a:rPr sz="2100" dirty="0">
                <a:latin typeface="Times New Roman"/>
                <a:cs typeface="Times New Roman"/>
              </a:rPr>
              <a:t>aluing Coca Cola</a:t>
            </a:r>
            <a:r>
              <a:rPr sz="2100" spc="-116" dirty="0">
                <a:latin typeface="Times New Roman"/>
                <a:cs typeface="Times New Roman"/>
              </a:rPr>
              <a:t>’</a:t>
            </a:r>
            <a:r>
              <a:rPr sz="2100" dirty="0">
                <a:latin typeface="Times New Roman"/>
                <a:cs typeface="Times New Roman"/>
              </a:rPr>
              <a:t>s brand name: Generic comparison</a:t>
            </a:r>
            <a:endParaRPr sz="21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4076"/>
              </a:spcBef>
            </a:pPr>
            <a:r>
              <a:rPr sz="900" dirty="0">
                <a:latin typeface="Times New Roman"/>
                <a:cs typeface="Times New Roman"/>
              </a:rPr>
              <a:t>           </a:t>
            </a:r>
            <a:r>
              <a:rPr sz="900" spc="-9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                                                           </a:t>
            </a:r>
            <a:r>
              <a:rPr sz="1200" i="1" spc="129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Coca</a:t>
            </a:r>
            <a:r>
              <a:rPr sz="1200" i="1" spc="59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Col</a:t>
            </a:r>
            <a:r>
              <a:rPr sz="1200" i="1" spc="-13" dirty="0">
                <a:latin typeface="Times New Roman"/>
                <a:cs typeface="Times New Roman"/>
              </a:rPr>
              <a:t>a</a:t>
            </a:r>
            <a:r>
              <a:rPr sz="1200" i="1" dirty="0">
                <a:latin typeface="Times New Roman"/>
                <a:cs typeface="Times New Roman"/>
              </a:rPr>
              <a:t>                            </a:t>
            </a:r>
            <a:r>
              <a:rPr sz="1200" i="1" spc="279" dirty="0">
                <a:latin typeface="Times New Roman"/>
                <a:cs typeface="Times New Roman"/>
              </a:rPr>
              <a:t> </a:t>
            </a:r>
            <a:r>
              <a:rPr sz="1200" i="1" spc="-67" dirty="0">
                <a:latin typeface="Times New Roman"/>
                <a:cs typeface="Times New Roman"/>
              </a:rPr>
              <a:t>W</a:t>
            </a:r>
            <a:r>
              <a:rPr sz="1200" i="1" dirty="0">
                <a:latin typeface="Times New Roman"/>
                <a:cs typeface="Times New Roman"/>
              </a:rPr>
              <a:t>ith</a:t>
            </a:r>
            <a:r>
              <a:rPr sz="1200" i="1" spc="54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Cott</a:t>
            </a:r>
            <a:r>
              <a:rPr sz="1200" i="1" spc="5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Ma</a:t>
            </a:r>
            <a:r>
              <a:rPr sz="1200" i="1" spc="-45" dirty="0">
                <a:latin typeface="Times New Roman"/>
                <a:cs typeface="Times New Roman"/>
              </a:rPr>
              <a:t>r</a:t>
            </a:r>
            <a:r>
              <a:rPr sz="1200" i="1" dirty="0">
                <a:latin typeface="Times New Roman"/>
                <a:cs typeface="Times New Roman"/>
              </a:rPr>
              <a:t>gins</a:t>
            </a:r>
            <a:endParaRPr sz="12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465"/>
              </a:spcBef>
            </a:pPr>
            <a:r>
              <a:rPr sz="1200" dirty="0">
                <a:latin typeface="Times New Roman"/>
                <a:cs typeface="Times New Roman"/>
              </a:rPr>
              <a:t>Current</a:t>
            </a:r>
            <a:r>
              <a:rPr sz="1200" spc="8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Revenues</a:t>
            </a:r>
            <a:r>
              <a:rPr sz="1200" spc="102" dirty="0">
                <a:latin typeface="Times New Roman"/>
                <a:cs typeface="Times New Roman"/>
              </a:rPr>
              <a:t> </a:t>
            </a:r>
            <a:r>
              <a:rPr sz="1200" spc="-8" dirty="0">
                <a:latin typeface="Times New Roman"/>
                <a:cs typeface="Times New Roman"/>
              </a:rPr>
              <a:t>=</a:t>
            </a:r>
            <a:r>
              <a:rPr sz="1200" dirty="0">
                <a:latin typeface="Times New Roman"/>
                <a:cs typeface="Times New Roman"/>
              </a:rPr>
              <a:t>                                  </a:t>
            </a:r>
            <a:r>
              <a:rPr sz="1200" spc="28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$21,962.00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                           </a:t>
            </a:r>
            <a:r>
              <a:rPr sz="1200" spc="8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$21,962.00</a:t>
            </a:r>
            <a:endParaRPr sz="12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465"/>
              </a:spcBef>
            </a:pPr>
            <a:r>
              <a:rPr sz="1200" dirty="0">
                <a:latin typeface="Times New Roman"/>
                <a:cs typeface="Times New Roman"/>
              </a:rPr>
              <a:t>Length</a:t>
            </a:r>
            <a:r>
              <a:rPr sz="1200" spc="7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2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high-growth</a:t>
            </a:r>
            <a:r>
              <a:rPr sz="1200" spc="12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period</a:t>
            </a:r>
            <a:r>
              <a:rPr sz="1200" spc="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                  </a:t>
            </a:r>
            <a:r>
              <a:rPr sz="1200" spc="2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</a:t>
            </a:r>
            <a:r>
              <a:rPr sz="1200" spc="8" dirty="0">
                <a:latin typeface="Times New Roman"/>
                <a:cs typeface="Times New Roman"/>
              </a:rPr>
              <a:t>0</a:t>
            </a:r>
            <a:r>
              <a:rPr sz="1200" dirty="0">
                <a:latin typeface="Times New Roman"/>
                <a:cs typeface="Times New Roman"/>
              </a:rPr>
              <a:t>                                          </a:t>
            </a:r>
            <a:r>
              <a:rPr sz="1200" spc="8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10</a:t>
            </a:r>
            <a:endParaRPr sz="1200">
              <a:latin typeface="Times New Roman"/>
              <a:cs typeface="Times New Roman"/>
            </a:endParaRPr>
          </a:p>
          <a:p>
            <a:pPr marL="1091557" marR="2106990">
              <a:lnSpc>
                <a:spcPts val="1393"/>
              </a:lnSpc>
              <a:spcBef>
                <a:spcPts val="465"/>
              </a:spcBef>
            </a:pPr>
            <a:r>
              <a:rPr sz="1200" dirty="0">
                <a:latin typeface="Times New Roman"/>
                <a:cs typeface="Times New Roman"/>
              </a:rPr>
              <a:t>Reinvestment</a:t>
            </a:r>
            <a:r>
              <a:rPr sz="1200" spc="14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Rate </a:t>
            </a:r>
            <a:r>
              <a:rPr sz="1200" spc="57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=</a:t>
            </a:r>
            <a:r>
              <a:rPr sz="1200" dirty="0">
                <a:latin typeface="Times New Roman"/>
                <a:cs typeface="Times New Roman"/>
              </a:rPr>
              <a:t>                                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50</a:t>
            </a:r>
            <a:r>
              <a:rPr sz="1200" spc="39" dirty="0">
                <a:latin typeface="Times New Roman"/>
                <a:cs typeface="Times New Roman"/>
              </a:rPr>
              <a:t>%</a:t>
            </a:r>
            <a:r>
              <a:rPr sz="1200" dirty="0">
                <a:latin typeface="Times New Roman"/>
                <a:cs typeface="Times New Roman"/>
              </a:rPr>
              <a:t>                                      </a:t>
            </a:r>
            <a:r>
              <a:rPr sz="1200" spc="25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50% </a:t>
            </a:r>
            <a:endParaRPr sz="1200">
              <a:latin typeface="Times New Roman"/>
              <a:cs typeface="Times New Roman"/>
            </a:endParaRPr>
          </a:p>
          <a:p>
            <a:pPr marL="1091557" marR="2106990">
              <a:lnSpc>
                <a:spcPts val="1393"/>
              </a:lnSpc>
              <a:spcBef>
                <a:spcPts val="420"/>
              </a:spcBef>
            </a:pPr>
            <a:r>
              <a:rPr sz="1200" dirty="0">
                <a:latin typeface="Times New Roman"/>
                <a:cs typeface="Times New Roman"/>
              </a:rPr>
              <a:t>Operating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</a:t>
            </a:r>
            <a:r>
              <a:rPr sz="1200" spc="-22" dirty="0">
                <a:latin typeface="Times New Roman"/>
                <a:cs typeface="Times New Roman"/>
              </a:rPr>
              <a:t>r</a:t>
            </a:r>
            <a:r>
              <a:rPr sz="1200" dirty="0">
                <a:latin typeface="Times New Roman"/>
                <a:cs typeface="Times New Roman"/>
              </a:rPr>
              <a:t>gin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(afte</a:t>
            </a:r>
            <a:r>
              <a:rPr sz="1200" spc="-22" dirty="0">
                <a:latin typeface="Times New Roman"/>
                <a:cs typeface="Times New Roman"/>
              </a:rPr>
              <a:t>r</a:t>
            </a:r>
            <a:r>
              <a:rPr sz="1200" dirty="0">
                <a:latin typeface="Times New Roman"/>
                <a:cs typeface="Times New Roman"/>
              </a:rPr>
              <a:t>-tax</a:t>
            </a:r>
            <a:r>
              <a:rPr sz="1200" spc="-35" dirty="0">
                <a:latin typeface="Times New Roman"/>
                <a:cs typeface="Times New Roman"/>
              </a:rPr>
              <a:t>)</a:t>
            </a:r>
            <a:r>
              <a:rPr sz="1200" dirty="0">
                <a:latin typeface="Times New Roman"/>
                <a:cs typeface="Times New Roman"/>
              </a:rPr>
              <a:t>                     </a:t>
            </a:r>
            <a:r>
              <a:rPr sz="1200" spc="5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15.57</a:t>
            </a:r>
            <a:r>
              <a:rPr sz="1200" spc="-4" dirty="0">
                <a:latin typeface="Times New Roman"/>
                <a:cs typeface="Times New Roman"/>
              </a:rPr>
              <a:t>%</a:t>
            </a:r>
            <a:r>
              <a:rPr sz="1200" dirty="0">
                <a:latin typeface="Times New Roman"/>
                <a:cs typeface="Times New Roman"/>
              </a:rPr>
              <a:t>                                 </a:t>
            </a:r>
            <a:r>
              <a:rPr sz="1200" spc="29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5.28% </a:t>
            </a:r>
            <a:endParaRPr sz="1200">
              <a:latin typeface="Times New Roman"/>
              <a:cs typeface="Times New Roman"/>
            </a:endParaRPr>
          </a:p>
          <a:p>
            <a:pPr marL="1091557" marR="2106990">
              <a:lnSpc>
                <a:spcPts val="1393"/>
              </a:lnSpc>
              <a:spcBef>
                <a:spcPts val="420"/>
              </a:spcBef>
            </a:pPr>
            <a:r>
              <a:rPr sz="1200" dirty="0">
                <a:latin typeface="Times New Roman"/>
                <a:cs typeface="Times New Roman"/>
              </a:rPr>
              <a:t>Sales/Capital</a:t>
            </a:r>
            <a:r>
              <a:rPr sz="1200" spc="13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</a:t>
            </a:r>
            <a:r>
              <a:rPr sz="1200" spc="-45" dirty="0">
                <a:latin typeface="Times New Roman"/>
                <a:cs typeface="Times New Roman"/>
              </a:rPr>
              <a:t>T</a:t>
            </a:r>
            <a:r>
              <a:rPr sz="1200" dirty="0">
                <a:latin typeface="Times New Roman"/>
                <a:cs typeface="Times New Roman"/>
              </a:rPr>
              <a:t>urnover</a:t>
            </a:r>
            <a:r>
              <a:rPr sz="1200" spc="10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ratio</a:t>
            </a:r>
            <a:r>
              <a:rPr sz="1200" spc="-39" dirty="0">
                <a:latin typeface="Times New Roman"/>
                <a:cs typeface="Times New Roman"/>
              </a:rPr>
              <a:t>)</a:t>
            </a:r>
            <a:r>
              <a:rPr sz="1200" dirty="0">
                <a:latin typeface="Times New Roman"/>
                <a:cs typeface="Times New Roman"/>
              </a:rPr>
              <a:t>                    1.3</a:t>
            </a:r>
            <a:r>
              <a:rPr sz="1200" spc="-31" dirty="0">
                <a:latin typeface="Times New Roman"/>
                <a:cs typeface="Times New Roman"/>
              </a:rPr>
              <a:t>4</a:t>
            </a:r>
            <a:r>
              <a:rPr sz="1200" dirty="0">
                <a:latin typeface="Times New Roman"/>
                <a:cs typeface="Times New Roman"/>
              </a:rPr>
              <a:t>                                       </a:t>
            </a:r>
            <a:r>
              <a:rPr sz="1200" spc="12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1.34</a:t>
            </a:r>
            <a:endParaRPr sz="1200">
              <a:latin typeface="Times New Roman"/>
              <a:cs typeface="Times New Roman"/>
            </a:endParaRPr>
          </a:p>
          <a:p>
            <a:pPr marL="1091557" marR="2106990" algn="just">
              <a:lnSpc>
                <a:spcPts val="1393"/>
              </a:lnSpc>
              <a:spcBef>
                <a:spcPts val="478"/>
              </a:spcBef>
            </a:pPr>
            <a:r>
              <a:rPr sz="1200" dirty="0">
                <a:latin typeface="Times New Roman"/>
                <a:cs typeface="Times New Roman"/>
              </a:rPr>
              <a:t>Return</a:t>
            </a:r>
            <a:r>
              <a:rPr sz="1200" spc="5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on</a:t>
            </a:r>
            <a:r>
              <a:rPr sz="1200" spc="1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capital</a:t>
            </a:r>
            <a:r>
              <a:rPr sz="1200" spc="5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(afte</a:t>
            </a:r>
            <a:r>
              <a:rPr sz="1200" spc="-26" dirty="0">
                <a:latin typeface="Times New Roman"/>
                <a:cs typeface="Times New Roman"/>
              </a:rPr>
              <a:t>r</a:t>
            </a:r>
            <a:r>
              <a:rPr sz="1200" dirty="0">
                <a:latin typeface="Times New Roman"/>
                <a:cs typeface="Times New Roman"/>
              </a:rPr>
              <a:t>-tax</a:t>
            </a:r>
            <a:r>
              <a:rPr sz="1200" spc="-31" dirty="0">
                <a:latin typeface="Times New Roman"/>
                <a:cs typeface="Times New Roman"/>
              </a:rPr>
              <a:t>)</a:t>
            </a:r>
            <a:r>
              <a:rPr sz="1200" dirty="0">
                <a:latin typeface="Times New Roman"/>
                <a:cs typeface="Times New Roman"/>
              </a:rPr>
              <a:t>                       20.84</a:t>
            </a:r>
            <a:r>
              <a:rPr sz="1200" spc="-4" dirty="0">
                <a:latin typeface="Times New Roman"/>
                <a:cs typeface="Times New Roman"/>
              </a:rPr>
              <a:t>%</a:t>
            </a:r>
            <a:r>
              <a:rPr sz="1200" dirty="0">
                <a:latin typeface="Times New Roman"/>
                <a:cs typeface="Times New Roman"/>
              </a:rPr>
              <a:t>                                 </a:t>
            </a:r>
            <a:r>
              <a:rPr sz="1200" spc="20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7.06% </a:t>
            </a:r>
            <a:endParaRPr sz="1200">
              <a:latin typeface="Times New Roman"/>
              <a:cs typeface="Times New Roman"/>
            </a:endParaRPr>
          </a:p>
          <a:p>
            <a:pPr marL="1091557" marR="2106990" algn="just">
              <a:lnSpc>
                <a:spcPts val="1393"/>
              </a:lnSpc>
              <a:spcBef>
                <a:spcPts val="465"/>
              </a:spcBef>
            </a:pPr>
            <a:r>
              <a:rPr sz="1200" dirty="0">
                <a:latin typeface="Times New Roman"/>
                <a:cs typeface="Times New Roman"/>
              </a:rPr>
              <a:t>Growth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rate</a:t>
            </a:r>
            <a:r>
              <a:rPr sz="1200" spc="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during</a:t>
            </a:r>
            <a:r>
              <a:rPr sz="1200" spc="3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period</a:t>
            </a:r>
            <a:r>
              <a:rPr sz="1200" spc="3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(g) </a:t>
            </a:r>
            <a:r>
              <a:rPr sz="1200" spc="17" dirty="0">
                <a:latin typeface="Times New Roman"/>
                <a:cs typeface="Times New Roman"/>
              </a:rPr>
              <a:t>=</a:t>
            </a:r>
            <a:r>
              <a:rPr sz="1200" dirty="0">
                <a:latin typeface="Times New Roman"/>
                <a:cs typeface="Times New Roman"/>
              </a:rPr>
              <a:t>               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10.42</a:t>
            </a:r>
            <a:r>
              <a:rPr sz="1200" spc="-4" dirty="0">
                <a:latin typeface="Times New Roman"/>
                <a:cs typeface="Times New Roman"/>
              </a:rPr>
              <a:t>%</a:t>
            </a:r>
            <a:r>
              <a:rPr sz="1200" dirty="0">
                <a:latin typeface="Times New Roman"/>
                <a:cs typeface="Times New Roman"/>
              </a:rPr>
              <a:t>                                 </a:t>
            </a:r>
            <a:r>
              <a:rPr sz="1200" spc="18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3.53% </a:t>
            </a:r>
            <a:endParaRPr sz="1200">
              <a:latin typeface="Times New Roman"/>
              <a:cs typeface="Times New Roman"/>
            </a:endParaRPr>
          </a:p>
          <a:p>
            <a:pPr marL="1091557" marR="2106990" algn="just">
              <a:lnSpc>
                <a:spcPts val="1393"/>
              </a:lnSpc>
              <a:spcBef>
                <a:spcPts val="465"/>
              </a:spcBef>
            </a:pPr>
            <a:r>
              <a:rPr sz="1200" dirty="0">
                <a:latin typeface="Times New Roman"/>
                <a:cs typeface="Times New Roman"/>
              </a:rPr>
              <a:t>Cost</a:t>
            </a:r>
            <a:r>
              <a:rPr sz="1200" spc="2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 Capital</a:t>
            </a:r>
            <a:r>
              <a:rPr sz="1200" spc="4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during</a:t>
            </a:r>
            <a:r>
              <a:rPr sz="1200" spc="4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period </a:t>
            </a:r>
            <a:r>
              <a:rPr sz="1200" spc="4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=               </a:t>
            </a:r>
            <a:r>
              <a:rPr sz="1200" spc="6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7.65</a:t>
            </a:r>
            <a:r>
              <a:rPr sz="1200" spc="-4" dirty="0">
                <a:latin typeface="Times New Roman"/>
                <a:cs typeface="Times New Roman"/>
              </a:rPr>
              <a:t>%</a:t>
            </a:r>
            <a:r>
              <a:rPr sz="1200" dirty="0">
                <a:latin typeface="Times New Roman"/>
                <a:cs typeface="Times New Roman"/>
              </a:rPr>
              <a:t>                                   </a:t>
            </a:r>
            <a:r>
              <a:rPr sz="1200" spc="20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7.65% </a:t>
            </a:r>
            <a:endParaRPr sz="1200">
              <a:latin typeface="Times New Roman"/>
              <a:cs typeface="Times New Roman"/>
            </a:endParaRPr>
          </a:p>
          <a:p>
            <a:pPr marL="1091557" marR="2106990" algn="just">
              <a:lnSpc>
                <a:spcPts val="1393"/>
              </a:lnSpc>
              <a:spcBef>
                <a:spcPts val="465"/>
              </a:spcBef>
            </a:pP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Stable</a:t>
            </a:r>
            <a:r>
              <a:rPr sz="1200" spc="69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Growth</a:t>
            </a:r>
            <a:r>
              <a:rPr sz="1200" spc="78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Period</a:t>
            </a:r>
            <a:endParaRPr sz="1200">
              <a:latin typeface="Times New Roman"/>
              <a:cs typeface="Times New Roman"/>
            </a:endParaRPr>
          </a:p>
          <a:p>
            <a:pPr marL="1091557" marR="1805368">
              <a:lnSpc>
                <a:spcPts val="1393"/>
              </a:lnSpc>
              <a:spcBef>
                <a:spcPts val="483"/>
              </a:spcBef>
            </a:pPr>
            <a:r>
              <a:rPr sz="1200" dirty="0">
                <a:latin typeface="Times New Roman"/>
                <a:cs typeface="Times New Roman"/>
              </a:rPr>
              <a:t>Growth</a:t>
            </a:r>
            <a:r>
              <a:rPr sz="1200" spc="7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rate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2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steady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state</a:t>
            </a:r>
            <a:r>
              <a:rPr sz="1200" spc="53" dirty="0">
                <a:latin typeface="Times New Roman"/>
                <a:cs typeface="Times New Roman"/>
              </a:rPr>
              <a:t> </a:t>
            </a:r>
            <a:r>
              <a:rPr sz="1200" spc="45" dirty="0">
                <a:latin typeface="Times New Roman"/>
                <a:cs typeface="Times New Roman"/>
              </a:rPr>
              <a:t>=</a:t>
            </a:r>
            <a:r>
              <a:rPr sz="1200" dirty="0">
                <a:latin typeface="Times New Roman"/>
                <a:cs typeface="Times New Roman"/>
              </a:rPr>
              <a:t>                    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4.00</a:t>
            </a:r>
            <a:r>
              <a:rPr sz="1200" spc="-4" dirty="0">
                <a:latin typeface="Times New Roman"/>
                <a:cs typeface="Times New Roman"/>
              </a:rPr>
              <a:t>%</a:t>
            </a:r>
            <a:r>
              <a:rPr sz="1200" dirty="0">
                <a:latin typeface="Times New Roman"/>
                <a:cs typeface="Times New Roman"/>
              </a:rPr>
              <a:t>                                   </a:t>
            </a:r>
            <a:r>
              <a:rPr sz="1200" spc="29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4.00% </a:t>
            </a:r>
            <a:endParaRPr sz="1200">
              <a:latin typeface="Times New Roman"/>
              <a:cs typeface="Times New Roman"/>
            </a:endParaRPr>
          </a:p>
          <a:p>
            <a:pPr marL="1091557" marR="1805368">
              <a:lnSpc>
                <a:spcPts val="1393"/>
              </a:lnSpc>
              <a:spcBef>
                <a:spcPts val="442"/>
              </a:spcBef>
            </a:pPr>
            <a:r>
              <a:rPr sz="1200" dirty="0">
                <a:latin typeface="Times New Roman"/>
                <a:cs typeface="Times New Roman"/>
              </a:rPr>
              <a:t>Return</a:t>
            </a:r>
            <a:r>
              <a:rPr sz="1200" spc="7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on</a:t>
            </a:r>
            <a:r>
              <a:rPr sz="1200" spc="3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capital</a:t>
            </a:r>
            <a:r>
              <a:rPr sz="1200" spc="73" dirty="0">
                <a:latin typeface="Times New Roman"/>
                <a:cs typeface="Times New Roman"/>
              </a:rPr>
              <a:t> </a:t>
            </a:r>
            <a:r>
              <a:rPr sz="1200" spc="13" dirty="0">
                <a:latin typeface="Times New Roman"/>
                <a:cs typeface="Times New Roman"/>
              </a:rPr>
              <a:t>=</a:t>
            </a:r>
            <a:r>
              <a:rPr sz="1200" dirty="0">
                <a:latin typeface="Times New Roman"/>
                <a:cs typeface="Times New Roman"/>
              </a:rPr>
              <a:t>                                    </a:t>
            </a:r>
            <a:r>
              <a:rPr sz="1200" spc="3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7.65</a:t>
            </a:r>
            <a:r>
              <a:rPr sz="1200" spc="-4" dirty="0">
                <a:latin typeface="Times New Roman"/>
                <a:cs typeface="Times New Roman"/>
              </a:rPr>
              <a:t>%</a:t>
            </a:r>
            <a:r>
              <a:rPr sz="1200" dirty="0">
                <a:latin typeface="Times New Roman"/>
                <a:cs typeface="Times New Roman"/>
              </a:rPr>
              <a:t>                                   </a:t>
            </a:r>
            <a:r>
              <a:rPr sz="1200" spc="29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7.65% </a:t>
            </a:r>
            <a:endParaRPr sz="1200">
              <a:latin typeface="Times New Roman"/>
              <a:cs typeface="Times New Roman"/>
            </a:endParaRPr>
          </a:p>
          <a:p>
            <a:pPr marL="1091557" marR="1805368">
              <a:lnSpc>
                <a:spcPts val="1393"/>
              </a:lnSpc>
              <a:spcBef>
                <a:spcPts val="442"/>
              </a:spcBef>
            </a:pPr>
            <a:r>
              <a:rPr sz="1200" dirty="0">
                <a:latin typeface="Times New Roman"/>
                <a:cs typeface="Times New Roman"/>
              </a:rPr>
              <a:t>Reinvestment</a:t>
            </a:r>
            <a:r>
              <a:rPr sz="1200" spc="14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Rate</a:t>
            </a:r>
            <a:r>
              <a:rPr sz="1200" spc="53" dirty="0">
                <a:latin typeface="Times New Roman"/>
                <a:cs typeface="Times New Roman"/>
              </a:rPr>
              <a:t> </a:t>
            </a:r>
            <a:r>
              <a:rPr sz="1200" spc="39" dirty="0">
                <a:latin typeface="Times New Roman"/>
                <a:cs typeface="Times New Roman"/>
              </a:rPr>
              <a:t>=</a:t>
            </a:r>
            <a:r>
              <a:rPr sz="1200" dirty="0">
                <a:latin typeface="Times New Roman"/>
                <a:cs typeface="Times New Roman"/>
              </a:rPr>
              <a:t>                                 </a:t>
            </a:r>
            <a:r>
              <a:rPr sz="1200" spc="5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52.28</a:t>
            </a:r>
            <a:r>
              <a:rPr sz="1200" spc="-4" dirty="0">
                <a:latin typeface="Times New Roman"/>
                <a:cs typeface="Times New Roman"/>
              </a:rPr>
              <a:t>%</a:t>
            </a:r>
            <a:r>
              <a:rPr sz="1200" dirty="0">
                <a:latin typeface="Times New Roman"/>
                <a:cs typeface="Times New Roman"/>
              </a:rPr>
              <a:t>                                 </a:t>
            </a:r>
            <a:r>
              <a:rPr sz="1200" spc="29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52.28% </a:t>
            </a:r>
            <a:endParaRPr sz="1200">
              <a:latin typeface="Times New Roman"/>
              <a:cs typeface="Times New Roman"/>
            </a:endParaRPr>
          </a:p>
          <a:p>
            <a:pPr marL="1091557" marR="1805368">
              <a:lnSpc>
                <a:spcPts val="1393"/>
              </a:lnSpc>
              <a:spcBef>
                <a:spcPts val="442"/>
              </a:spcBef>
            </a:pPr>
            <a:r>
              <a:rPr sz="1200" dirty="0">
                <a:latin typeface="Times New Roman"/>
                <a:cs typeface="Times New Roman"/>
              </a:rPr>
              <a:t>Cost</a:t>
            </a:r>
            <a:r>
              <a:rPr sz="1200" spc="5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2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Capital</a:t>
            </a:r>
            <a:r>
              <a:rPr sz="1200" spc="78" dirty="0">
                <a:latin typeface="Times New Roman"/>
                <a:cs typeface="Times New Roman"/>
              </a:rPr>
              <a:t> </a:t>
            </a:r>
            <a:r>
              <a:rPr sz="1200" spc="-17" dirty="0">
                <a:latin typeface="Times New Roman"/>
                <a:cs typeface="Times New Roman"/>
              </a:rPr>
              <a:t>=</a:t>
            </a:r>
            <a:r>
              <a:rPr sz="1200" dirty="0">
                <a:latin typeface="Times New Roman"/>
                <a:cs typeface="Times New Roman"/>
              </a:rPr>
              <a:t>                                       </a:t>
            </a:r>
            <a:r>
              <a:rPr sz="1200" spc="18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7.65</a:t>
            </a:r>
            <a:r>
              <a:rPr sz="1200" spc="-4" dirty="0">
                <a:latin typeface="Times New Roman"/>
                <a:cs typeface="Times New Roman"/>
              </a:rPr>
              <a:t>%</a:t>
            </a:r>
            <a:r>
              <a:rPr sz="1200" dirty="0">
                <a:latin typeface="Times New Roman"/>
                <a:cs typeface="Times New Roman"/>
              </a:rPr>
              <a:t>                                   </a:t>
            </a:r>
            <a:r>
              <a:rPr sz="1200" spc="29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7.65% </a:t>
            </a:r>
            <a:endParaRPr sz="1200">
              <a:latin typeface="Times New Roman"/>
              <a:cs typeface="Times New Roman"/>
            </a:endParaRPr>
          </a:p>
          <a:p>
            <a:pPr marL="1091557" marR="1805368">
              <a:lnSpc>
                <a:spcPts val="1393"/>
              </a:lnSpc>
              <a:spcBef>
                <a:spcPts val="442"/>
              </a:spcBef>
            </a:pPr>
            <a:r>
              <a:rPr sz="1200" b="1" spc="-112" dirty="0">
                <a:latin typeface="Times New Roman"/>
                <a:cs typeface="Times New Roman"/>
              </a:rPr>
              <a:t>V</a:t>
            </a:r>
            <a:r>
              <a:rPr sz="1200" b="1" dirty="0">
                <a:latin typeface="Times New Roman"/>
                <a:cs typeface="Times New Roman"/>
              </a:rPr>
              <a:t>alue</a:t>
            </a:r>
            <a:r>
              <a:rPr sz="1200" b="1" spc="69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of</a:t>
            </a:r>
            <a:r>
              <a:rPr sz="1200" b="1" spc="29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Firm</a:t>
            </a:r>
            <a:r>
              <a:rPr sz="1200" b="1" spc="61" dirty="0">
                <a:latin typeface="Times New Roman"/>
                <a:cs typeface="Times New Roman"/>
              </a:rPr>
              <a:t> </a:t>
            </a:r>
            <a:r>
              <a:rPr sz="1200" b="1" spc="-17" dirty="0">
                <a:latin typeface="Times New Roman"/>
                <a:cs typeface="Times New Roman"/>
              </a:rPr>
              <a:t>=</a:t>
            </a:r>
            <a:r>
              <a:rPr sz="1200" b="1" dirty="0">
                <a:latin typeface="Times New Roman"/>
                <a:cs typeface="Times New Roman"/>
              </a:rPr>
              <a:t>                                        </a:t>
            </a:r>
            <a:r>
              <a:rPr sz="1200" b="1" spc="59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$79,6</a:t>
            </a:r>
            <a:r>
              <a:rPr sz="1200" b="1" spc="-67" dirty="0">
                <a:latin typeface="Times New Roman"/>
                <a:cs typeface="Times New Roman"/>
              </a:rPr>
              <a:t>1</a:t>
            </a:r>
            <a:r>
              <a:rPr sz="1200" b="1" dirty="0">
                <a:latin typeface="Times New Roman"/>
                <a:cs typeface="Times New Roman"/>
              </a:rPr>
              <a:t>1.25</a:t>
            </a:r>
            <a:r>
              <a:rPr sz="1200" b="1" spc="4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                           </a:t>
            </a:r>
            <a:r>
              <a:rPr sz="1200" b="1" spc="151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$15,371.24</a:t>
            </a:r>
            <a:endParaRPr sz="12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2251"/>
              </a:spcBef>
            </a:pPr>
            <a:r>
              <a:rPr sz="1200" spc="-138" dirty="0">
                <a:latin typeface="Times New Roman"/>
                <a:cs typeface="Times New Roman"/>
              </a:rPr>
              <a:t>V</a:t>
            </a:r>
            <a:r>
              <a:rPr sz="1200" dirty="0">
                <a:latin typeface="Times New Roman"/>
                <a:cs typeface="Times New Roman"/>
              </a:rPr>
              <a:t>alue</a:t>
            </a:r>
            <a:r>
              <a:rPr sz="1200" spc="6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2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brand</a:t>
            </a:r>
            <a:r>
              <a:rPr sz="1200" spc="6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name</a:t>
            </a:r>
            <a:r>
              <a:rPr sz="1200" spc="6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=</a:t>
            </a:r>
            <a:r>
              <a:rPr sz="1200" spc="2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$79,</a:t>
            </a:r>
            <a:r>
              <a:rPr sz="1200" spc="5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6</a:t>
            </a:r>
            <a:r>
              <a:rPr sz="1200" spc="-45" dirty="0">
                <a:latin typeface="Times New Roman"/>
                <a:cs typeface="Times New Roman"/>
              </a:rPr>
              <a:t>1</a:t>
            </a:r>
            <a:r>
              <a:rPr sz="1200" dirty="0">
                <a:latin typeface="Times New Roman"/>
                <a:cs typeface="Times New Roman"/>
              </a:rPr>
              <a:t>1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million</a:t>
            </a:r>
            <a:r>
              <a:rPr sz="1200" spc="7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-</a:t>
            </a:r>
            <a:r>
              <a:rPr sz="1200" spc="1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$15,371</a:t>
            </a:r>
            <a:r>
              <a:rPr sz="1200" spc="8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million</a:t>
            </a:r>
            <a:r>
              <a:rPr sz="1200" spc="7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=</a:t>
            </a:r>
            <a:r>
              <a:rPr sz="1200" spc="2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$</a:t>
            </a:r>
            <a:r>
              <a:rPr sz="1200" spc="2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64,240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million</a:t>
            </a:r>
            <a:endParaRPr sz="12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780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8592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39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22432" y="1917801"/>
            <a:ext cx="1930097" cy="0"/>
          </a:xfrm>
          <a:custGeom>
            <a:avLst/>
            <a:gdLst/>
            <a:ahLst/>
            <a:cxnLst/>
            <a:rect l="l" t="t" r="r" b="b"/>
            <a:pathLst>
              <a:path w="2123107">
                <a:moveTo>
                  <a:pt x="0" y="0"/>
                </a:moveTo>
                <a:lnTo>
                  <a:pt x="2123107" y="0"/>
                </a:lnTo>
              </a:path>
            </a:pathLst>
          </a:custGeom>
          <a:ln w="2605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475061" y="1917801"/>
            <a:ext cx="1194106" cy="0"/>
          </a:xfrm>
          <a:custGeom>
            <a:avLst/>
            <a:gdLst/>
            <a:ahLst/>
            <a:cxnLst/>
            <a:rect l="l" t="t" r="r" b="b"/>
            <a:pathLst>
              <a:path w="1313517">
                <a:moveTo>
                  <a:pt x="0" y="0"/>
                </a:moveTo>
                <a:lnTo>
                  <a:pt x="1313517" y="0"/>
                </a:lnTo>
              </a:path>
            </a:pathLst>
          </a:custGeom>
          <a:ln w="2605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691698" y="1917801"/>
            <a:ext cx="1599652" cy="0"/>
          </a:xfrm>
          <a:custGeom>
            <a:avLst/>
            <a:gdLst/>
            <a:ahLst/>
            <a:cxnLst/>
            <a:rect l="l" t="t" r="r" b="b"/>
            <a:pathLst>
              <a:path w="1759617">
                <a:moveTo>
                  <a:pt x="0" y="0"/>
                </a:moveTo>
                <a:lnTo>
                  <a:pt x="1759617" y="0"/>
                </a:lnTo>
              </a:path>
            </a:pathLst>
          </a:custGeom>
          <a:ln w="2605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522432" y="2183853"/>
            <a:ext cx="1930097" cy="0"/>
          </a:xfrm>
          <a:custGeom>
            <a:avLst/>
            <a:gdLst/>
            <a:ahLst/>
            <a:cxnLst/>
            <a:rect l="l" t="t" r="r" b="b"/>
            <a:pathLst>
              <a:path w="2123107">
                <a:moveTo>
                  <a:pt x="0" y="0"/>
                </a:moveTo>
                <a:lnTo>
                  <a:pt x="2123107" y="0"/>
                </a:lnTo>
              </a:path>
            </a:pathLst>
          </a:custGeom>
          <a:ln w="2605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475061" y="2183853"/>
            <a:ext cx="1194106" cy="0"/>
          </a:xfrm>
          <a:custGeom>
            <a:avLst/>
            <a:gdLst/>
            <a:ahLst/>
            <a:cxnLst/>
            <a:rect l="l" t="t" r="r" b="b"/>
            <a:pathLst>
              <a:path w="1313517">
                <a:moveTo>
                  <a:pt x="0" y="0"/>
                </a:moveTo>
                <a:lnTo>
                  <a:pt x="1313517" y="0"/>
                </a:lnTo>
              </a:path>
            </a:pathLst>
          </a:custGeom>
          <a:ln w="2605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691698" y="2183853"/>
            <a:ext cx="1599652" cy="0"/>
          </a:xfrm>
          <a:custGeom>
            <a:avLst/>
            <a:gdLst/>
            <a:ahLst/>
            <a:cxnLst/>
            <a:rect l="l" t="t" r="r" b="b"/>
            <a:pathLst>
              <a:path w="1759617">
                <a:moveTo>
                  <a:pt x="0" y="0"/>
                </a:moveTo>
                <a:lnTo>
                  <a:pt x="1759617" y="0"/>
                </a:lnTo>
              </a:path>
            </a:pathLst>
          </a:custGeom>
          <a:ln w="2605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522432" y="2417104"/>
            <a:ext cx="1930097" cy="0"/>
          </a:xfrm>
          <a:custGeom>
            <a:avLst/>
            <a:gdLst/>
            <a:ahLst/>
            <a:cxnLst/>
            <a:rect l="l" t="t" r="r" b="b"/>
            <a:pathLst>
              <a:path w="2123107">
                <a:moveTo>
                  <a:pt x="0" y="0"/>
                </a:moveTo>
                <a:lnTo>
                  <a:pt x="2123107" y="0"/>
                </a:lnTo>
              </a:path>
            </a:pathLst>
          </a:custGeom>
          <a:ln w="2605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475061" y="2417104"/>
            <a:ext cx="1194106" cy="0"/>
          </a:xfrm>
          <a:custGeom>
            <a:avLst/>
            <a:gdLst/>
            <a:ahLst/>
            <a:cxnLst/>
            <a:rect l="l" t="t" r="r" b="b"/>
            <a:pathLst>
              <a:path w="1313517">
                <a:moveTo>
                  <a:pt x="0" y="0"/>
                </a:moveTo>
                <a:lnTo>
                  <a:pt x="1313517" y="0"/>
                </a:lnTo>
              </a:path>
            </a:pathLst>
          </a:custGeom>
          <a:ln w="2605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691698" y="2417104"/>
            <a:ext cx="1599652" cy="0"/>
          </a:xfrm>
          <a:custGeom>
            <a:avLst/>
            <a:gdLst/>
            <a:ahLst/>
            <a:cxnLst/>
            <a:rect l="l" t="t" r="r" b="b"/>
            <a:pathLst>
              <a:path w="1759617">
                <a:moveTo>
                  <a:pt x="0" y="0"/>
                </a:moveTo>
                <a:lnTo>
                  <a:pt x="1759617" y="0"/>
                </a:lnTo>
              </a:path>
            </a:pathLst>
          </a:custGeom>
          <a:ln w="2605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522432" y="2650354"/>
            <a:ext cx="1930097" cy="0"/>
          </a:xfrm>
          <a:custGeom>
            <a:avLst/>
            <a:gdLst/>
            <a:ahLst/>
            <a:cxnLst/>
            <a:rect l="l" t="t" r="r" b="b"/>
            <a:pathLst>
              <a:path w="2123107">
                <a:moveTo>
                  <a:pt x="0" y="0"/>
                </a:moveTo>
                <a:lnTo>
                  <a:pt x="2123107" y="0"/>
                </a:lnTo>
              </a:path>
            </a:pathLst>
          </a:custGeom>
          <a:ln w="2605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475061" y="2650354"/>
            <a:ext cx="1194106" cy="0"/>
          </a:xfrm>
          <a:custGeom>
            <a:avLst/>
            <a:gdLst/>
            <a:ahLst/>
            <a:cxnLst/>
            <a:rect l="l" t="t" r="r" b="b"/>
            <a:pathLst>
              <a:path w="1313517">
                <a:moveTo>
                  <a:pt x="0" y="0"/>
                </a:moveTo>
                <a:lnTo>
                  <a:pt x="1313517" y="0"/>
                </a:lnTo>
              </a:path>
            </a:pathLst>
          </a:custGeom>
          <a:ln w="2605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691698" y="2650354"/>
            <a:ext cx="1599652" cy="0"/>
          </a:xfrm>
          <a:custGeom>
            <a:avLst/>
            <a:gdLst/>
            <a:ahLst/>
            <a:cxnLst/>
            <a:rect l="l" t="t" r="r" b="b"/>
            <a:pathLst>
              <a:path w="1759617">
                <a:moveTo>
                  <a:pt x="0" y="0"/>
                </a:moveTo>
                <a:lnTo>
                  <a:pt x="1759617" y="0"/>
                </a:lnTo>
              </a:path>
            </a:pathLst>
          </a:custGeom>
          <a:ln w="2605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22432" y="2883605"/>
            <a:ext cx="1930097" cy="0"/>
          </a:xfrm>
          <a:custGeom>
            <a:avLst/>
            <a:gdLst/>
            <a:ahLst/>
            <a:cxnLst/>
            <a:rect l="l" t="t" r="r" b="b"/>
            <a:pathLst>
              <a:path w="2123107">
                <a:moveTo>
                  <a:pt x="0" y="0"/>
                </a:moveTo>
                <a:lnTo>
                  <a:pt x="2123107" y="0"/>
                </a:lnTo>
              </a:path>
            </a:pathLst>
          </a:custGeom>
          <a:ln w="2605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475061" y="2883605"/>
            <a:ext cx="1194106" cy="0"/>
          </a:xfrm>
          <a:custGeom>
            <a:avLst/>
            <a:gdLst/>
            <a:ahLst/>
            <a:cxnLst/>
            <a:rect l="l" t="t" r="r" b="b"/>
            <a:pathLst>
              <a:path w="1313517">
                <a:moveTo>
                  <a:pt x="0" y="0"/>
                </a:moveTo>
                <a:lnTo>
                  <a:pt x="1313517" y="0"/>
                </a:lnTo>
              </a:path>
            </a:pathLst>
          </a:custGeom>
          <a:ln w="2605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691698" y="2883605"/>
            <a:ext cx="1599652" cy="0"/>
          </a:xfrm>
          <a:custGeom>
            <a:avLst/>
            <a:gdLst/>
            <a:ahLst/>
            <a:cxnLst/>
            <a:rect l="l" t="t" r="r" b="b"/>
            <a:pathLst>
              <a:path w="1759617">
                <a:moveTo>
                  <a:pt x="0" y="0"/>
                </a:moveTo>
                <a:lnTo>
                  <a:pt x="1759617" y="0"/>
                </a:lnTo>
              </a:path>
            </a:pathLst>
          </a:custGeom>
          <a:ln w="2605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522432" y="3116856"/>
            <a:ext cx="1930097" cy="0"/>
          </a:xfrm>
          <a:custGeom>
            <a:avLst/>
            <a:gdLst/>
            <a:ahLst/>
            <a:cxnLst/>
            <a:rect l="l" t="t" r="r" b="b"/>
            <a:pathLst>
              <a:path w="2123107">
                <a:moveTo>
                  <a:pt x="0" y="0"/>
                </a:moveTo>
                <a:lnTo>
                  <a:pt x="2123107" y="0"/>
                </a:lnTo>
              </a:path>
            </a:pathLst>
          </a:custGeom>
          <a:ln w="2605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475061" y="3116856"/>
            <a:ext cx="1194106" cy="0"/>
          </a:xfrm>
          <a:custGeom>
            <a:avLst/>
            <a:gdLst/>
            <a:ahLst/>
            <a:cxnLst/>
            <a:rect l="l" t="t" r="r" b="b"/>
            <a:pathLst>
              <a:path w="1313517">
                <a:moveTo>
                  <a:pt x="0" y="0"/>
                </a:moveTo>
                <a:lnTo>
                  <a:pt x="1313517" y="0"/>
                </a:lnTo>
              </a:path>
            </a:pathLst>
          </a:custGeom>
          <a:ln w="2605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691698" y="3116856"/>
            <a:ext cx="1599652" cy="0"/>
          </a:xfrm>
          <a:custGeom>
            <a:avLst/>
            <a:gdLst/>
            <a:ahLst/>
            <a:cxnLst/>
            <a:rect l="l" t="t" r="r" b="b"/>
            <a:pathLst>
              <a:path w="1759617">
                <a:moveTo>
                  <a:pt x="0" y="0"/>
                </a:moveTo>
                <a:lnTo>
                  <a:pt x="1759617" y="0"/>
                </a:lnTo>
              </a:path>
            </a:pathLst>
          </a:custGeom>
          <a:ln w="2605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522432" y="3350107"/>
            <a:ext cx="1930097" cy="0"/>
          </a:xfrm>
          <a:custGeom>
            <a:avLst/>
            <a:gdLst/>
            <a:ahLst/>
            <a:cxnLst/>
            <a:rect l="l" t="t" r="r" b="b"/>
            <a:pathLst>
              <a:path w="2123107">
                <a:moveTo>
                  <a:pt x="0" y="0"/>
                </a:moveTo>
                <a:lnTo>
                  <a:pt x="2123107" y="0"/>
                </a:lnTo>
              </a:path>
            </a:pathLst>
          </a:custGeom>
          <a:ln w="2605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475061" y="3350107"/>
            <a:ext cx="1194106" cy="0"/>
          </a:xfrm>
          <a:custGeom>
            <a:avLst/>
            <a:gdLst/>
            <a:ahLst/>
            <a:cxnLst/>
            <a:rect l="l" t="t" r="r" b="b"/>
            <a:pathLst>
              <a:path w="1313517">
                <a:moveTo>
                  <a:pt x="0" y="0"/>
                </a:moveTo>
                <a:lnTo>
                  <a:pt x="1313517" y="0"/>
                </a:lnTo>
              </a:path>
            </a:pathLst>
          </a:custGeom>
          <a:ln w="2605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691698" y="3350107"/>
            <a:ext cx="1599652" cy="0"/>
          </a:xfrm>
          <a:custGeom>
            <a:avLst/>
            <a:gdLst/>
            <a:ahLst/>
            <a:cxnLst/>
            <a:rect l="l" t="t" r="r" b="b"/>
            <a:pathLst>
              <a:path w="1759617">
                <a:moveTo>
                  <a:pt x="0" y="0"/>
                </a:moveTo>
                <a:lnTo>
                  <a:pt x="1759617" y="0"/>
                </a:lnTo>
              </a:path>
            </a:pathLst>
          </a:custGeom>
          <a:ln w="2605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22432" y="3583357"/>
            <a:ext cx="1930097" cy="0"/>
          </a:xfrm>
          <a:custGeom>
            <a:avLst/>
            <a:gdLst/>
            <a:ahLst/>
            <a:cxnLst/>
            <a:rect l="l" t="t" r="r" b="b"/>
            <a:pathLst>
              <a:path w="2123107">
                <a:moveTo>
                  <a:pt x="0" y="0"/>
                </a:moveTo>
                <a:lnTo>
                  <a:pt x="2123107" y="0"/>
                </a:lnTo>
              </a:path>
            </a:pathLst>
          </a:custGeom>
          <a:ln w="2605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475061" y="3583357"/>
            <a:ext cx="1194106" cy="0"/>
          </a:xfrm>
          <a:custGeom>
            <a:avLst/>
            <a:gdLst/>
            <a:ahLst/>
            <a:cxnLst/>
            <a:rect l="l" t="t" r="r" b="b"/>
            <a:pathLst>
              <a:path w="1313517">
                <a:moveTo>
                  <a:pt x="0" y="0"/>
                </a:moveTo>
                <a:lnTo>
                  <a:pt x="1313517" y="0"/>
                </a:lnTo>
              </a:path>
            </a:pathLst>
          </a:custGeom>
          <a:ln w="2605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691698" y="3583357"/>
            <a:ext cx="1599652" cy="0"/>
          </a:xfrm>
          <a:custGeom>
            <a:avLst/>
            <a:gdLst/>
            <a:ahLst/>
            <a:cxnLst/>
            <a:rect l="l" t="t" r="r" b="b"/>
            <a:pathLst>
              <a:path w="1759617">
                <a:moveTo>
                  <a:pt x="0" y="0"/>
                </a:moveTo>
                <a:lnTo>
                  <a:pt x="1759617" y="0"/>
                </a:lnTo>
              </a:path>
            </a:pathLst>
          </a:custGeom>
          <a:ln w="2605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463795" y="1906868"/>
            <a:ext cx="0" cy="1920674"/>
          </a:xfrm>
          <a:custGeom>
            <a:avLst/>
            <a:gdLst/>
            <a:ahLst/>
            <a:cxnLst/>
            <a:rect l="l" t="t" r="r" b="b"/>
            <a:pathLst>
              <a:path h="2176764">
                <a:moveTo>
                  <a:pt x="0" y="0"/>
                </a:moveTo>
                <a:lnTo>
                  <a:pt x="0" y="2176764"/>
                </a:lnTo>
              </a:path>
            </a:pathLst>
          </a:custGeom>
          <a:ln w="2605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680433" y="1906868"/>
            <a:ext cx="0" cy="1920674"/>
          </a:xfrm>
          <a:custGeom>
            <a:avLst/>
            <a:gdLst/>
            <a:ahLst/>
            <a:cxnLst/>
            <a:rect l="l" t="t" r="r" b="b"/>
            <a:pathLst>
              <a:path h="2176764">
                <a:moveTo>
                  <a:pt x="0" y="0"/>
                </a:moveTo>
                <a:lnTo>
                  <a:pt x="0" y="2176764"/>
                </a:lnTo>
              </a:path>
            </a:pathLst>
          </a:custGeom>
          <a:ln w="2605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522432" y="3816609"/>
            <a:ext cx="1930097" cy="0"/>
          </a:xfrm>
          <a:custGeom>
            <a:avLst/>
            <a:gdLst/>
            <a:ahLst/>
            <a:cxnLst/>
            <a:rect l="l" t="t" r="r" b="b"/>
            <a:pathLst>
              <a:path w="2123107">
                <a:moveTo>
                  <a:pt x="0" y="0"/>
                </a:moveTo>
                <a:lnTo>
                  <a:pt x="2123107" y="0"/>
                </a:lnTo>
              </a:path>
            </a:pathLst>
          </a:custGeom>
          <a:ln w="2605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475061" y="3816609"/>
            <a:ext cx="1194106" cy="0"/>
          </a:xfrm>
          <a:custGeom>
            <a:avLst/>
            <a:gdLst/>
            <a:ahLst/>
            <a:cxnLst/>
            <a:rect l="l" t="t" r="r" b="b"/>
            <a:pathLst>
              <a:path w="1313517">
                <a:moveTo>
                  <a:pt x="0" y="0"/>
                </a:moveTo>
                <a:lnTo>
                  <a:pt x="1313517" y="0"/>
                </a:lnTo>
              </a:path>
            </a:pathLst>
          </a:custGeom>
          <a:ln w="2605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691698" y="3816609"/>
            <a:ext cx="1599652" cy="0"/>
          </a:xfrm>
          <a:custGeom>
            <a:avLst/>
            <a:gdLst/>
            <a:ahLst/>
            <a:cxnLst/>
            <a:rect l="l" t="t" r="r" b="b"/>
            <a:pathLst>
              <a:path w="1759617">
                <a:moveTo>
                  <a:pt x="0" y="0"/>
                </a:moveTo>
                <a:lnTo>
                  <a:pt x="1759617" y="0"/>
                </a:lnTo>
              </a:path>
            </a:pathLst>
          </a:custGeom>
          <a:ln w="2605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522432" y="4049859"/>
            <a:ext cx="1930097" cy="0"/>
          </a:xfrm>
          <a:custGeom>
            <a:avLst/>
            <a:gdLst/>
            <a:ahLst/>
            <a:cxnLst/>
            <a:rect l="l" t="t" r="r" b="b"/>
            <a:pathLst>
              <a:path w="2123107">
                <a:moveTo>
                  <a:pt x="0" y="0"/>
                </a:moveTo>
                <a:lnTo>
                  <a:pt x="2123107" y="0"/>
                </a:lnTo>
              </a:path>
            </a:pathLst>
          </a:custGeom>
          <a:ln w="2605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475061" y="4049859"/>
            <a:ext cx="1194106" cy="0"/>
          </a:xfrm>
          <a:custGeom>
            <a:avLst/>
            <a:gdLst/>
            <a:ahLst/>
            <a:cxnLst/>
            <a:rect l="l" t="t" r="r" b="b"/>
            <a:pathLst>
              <a:path w="1313517">
                <a:moveTo>
                  <a:pt x="0" y="0"/>
                </a:moveTo>
                <a:lnTo>
                  <a:pt x="1313517" y="0"/>
                </a:lnTo>
              </a:path>
            </a:pathLst>
          </a:custGeom>
          <a:ln w="2605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691698" y="4049859"/>
            <a:ext cx="1599652" cy="0"/>
          </a:xfrm>
          <a:custGeom>
            <a:avLst/>
            <a:gdLst/>
            <a:ahLst/>
            <a:cxnLst/>
            <a:rect l="l" t="t" r="r" b="b"/>
            <a:pathLst>
              <a:path w="1759617">
                <a:moveTo>
                  <a:pt x="0" y="0"/>
                </a:moveTo>
                <a:lnTo>
                  <a:pt x="1759617" y="0"/>
                </a:lnTo>
              </a:path>
            </a:pathLst>
          </a:custGeom>
          <a:ln w="2605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522432" y="4283110"/>
            <a:ext cx="1930097" cy="0"/>
          </a:xfrm>
          <a:custGeom>
            <a:avLst/>
            <a:gdLst/>
            <a:ahLst/>
            <a:cxnLst/>
            <a:rect l="l" t="t" r="r" b="b"/>
            <a:pathLst>
              <a:path w="2123107">
                <a:moveTo>
                  <a:pt x="0" y="0"/>
                </a:moveTo>
                <a:lnTo>
                  <a:pt x="2123107" y="0"/>
                </a:lnTo>
              </a:path>
            </a:pathLst>
          </a:custGeom>
          <a:ln w="2605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475061" y="4283110"/>
            <a:ext cx="1194106" cy="0"/>
          </a:xfrm>
          <a:custGeom>
            <a:avLst/>
            <a:gdLst/>
            <a:ahLst/>
            <a:cxnLst/>
            <a:rect l="l" t="t" r="r" b="b"/>
            <a:pathLst>
              <a:path w="1313517">
                <a:moveTo>
                  <a:pt x="0" y="0"/>
                </a:moveTo>
                <a:lnTo>
                  <a:pt x="1313517" y="0"/>
                </a:lnTo>
              </a:path>
            </a:pathLst>
          </a:custGeom>
          <a:ln w="2605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691698" y="4283110"/>
            <a:ext cx="1599652" cy="0"/>
          </a:xfrm>
          <a:custGeom>
            <a:avLst/>
            <a:gdLst/>
            <a:ahLst/>
            <a:cxnLst/>
            <a:rect l="l" t="t" r="r" b="b"/>
            <a:pathLst>
              <a:path w="1759617">
                <a:moveTo>
                  <a:pt x="0" y="0"/>
                </a:moveTo>
                <a:lnTo>
                  <a:pt x="1759617" y="0"/>
                </a:lnTo>
              </a:path>
            </a:pathLst>
          </a:custGeom>
          <a:ln w="2605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522432" y="4516361"/>
            <a:ext cx="1930097" cy="0"/>
          </a:xfrm>
          <a:custGeom>
            <a:avLst/>
            <a:gdLst/>
            <a:ahLst/>
            <a:cxnLst/>
            <a:rect l="l" t="t" r="r" b="b"/>
            <a:pathLst>
              <a:path w="2123107">
                <a:moveTo>
                  <a:pt x="0" y="0"/>
                </a:moveTo>
                <a:lnTo>
                  <a:pt x="2123107" y="0"/>
                </a:lnTo>
              </a:path>
            </a:pathLst>
          </a:custGeom>
          <a:ln w="2605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475061" y="4516361"/>
            <a:ext cx="1194106" cy="0"/>
          </a:xfrm>
          <a:custGeom>
            <a:avLst/>
            <a:gdLst/>
            <a:ahLst/>
            <a:cxnLst/>
            <a:rect l="l" t="t" r="r" b="b"/>
            <a:pathLst>
              <a:path w="1313517">
                <a:moveTo>
                  <a:pt x="0" y="0"/>
                </a:moveTo>
                <a:lnTo>
                  <a:pt x="1313517" y="0"/>
                </a:lnTo>
              </a:path>
            </a:pathLst>
          </a:custGeom>
          <a:ln w="2605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691698" y="4516361"/>
            <a:ext cx="1599652" cy="0"/>
          </a:xfrm>
          <a:custGeom>
            <a:avLst/>
            <a:gdLst/>
            <a:ahLst/>
            <a:cxnLst/>
            <a:rect l="l" t="t" r="r" b="b"/>
            <a:pathLst>
              <a:path w="1759617">
                <a:moveTo>
                  <a:pt x="0" y="0"/>
                </a:moveTo>
                <a:lnTo>
                  <a:pt x="1759617" y="0"/>
                </a:lnTo>
              </a:path>
            </a:pathLst>
          </a:custGeom>
          <a:ln w="2605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511167" y="1906868"/>
            <a:ext cx="0" cy="2853678"/>
          </a:xfrm>
          <a:custGeom>
            <a:avLst/>
            <a:gdLst/>
            <a:ahLst/>
            <a:cxnLst/>
            <a:rect l="l" t="t" r="r" b="b"/>
            <a:pathLst>
              <a:path h="3234168">
                <a:moveTo>
                  <a:pt x="0" y="0"/>
                </a:moveTo>
                <a:lnTo>
                  <a:pt x="0" y="3234168"/>
                </a:lnTo>
              </a:path>
            </a:pathLst>
          </a:custGeom>
          <a:ln w="2605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522432" y="4749611"/>
            <a:ext cx="1930097" cy="0"/>
          </a:xfrm>
          <a:custGeom>
            <a:avLst/>
            <a:gdLst/>
            <a:ahLst/>
            <a:cxnLst/>
            <a:rect l="l" t="t" r="r" b="b"/>
            <a:pathLst>
              <a:path w="2123107">
                <a:moveTo>
                  <a:pt x="0" y="0"/>
                </a:moveTo>
                <a:lnTo>
                  <a:pt x="2123107" y="0"/>
                </a:lnTo>
              </a:path>
            </a:pathLst>
          </a:custGeom>
          <a:ln w="2605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463795" y="4038926"/>
            <a:ext cx="0" cy="721620"/>
          </a:xfrm>
          <a:custGeom>
            <a:avLst/>
            <a:gdLst/>
            <a:ahLst/>
            <a:cxnLst/>
            <a:rect l="l" t="t" r="r" b="b"/>
            <a:pathLst>
              <a:path h="817836">
                <a:moveTo>
                  <a:pt x="0" y="0"/>
                </a:moveTo>
                <a:lnTo>
                  <a:pt x="0" y="817836"/>
                </a:lnTo>
              </a:path>
            </a:pathLst>
          </a:custGeom>
          <a:ln w="2605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475061" y="4749611"/>
            <a:ext cx="1194106" cy="0"/>
          </a:xfrm>
          <a:custGeom>
            <a:avLst/>
            <a:gdLst/>
            <a:ahLst/>
            <a:cxnLst/>
            <a:rect l="l" t="t" r="r" b="b"/>
            <a:pathLst>
              <a:path w="1313517">
                <a:moveTo>
                  <a:pt x="0" y="0"/>
                </a:moveTo>
                <a:lnTo>
                  <a:pt x="1313517" y="0"/>
                </a:lnTo>
              </a:path>
            </a:pathLst>
          </a:custGeom>
          <a:ln w="2605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680433" y="4038926"/>
            <a:ext cx="0" cy="721620"/>
          </a:xfrm>
          <a:custGeom>
            <a:avLst/>
            <a:gdLst/>
            <a:ahLst/>
            <a:cxnLst/>
            <a:rect l="l" t="t" r="r" b="b"/>
            <a:pathLst>
              <a:path h="817836">
                <a:moveTo>
                  <a:pt x="0" y="0"/>
                </a:moveTo>
                <a:lnTo>
                  <a:pt x="0" y="817836"/>
                </a:lnTo>
              </a:path>
            </a:pathLst>
          </a:custGeom>
          <a:ln w="2605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691698" y="4749611"/>
            <a:ext cx="1599652" cy="0"/>
          </a:xfrm>
          <a:custGeom>
            <a:avLst/>
            <a:gdLst/>
            <a:ahLst/>
            <a:cxnLst/>
            <a:rect l="l" t="t" r="r" b="b"/>
            <a:pathLst>
              <a:path w="1759617">
                <a:moveTo>
                  <a:pt x="0" y="0"/>
                </a:moveTo>
                <a:lnTo>
                  <a:pt x="1759617" y="0"/>
                </a:lnTo>
              </a:path>
            </a:pathLst>
          </a:custGeom>
          <a:ln w="2605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302615" y="1906868"/>
            <a:ext cx="0" cy="2853678"/>
          </a:xfrm>
          <a:custGeom>
            <a:avLst/>
            <a:gdLst/>
            <a:ahLst/>
            <a:cxnLst/>
            <a:rect l="l" t="t" r="r" b="b"/>
            <a:pathLst>
              <a:path h="3234168">
                <a:moveTo>
                  <a:pt x="0" y="0"/>
                </a:moveTo>
                <a:lnTo>
                  <a:pt x="0" y="3234168"/>
                </a:lnTo>
              </a:path>
            </a:pathLst>
          </a:custGeom>
          <a:ln w="2605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8411765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511167" y="1918082"/>
            <a:ext cx="1952627" cy="2657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5" name="object 35"/>
          <p:cNvSpPr txBox="1"/>
          <p:nvPr/>
        </p:nvSpPr>
        <p:spPr>
          <a:xfrm>
            <a:off x="4463795" y="1918082"/>
            <a:ext cx="1216637" cy="2657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4" name="object 34"/>
          <p:cNvSpPr txBox="1"/>
          <p:nvPr/>
        </p:nvSpPr>
        <p:spPr>
          <a:xfrm>
            <a:off x="5680433" y="1918082"/>
            <a:ext cx="1622182" cy="2657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3" name="object 33"/>
          <p:cNvSpPr txBox="1"/>
          <p:nvPr/>
        </p:nvSpPr>
        <p:spPr>
          <a:xfrm>
            <a:off x="2511167" y="2183853"/>
            <a:ext cx="1952627" cy="233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2" name="object 32"/>
          <p:cNvSpPr txBox="1"/>
          <p:nvPr/>
        </p:nvSpPr>
        <p:spPr>
          <a:xfrm>
            <a:off x="4463795" y="2183853"/>
            <a:ext cx="1216637" cy="233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1" name="object 31"/>
          <p:cNvSpPr txBox="1"/>
          <p:nvPr/>
        </p:nvSpPr>
        <p:spPr>
          <a:xfrm>
            <a:off x="5680433" y="2183853"/>
            <a:ext cx="1622182" cy="233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0" name="object 30"/>
          <p:cNvSpPr txBox="1"/>
          <p:nvPr/>
        </p:nvSpPr>
        <p:spPr>
          <a:xfrm>
            <a:off x="2511167" y="2417104"/>
            <a:ext cx="1952627" cy="233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9" name="object 29"/>
          <p:cNvSpPr txBox="1"/>
          <p:nvPr/>
        </p:nvSpPr>
        <p:spPr>
          <a:xfrm>
            <a:off x="4463795" y="2417104"/>
            <a:ext cx="1216637" cy="233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8" name="object 28"/>
          <p:cNvSpPr txBox="1"/>
          <p:nvPr/>
        </p:nvSpPr>
        <p:spPr>
          <a:xfrm>
            <a:off x="5680433" y="2417104"/>
            <a:ext cx="1622182" cy="233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7" name="object 27"/>
          <p:cNvSpPr txBox="1"/>
          <p:nvPr/>
        </p:nvSpPr>
        <p:spPr>
          <a:xfrm>
            <a:off x="2511167" y="2650355"/>
            <a:ext cx="1952627" cy="233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6" name="object 26"/>
          <p:cNvSpPr txBox="1"/>
          <p:nvPr/>
        </p:nvSpPr>
        <p:spPr>
          <a:xfrm>
            <a:off x="4463795" y="2650355"/>
            <a:ext cx="1216637" cy="233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5" name="object 25"/>
          <p:cNvSpPr txBox="1"/>
          <p:nvPr/>
        </p:nvSpPr>
        <p:spPr>
          <a:xfrm>
            <a:off x="5680433" y="2650355"/>
            <a:ext cx="1622182" cy="233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4" name="object 24"/>
          <p:cNvSpPr txBox="1"/>
          <p:nvPr/>
        </p:nvSpPr>
        <p:spPr>
          <a:xfrm>
            <a:off x="2511167" y="2883605"/>
            <a:ext cx="1952627" cy="233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3" name="object 23"/>
          <p:cNvSpPr txBox="1"/>
          <p:nvPr/>
        </p:nvSpPr>
        <p:spPr>
          <a:xfrm>
            <a:off x="4463795" y="2883605"/>
            <a:ext cx="1216637" cy="233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2" name="object 22"/>
          <p:cNvSpPr txBox="1"/>
          <p:nvPr/>
        </p:nvSpPr>
        <p:spPr>
          <a:xfrm>
            <a:off x="5680433" y="2883605"/>
            <a:ext cx="1622182" cy="233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1" name="object 21"/>
          <p:cNvSpPr txBox="1"/>
          <p:nvPr/>
        </p:nvSpPr>
        <p:spPr>
          <a:xfrm>
            <a:off x="2511167" y="3116857"/>
            <a:ext cx="1952627" cy="233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0" name="object 20"/>
          <p:cNvSpPr txBox="1"/>
          <p:nvPr/>
        </p:nvSpPr>
        <p:spPr>
          <a:xfrm>
            <a:off x="4463795" y="3116857"/>
            <a:ext cx="1216637" cy="233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9" name="object 19"/>
          <p:cNvSpPr txBox="1"/>
          <p:nvPr/>
        </p:nvSpPr>
        <p:spPr>
          <a:xfrm>
            <a:off x="5680433" y="3116857"/>
            <a:ext cx="1622182" cy="233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8" name="object 18"/>
          <p:cNvSpPr txBox="1"/>
          <p:nvPr/>
        </p:nvSpPr>
        <p:spPr>
          <a:xfrm>
            <a:off x="2511167" y="3350107"/>
            <a:ext cx="1952627" cy="233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7" name="object 17"/>
          <p:cNvSpPr txBox="1"/>
          <p:nvPr/>
        </p:nvSpPr>
        <p:spPr>
          <a:xfrm>
            <a:off x="4463795" y="3350107"/>
            <a:ext cx="1216637" cy="233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6" name="object 16"/>
          <p:cNvSpPr txBox="1"/>
          <p:nvPr/>
        </p:nvSpPr>
        <p:spPr>
          <a:xfrm>
            <a:off x="5680433" y="3350107"/>
            <a:ext cx="1622182" cy="233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5" name="object 15"/>
          <p:cNvSpPr txBox="1"/>
          <p:nvPr/>
        </p:nvSpPr>
        <p:spPr>
          <a:xfrm>
            <a:off x="2511167" y="3583357"/>
            <a:ext cx="1952627" cy="233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4" name="object 14"/>
          <p:cNvSpPr txBox="1"/>
          <p:nvPr/>
        </p:nvSpPr>
        <p:spPr>
          <a:xfrm>
            <a:off x="4463795" y="3583357"/>
            <a:ext cx="1216637" cy="233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3" name="object 13"/>
          <p:cNvSpPr txBox="1"/>
          <p:nvPr/>
        </p:nvSpPr>
        <p:spPr>
          <a:xfrm>
            <a:off x="5680433" y="3583357"/>
            <a:ext cx="1622182" cy="233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" name="object 12"/>
          <p:cNvSpPr txBox="1"/>
          <p:nvPr/>
        </p:nvSpPr>
        <p:spPr>
          <a:xfrm>
            <a:off x="2511167" y="3816609"/>
            <a:ext cx="4791447" cy="233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" name="object 11"/>
          <p:cNvSpPr txBox="1"/>
          <p:nvPr/>
        </p:nvSpPr>
        <p:spPr>
          <a:xfrm>
            <a:off x="2511167" y="4049859"/>
            <a:ext cx="1952627" cy="233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" name="object 10"/>
          <p:cNvSpPr txBox="1"/>
          <p:nvPr/>
        </p:nvSpPr>
        <p:spPr>
          <a:xfrm>
            <a:off x="4463795" y="4049859"/>
            <a:ext cx="1216637" cy="233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" name="object 9"/>
          <p:cNvSpPr txBox="1"/>
          <p:nvPr/>
        </p:nvSpPr>
        <p:spPr>
          <a:xfrm>
            <a:off x="5680433" y="4049859"/>
            <a:ext cx="1622182" cy="233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" name="object 8"/>
          <p:cNvSpPr txBox="1"/>
          <p:nvPr/>
        </p:nvSpPr>
        <p:spPr>
          <a:xfrm>
            <a:off x="2511167" y="4283110"/>
            <a:ext cx="1952627" cy="233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4463795" y="4283110"/>
            <a:ext cx="1216637" cy="233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5680433" y="4283110"/>
            <a:ext cx="1622182" cy="233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2511167" y="4516361"/>
            <a:ext cx="1952627" cy="233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4463795" y="4516361"/>
            <a:ext cx="1216637" cy="233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5680433" y="4516361"/>
            <a:ext cx="1622182" cy="233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078962" marR="1011530" algn="ctr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c.</a:t>
            </a:r>
            <a:r>
              <a:rPr sz="2100" spc="-31" dirty="0">
                <a:latin typeface="Times New Roman"/>
                <a:cs typeface="Times New Roman"/>
              </a:rPr>
              <a:t> </a:t>
            </a:r>
            <a:r>
              <a:rPr sz="2100" spc="-232" dirty="0">
                <a:latin typeface="Times New Roman"/>
                <a:cs typeface="Times New Roman"/>
              </a:rPr>
              <a:t>V</a:t>
            </a:r>
            <a:r>
              <a:rPr sz="2100" dirty="0">
                <a:latin typeface="Times New Roman"/>
                <a:cs typeface="Times New Roman"/>
              </a:rPr>
              <a:t>aluing Coca Cola</a:t>
            </a:r>
            <a:r>
              <a:rPr sz="2100" spc="-116" dirty="0">
                <a:latin typeface="Times New Roman"/>
                <a:cs typeface="Times New Roman"/>
              </a:rPr>
              <a:t>’</a:t>
            </a:r>
            <a:r>
              <a:rPr sz="2100" dirty="0">
                <a:latin typeface="Times New Roman"/>
                <a:cs typeface="Times New Roman"/>
              </a:rPr>
              <a:t>s brand name: Relative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spc="-232" dirty="0">
                <a:latin typeface="Times New Roman"/>
                <a:cs typeface="Times New Roman"/>
              </a:rPr>
              <a:t>V</a:t>
            </a:r>
            <a:r>
              <a:rPr sz="2100" dirty="0">
                <a:latin typeface="Times New Roman"/>
                <a:cs typeface="Times New Roman"/>
              </a:rPr>
              <a:t>aluation</a:t>
            </a:r>
            <a:endParaRPr sz="2100">
              <a:latin typeface="Times New Roman"/>
              <a:cs typeface="Times New Roman"/>
            </a:endParaRPr>
          </a:p>
          <a:p>
            <a:pPr marL="4065144">
              <a:lnSpc>
                <a:spcPct val="95825"/>
              </a:lnSpc>
              <a:spcBef>
                <a:spcPts val="2921"/>
              </a:spcBef>
            </a:pPr>
            <a:r>
              <a:rPr sz="1500" spc="15" dirty="0">
                <a:latin typeface="Times New Roman"/>
                <a:cs typeface="Times New Roman"/>
              </a:rPr>
              <a:t>Coc</a:t>
            </a:r>
            <a:r>
              <a:rPr sz="1500" dirty="0">
                <a:latin typeface="Times New Roman"/>
                <a:cs typeface="Times New Roman"/>
              </a:rPr>
              <a:t>a</a:t>
            </a:r>
            <a:r>
              <a:rPr sz="1500" spc="214" dirty="0">
                <a:latin typeface="Times New Roman"/>
                <a:cs typeface="Times New Roman"/>
              </a:rPr>
              <a:t> </a:t>
            </a:r>
            <a:r>
              <a:rPr sz="1500" spc="15" dirty="0">
                <a:latin typeface="Times New Roman"/>
                <a:cs typeface="Times New Roman"/>
              </a:rPr>
              <a:t>Col</a:t>
            </a:r>
            <a:r>
              <a:rPr sz="1500" dirty="0">
                <a:latin typeface="Times New Roman"/>
                <a:cs typeface="Times New Roman"/>
              </a:rPr>
              <a:t>a           </a:t>
            </a:r>
            <a:r>
              <a:rPr sz="1500" spc="385" dirty="0">
                <a:latin typeface="Times New Roman"/>
                <a:cs typeface="Times New Roman"/>
              </a:rPr>
              <a:t> </a:t>
            </a:r>
            <a:r>
              <a:rPr sz="1500" spc="53" dirty="0">
                <a:latin typeface="Times New Roman"/>
                <a:cs typeface="Times New Roman"/>
              </a:rPr>
              <a:t>Cott</a:t>
            </a:r>
            <a:endParaRPr sz="1500">
              <a:latin typeface="Times New Roman"/>
              <a:cs typeface="Times New Roman"/>
            </a:endParaRPr>
          </a:p>
          <a:p>
            <a:pPr marL="2067849" marR="1914003" algn="ctr">
              <a:lnSpc>
                <a:spcPct val="95825"/>
              </a:lnSpc>
              <a:spcBef>
                <a:spcPts val="206"/>
              </a:spcBef>
            </a:pPr>
            <a:r>
              <a:rPr sz="1400" spc="4" dirty="0">
                <a:latin typeface="Times New Roman"/>
                <a:cs typeface="Times New Roman"/>
              </a:rPr>
              <a:t>Marke</a:t>
            </a:r>
            <a:r>
              <a:rPr sz="1400" dirty="0">
                <a:latin typeface="Times New Roman"/>
                <a:cs typeface="Times New Roman"/>
              </a:rPr>
              <a:t>t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spc="4" dirty="0">
                <a:latin typeface="Times New Roman"/>
                <a:cs typeface="Times New Roman"/>
              </a:rPr>
              <a:t>valu</a:t>
            </a:r>
            <a:r>
              <a:rPr sz="1400" dirty="0">
                <a:latin typeface="Times New Roman"/>
                <a:cs typeface="Times New Roman"/>
              </a:rPr>
              <a:t>e</a:t>
            </a:r>
            <a:r>
              <a:rPr sz="1400" spc="89" dirty="0">
                <a:latin typeface="Times New Roman"/>
                <a:cs typeface="Times New Roman"/>
              </a:rPr>
              <a:t> </a:t>
            </a:r>
            <a:r>
              <a:rPr sz="1400" spc="4" dirty="0">
                <a:latin typeface="Times New Roman"/>
                <a:cs typeface="Times New Roman"/>
              </a:rPr>
              <a:t>o</a:t>
            </a:r>
            <a:r>
              <a:rPr sz="1400" dirty="0">
                <a:latin typeface="Times New Roman"/>
                <a:cs typeface="Times New Roman"/>
              </a:rPr>
              <a:t>f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4" dirty="0">
                <a:latin typeface="Times New Roman"/>
                <a:cs typeface="Times New Roman"/>
              </a:rPr>
              <a:t>Equit</a:t>
            </a:r>
            <a:r>
              <a:rPr sz="1400" dirty="0">
                <a:latin typeface="Times New Roman"/>
                <a:cs typeface="Times New Roman"/>
              </a:rPr>
              <a:t>y       </a:t>
            </a:r>
            <a:r>
              <a:rPr sz="1400" spc="235" dirty="0">
                <a:latin typeface="Times New Roman"/>
                <a:cs typeface="Times New Roman"/>
              </a:rPr>
              <a:t> </a:t>
            </a:r>
            <a:r>
              <a:rPr sz="1400" spc="31" dirty="0">
                <a:latin typeface="Times New Roman"/>
                <a:cs typeface="Times New Roman"/>
              </a:rPr>
              <a:t>$98,16</a:t>
            </a:r>
            <a:r>
              <a:rPr sz="1400" dirty="0">
                <a:latin typeface="Times New Roman"/>
                <a:cs typeface="Times New Roman"/>
              </a:rPr>
              <a:t>0                  </a:t>
            </a:r>
            <a:r>
              <a:rPr sz="1400" spc="270" dirty="0">
                <a:latin typeface="Times New Roman"/>
                <a:cs typeface="Times New Roman"/>
              </a:rPr>
              <a:t> </a:t>
            </a:r>
            <a:r>
              <a:rPr sz="1400" spc="53" dirty="0">
                <a:latin typeface="Times New Roman"/>
                <a:cs typeface="Times New Roman"/>
              </a:rPr>
              <a:t>$949</a:t>
            </a:r>
            <a:endParaRPr sz="1400">
              <a:latin typeface="Times New Roman"/>
              <a:cs typeface="Times New Roman"/>
            </a:endParaRPr>
          </a:p>
          <a:p>
            <a:pPr marL="2067849" marR="1914003" algn="ctr">
              <a:lnSpc>
                <a:spcPct val="95825"/>
              </a:lnSpc>
              <a:spcBef>
                <a:spcPts val="215"/>
              </a:spcBef>
            </a:pPr>
            <a:r>
              <a:rPr sz="1400" spc="48" dirty="0">
                <a:latin typeface="Times New Roman"/>
                <a:cs typeface="Times New Roman"/>
              </a:rPr>
              <a:t>Deb</a:t>
            </a:r>
            <a:r>
              <a:rPr sz="1400" dirty="0">
                <a:latin typeface="Times New Roman"/>
                <a:cs typeface="Times New Roman"/>
              </a:rPr>
              <a:t>t                                      </a:t>
            </a:r>
            <a:r>
              <a:rPr sz="1400" spc="261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$7,17</a:t>
            </a:r>
            <a:r>
              <a:rPr sz="1400" dirty="0">
                <a:latin typeface="Times New Roman"/>
                <a:cs typeface="Times New Roman"/>
              </a:rPr>
              <a:t>8                   </a:t>
            </a:r>
            <a:r>
              <a:rPr sz="1400" spc="295" dirty="0">
                <a:latin typeface="Times New Roman"/>
                <a:cs typeface="Times New Roman"/>
              </a:rPr>
              <a:t> </a:t>
            </a:r>
            <a:r>
              <a:rPr sz="1400" spc="53" dirty="0">
                <a:latin typeface="Times New Roman"/>
                <a:cs typeface="Times New Roman"/>
              </a:rPr>
              <a:t>$345</a:t>
            </a:r>
            <a:endParaRPr sz="1400">
              <a:latin typeface="Times New Roman"/>
              <a:cs typeface="Times New Roman"/>
            </a:endParaRPr>
          </a:p>
          <a:p>
            <a:pPr marL="2093146">
              <a:lnSpc>
                <a:spcPct val="95825"/>
              </a:lnSpc>
              <a:spcBef>
                <a:spcPts val="215"/>
              </a:spcBef>
            </a:pPr>
            <a:r>
              <a:rPr sz="1400" spc="53" dirty="0">
                <a:latin typeface="Times New Roman"/>
                <a:cs typeface="Times New Roman"/>
              </a:rPr>
              <a:t>Cas</a:t>
            </a:r>
            <a:r>
              <a:rPr sz="1400" dirty="0">
                <a:latin typeface="Times New Roman"/>
                <a:cs typeface="Times New Roman"/>
              </a:rPr>
              <a:t>h                                      </a:t>
            </a:r>
            <a:r>
              <a:rPr sz="1400" spc="176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$6,70</a:t>
            </a:r>
            <a:r>
              <a:rPr sz="1400" dirty="0">
                <a:latin typeface="Times New Roman"/>
                <a:cs typeface="Times New Roman"/>
              </a:rPr>
              <a:t>7                    </a:t>
            </a:r>
            <a:r>
              <a:rPr sz="1400" spc="285" dirty="0">
                <a:latin typeface="Times New Roman"/>
                <a:cs typeface="Times New Roman"/>
              </a:rPr>
              <a:t> </a:t>
            </a:r>
            <a:r>
              <a:rPr sz="1400" spc="67" dirty="0">
                <a:latin typeface="Times New Roman"/>
                <a:cs typeface="Times New Roman"/>
              </a:rPr>
              <a:t>$27</a:t>
            </a:r>
            <a:endParaRPr sz="1400">
              <a:latin typeface="Times New Roman"/>
              <a:cs typeface="Times New Roman"/>
            </a:endParaRPr>
          </a:p>
          <a:p>
            <a:pPr marL="2093146">
              <a:lnSpc>
                <a:spcPct val="95825"/>
              </a:lnSpc>
              <a:spcBef>
                <a:spcPts val="215"/>
              </a:spcBef>
            </a:pPr>
            <a:r>
              <a:rPr sz="1400" spc="8" dirty="0">
                <a:latin typeface="Times New Roman"/>
                <a:cs typeface="Times New Roman"/>
              </a:rPr>
              <a:t>Enterpris</a:t>
            </a:r>
            <a:r>
              <a:rPr sz="1400" dirty="0">
                <a:latin typeface="Times New Roman"/>
                <a:cs typeface="Times New Roman"/>
              </a:rPr>
              <a:t>e</a:t>
            </a:r>
            <a:r>
              <a:rPr sz="1400" spc="166" dirty="0">
                <a:latin typeface="Times New Roman"/>
                <a:cs typeface="Times New Roman"/>
              </a:rPr>
              <a:t> </a:t>
            </a:r>
            <a:r>
              <a:rPr sz="1400" spc="8" dirty="0">
                <a:latin typeface="Times New Roman"/>
                <a:cs typeface="Times New Roman"/>
              </a:rPr>
              <a:t>Valu</a:t>
            </a:r>
            <a:r>
              <a:rPr sz="1400" dirty="0">
                <a:latin typeface="Times New Roman"/>
                <a:cs typeface="Times New Roman"/>
              </a:rPr>
              <a:t>e                  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31" dirty="0">
                <a:latin typeface="Times New Roman"/>
                <a:cs typeface="Times New Roman"/>
              </a:rPr>
              <a:t>$98,63</a:t>
            </a:r>
            <a:r>
              <a:rPr sz="1400" dirty="0">
                <a:latin typeface="Times New Roman"/>
                <a:cs typeface="Times New Roman"/>
              </a:rPr>
              <a:t>1                 </a:t>
            </a:r>
            <a:r>
              <a:rPr sz="1400" spc="77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$1,267</a:t>
            </a:r>
            <a:endParaRPr sz="1400">
              <a:latin typeface="Times New Roman"/>
              <a:cs typeface="Times New Roman"/>
            </a:endParaRPr>
          </a:p>
          <a:p>
            <a:pPr marL="2093146">
              <a:lnSpc>
                <a:spcPct val="95825"/>
              </a:lnSpc>
              <a:spcBef>
                <a:spcPts val="215"/>
              </a:spcBef>
            </a:pPr>
            <a:r>
              <a:rPr sz="1400" spc="45" dirty="0">
                <a:latin typeface="Times New Roman"/>
                <a:cs typeface="Times New Roman"/>
              </a:rPr>
              <a:t>Sale</a:t>
            </a:r>
            <a:r>
              <a:rPr sz="1400" dirty="0">
                <a:latin typeface="Times New Roman"/>
                <a:cs typeface="Times New Roman"/>
              </a:rPr>
              <a:t>s                                     </a:t>
            </a:r>
            <a:r>
              <a:rPr sz="1400" spc="3" dirty="0">
                <a:latin typeface="Times New Roman"/>
                <a:cs typeface="Times New Roman"/>
              </a:rPr>
              <a:t> </a:t>
            </a:r>
            <a:r>
              <a:rPr sz="1400" spc="31" dirty="0">
                <a:latin typeface="Times New Roman"/>
                <a:cs typeface="Times New Roman"/>
              </a:rPr>
              <a:t>$21,96</a:t>
            </a:r>
            <a:r>
              <a:rPr sz="1400" dirty="0">
                <a:latin typeface="Times New Roman"/>
                <a:cs typeface="Times New Roman"/>
              </a:rPr>
              <a:t>2                 </a:t>
            </a:r>
            <a:r>
              <a:rPr sz="1400" spc="77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$1,646</a:t>
            </a:r>
            <a:endParaRPr sz="1400">
              <a:latin typeface="Times New Roman"/>
              <a:cs typeface="Times New Roman"/>
            </a:endParaRPr>
          </a:p>
          <a:p>
            <a:pPr marL="2067849" marR="1914003" algn="ctr">
              <a:lnSpc>
                <a:spcPct val="95825"/>
              </a:lnSpc>
              <a:spcBef>
                <a:spcPts val="215"/>
              </a:spcBef>
            </a:pPr>
            <a:r>
              <a:rPr sz="1400" spc="35" dirty="0">
                <a:latin typeface="Times New Roman"/>
                <a:cs typeface="Times New Roman"/>
              </a:rPr>
              <a:t>EBITD</a:t>
            </a:r>
            <a:r>
              <a:rPr sz="1400" dirty="0">
                <a:latin typeface="Times New Roman"/>
                <a:cs typeface="Times New Roman"/>
              </a:rPr>
              <a:t>A                               </a:t>
            </a:r>
            <a:r>
              <a:rPr sz="1400" spc="258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$7,76</a:t>
            </a:r>
            <a:r>
              <a:rPr sz="1400" dirty="0">
                <a:latin typeface="Times New Roman"/>
                <a:cs typeface="Times New Roman"/>
              </a:rPr>
              <a:t>0                   </a:t>
            </a:r>
            <a:r>
              <a:rPr sz="1400" spc="295" dirty="0">
                <a:latin typeface="Times New Roman"/>
                <a:cs typeface="Times New Roman"/>
              </a:rPr>
              <a:t> </a:t>
            </a:r>
            <a:r>
              <a:rPr sz="1400" spc="53" dirty="0">
                <a:latin typeface="Times New Roman"/>
                <a:cs typeface="Times New Roman"/>
              </a:rPr>
              <a:t>$186</a:t>
            </a:r>
            <a:endParaRPr sz="1400">
              <a:latin typeface="Times New Roman"/>
              <a:cs typeface="Times New Roman"/>
            </a:endParaRPr>
          </a:p>
          <a:p>
            <a:pPr marL="2067849" marR="1914003" algn="ctr">
              <a:lnSpc>
                <a:spcPct val="95825"/>
              </a:lnSpc>
              <a:spcBef>
                <a:spcPts val="215"/>
              </a:spcBef>
            </a:pPr>
            <a:r>
              <a:rPr sz="1400" spc="8" dirty="0">
                <a:latin typeface="Times New Roman"/>
                <a:cs typeface="Times New Roman"/>
              </a:rPr>
              <a:t>Capita</a:t>
            </a:r>
            <a:r>
              <a:rPr sz="1400" dirty="0">
                <a:latin typeface="Times New Roman"/>
                <a:cs typeface="Times New Roman"/>
              </a:rPr>
              <a:t>l</a:t>
            </a:r>
            <a:r>
              <a:rPr sz="1400" spc="149" dirty="0">
                <a:latin typeface="Times New Roman"/>
                <a:cs typeface="Times New Roman"/>
              </a:rPr>
              <a:t> </a:t>
            </a:r>
            <a:r>
              <a:rPr sz="1400" spc="8" dirty="0">
                <a:latin typeface="Times New Roman"/>
                <a:cs typeface="Times New Roman"/>
              </a:rPr>
              <a:t>Investe</a:t>
            </a:r>
            <a:r>
              <a:rPr sz="1400" dirty="0">
                <a:latin typeface="Times New Roman"/>
                <a:cs typeface="Times New Roman"/>
              </a:rPr>
              <a:t>d                   </a:t>
            </a:r>
            <a:r>
              <a:rPr sz="1400" spc="4" dirty="0">
                <a:latin typeface="Times New Roman"/>
                <a:cs typeface="Times New Roman"/>
              </a:rPr>
              <a:t> </a:t>
            </a:r>
            <a:r>
              <a:rPr sz="1400" spc="31" dirty="0">
                <a:latin typeface="Times New Roman"/>
                <a:cs typeface="Times New Roman"/>
              </a:rPr>
              <a:t>$16,40</a:t>
            </a:r>
            <a:r>
              <a:rPr sz="1400" dirty="0">
                <a:latin typeface="Times New Roman"/>
                <a:cs typeface="Times New Roman"/>
              </a:rPr>
              <a:t>6                  </a:t>
            </a:r>
            <a:r>
              <a:rPr sz="1400" spc="270" dirty="0">
                <a:latin typeface="Times New Roman"/>
                <a:cs typeface="Times New Roman"/>
              </a:rPr>
              <a:t> </a:t>
            </a:r>
            <a:r>
              <a:rPr sz="1400" spc="53" dirty="0">
                <a:latin typeface="Times New Roman"/>
                <a:cs typeface="Times New Roman"/>
              </a:rPr>
              <a:t>$775</a:t>
            </a:r>
            <a:endParaRPr sz="1400">
              <a:latin typeface="Times New Roman"/>
              <a:cs typeface="Times New Roman"/>
            </a:endParaRPr>
          </a:p>
          <a:p>
            <a:pPr marL="3861922" marR="3179050" algn="ctr">
              <a:lnSpc>
                <a:spcPct val="95825"/>
              </a:lnSpc>
              <a:spcBef>
                <a:spcPts val="215"/>
              </a:spcBef>
            </a:pPr>
            <a:r>
              <a:rPr sz="1400" i="1" spc="8" dirty="0">
                <a:latin typeface="Times New Roman"/>
                <a:cs typeface="Times New Roman"/>
              </a:rPr>
              <a:t>E</a:t>
            </a:r>
            <a:r>
              <a:rPr sz="1400" i="1" dirty="0">
                <a:latin typeface="Times New Roman"/>
                <a:cs typeface="Times New Roman"/>
              </a:rPr>
              <a:t>V</a:t>
            </a:r>
            <a:r>
              <a:rPr sz="1400" i="1" spc="143" dirty="0">
                <a:latin typeface="Times New Roman"/>
                <a:cs typeface="Times New Roman"/>
              </a:rPr>
              <a:t> </a:t>
            </a:r>
            <a:r>
              <a:rPr sz="1400" i="1" spc="8" dirty="0">
                <a:latin typeface="Times New Roman"/>
                <a:cs typeface="Times New Roman"/>
              </a:rPr>
              <a:t>Multiples</a:t>
            </a:r>
            <a:endParaRPr sz="1400">
              <a:latin typeface="Times New Roman"/>
              <a:cs typeface="Times New Roman"/>
            </a:endParaRPr>
          </a:p>
          <a:p>
            <a:pPr marL="2067849" marR="1940183" algn="ctr">
              <a:lnSpc>
                <a:spcPct val="95825"/>
              </a:lnSpc>
              <a:spcBef>
                <a:spcPts val="215"/>
              </a:spcBef>
            </a:pPr>
            <a:r>
              <a:rPr sz="1400" spc="26" dirty="0">
                <a:latin typeface="Times New Roman"/>
                <a:cs typeface="Times New Roman"/>
              </a:rPr>
              <a:t>EV/Sale</a:t>
            </a:r>
            <a:r>
              <a:rPr sz="1400" dirty="0">
                <a:latin typeface="Times New Roman"/>
                <a:cs typeface="Times New Roman"/>
              </a:rPr>
              <a:t>s                                 </a:t>
            </a:r>
            <a:r>
              <a:rPr sz="1400" spc="174" dirty="0">
                <a:latin typeface="Times New Roman"/>
                <a:cs typeface="Times New Roman"/>
              </a:rPr>
              <a:t> </a:t>
            </a:r>
            <a:r>
              <a:rPr sz="1400" spc="48" dirty="0">
                <a:latin typeface="Times New Roman"/>
                <a:cs typeface="Times New Roman"/>
              </a:rPr>
              <a:t>4.4</a:t>
            </a:r>
            <a:r>
              <a:rPr sz="1400" dirty="0">
                <a:latin typeface="Times New Roman"/>
                <a:cs typeface="Times New Roman"/>
              </a:rPr>
              <a:t>9                      </a:t>
            </a:r>
            <a:r>
              <a:rPr sz="1400" spc="132" dirty="0">
                <a:latin typeface="Times New Roman"/>
                <a:cs typeface="Times New Roman"/>
              </a:rPr>
              <a:t> </a:t>
            </a:r>
            <a:r>
              <a:rPr sz="1400" spc="48" dirty="0">
                <a:latin typeface="Times New Roman"/>
                <a:cs typeface="Times New Roman"/>
              </a:rPr>
              <a:t>0.77</a:t>
            </a:r>
            <a:endParaRPr sz="1400">
              <a:latin typeface="Times New Roman"/>
              <a:cs typeface="Times New Roman"/>
            </a:endParaRPr>
          </a:p>
          <a:p>
            <a:pPr marL="2067849" marR="1940183" algn="ctr">
              <a:lnSpc>
                <a:spcPct val="95825"/>
              </a:lnSpc>
              <a:spcBef>
                <a:spcPts val="215"/>
              </a:spcBef>
            </a:pPr>
            <a:r>
              <a:rPr sz="1400" spc="-4" dirty="0">
                <a:latin typeface="Times New Roman"/>
                <a:cs typeface="Times New Roman"/>
              </a:rPr>
              <a:t>EV/EB</a:t>
            </a:r>
            <a:r>
              <a:rPr sz="1400" spc="31" dirty="0">
                <a:latin typeface="Times New Roman"/>
                <a:cs typeface="Times New Roman"/>
              </a:rPr>
              <a:t>I</a:t>
            </a:r>
            <a:r>
              <a:rPr sz="1400" spc="71" dirty="0">
                <a:latin typeface="Times New Roman"/>
                <a:cs typeface="Times New Roman"/>
              </a:rPr>
              <a:t>TD</a:t>
            </a:r>
            <a:r>
              <a:rPr sz="1400" dirty="0">
                <a:latin typeface="Times New Roman"/>
                <a:cs typeface="Times New Roman"/>
              </a:rPr>
              <a:t>A                          </a:t>
            </a:r>
            <a:r>
              <a:rPr sz="1400" spc="143" dirty="0">
                <a:latin typeface="Times New Roman"/>
                <a:cs typeface="Times New Roman"/>
              </a:rPr>
              <a:t> </a:t>
            </a:r>
            <a:r>
              <a:rPr sz="1400" spc="39" dirty="0">
                <a:latin typeface="Times New Roman"/>
                <a:cs typeface="Times New Roman"/>
              </a:rPr>
              <a:t>12.7</a:t>
            </a:r>
            <a:r>
              <a:rPr sz="1400" dirty="0">
                <a:latin typeface="Times New Roman"/>
                <a:cs typeface="Times New Roman"/>
              </a:rPr>
              <a:t>1                     </a:t>
            </a:r>
            <a:r>
              <a:rPr sz="1400" spc="103" dirty="0">
                <a:latin typeface="Times New Roman"/>
                <a:cs typeface="Times New Roman"/>
              </a:rPr>
              <a:t> </a:t>
            </a:r>
            <a:r>
              <a:rPr sz="1400" spc="48" dirty="0">
                <a:latin typeface="Times New Roman"/>
                <a:cs typeface="Times New Roman"/>
              </a:rPr>
              <a:t>6.81</a:t>
            </a:r>
            <a:endParaRPr sz="1400">
              <a:latin typeface="Times New Roman"/>
              <a:cs typeface="Times New Roman"/>
            </a:endParaRPr>
          </a:p>
          <a:p>
            <a:pPr marL="2067849" marR="1940183" algn="ctr">
              <a:lnSpc>
                <a:spcPct val="95825"/>
              </a:lnSpc>
              <a:spcBef>
                <a:spcPts val="215"/>
              </a:spcBef>
            </a:pPr>
            <a:r>
              <a:rPr sz="1400" spc="8" dirty="0">
                <a:latin typeface="Times New Roman"/>
                <a:cs typeface="Times New Roman"/>
              </a:rPr>
              <a:t>EV/Capita</a:t>
            </a:r>
            <a:r>
              <a:rPr sz="1400" dirty="0">
                <a:latin typeface="Times New Roman"/>
                <a:cs typeface="Times New Roman"/>
              </a:rPr>
              <a:t>l</a:t>
            </a:r>
            <a:r>
              <a:rPr sz="1400" spc="167" dirty="0">
                <a:latin typeface="Times New Roman"/>
                <a:cs typeface="Times New Roman"/>
              </a:rPr>
              <a:t> </a:t>
            </a:r>
            <a:r>
              <a:rPr sz="1400" spc="8" dirty="0">
                <a:latin typeface="Times New Roman"/>
                <a:cs typeface="Times New Roman"/>
              </a:rPr>
              <a:t>Investe</a:t>
            </a:r>
            <a:r>
              <a:rPr sz="1400" dirty="0">
                <a:latin typeface="Times New Roman"/>
                <a:cs typeface="Times New Roman"/>
              </a:rPr>
              <a:t>d               </a:t>
            </a:r>
            <a:r>
              <a:rPr sz="1400" spc="152" dirty="0">
                <a:latin typeface="Times New Roman"/>
                <a:cs typeface="Times New Roman"/>
              </a:rPr>
              <a:t> </a:t>
            </a:r>
            <a:r>
              <a:rPr sz="1400" spc="48" dirty="0">
                <a:latin typeface="Times New Roman"/>
                <a:cs typeface="Times New Roman"/>
              </a:rPr>
              <a:t>6.0</a:t>
            </a:r>
            <a:r>
              <a:rPr sz="1400" dirty="0">
                <a:latin typeface="Times New Roman"/>
                <a:cs typeface="Times New Roman"/>
              </a:rPr>
              <a:t>1                      </a:t>
            </a:r>
            <a:r>
              <a:rPr sz="1400" spc="132" dirty="0">
                <a:latin typeface="Times New Roman"/>
                <a:cs typeface="Times New Roman"/>
              </a:rPr>
              <a:t> </a:t>
            </a:r>
            <a:r>
              <a:rPr sz="1400" spc="48" dirty="0">
                <a:latin typeface="Times New Roman"/>
                <a:cs typeface="Times New Roman"/>
              </a:rPr>
              <a:t>1.63</a:t>
            </a:r>
            <a:endParaRPr sz="1400">
              <a:latin typeface="Times New Roman"/>
              <a:cs typeface="Times New Roman"/>
            </a:endParaRPr>
          </a:p>
          <a:p>
            <a:pPr marL="2306178">
              <a:lnSpc>
                <a:spcPct val="95825"/>
              </a:lnSpc>
              <a:spcBef>
                <a:spcPts val="2728"/>
              </a:spcBef>
            </a:pPr>
            <a:r>
              <a:rPr sz="1400" spc="-157" dirty="0">
                <a:latin typeface="Times New Roman"/>
                <a:cs typeface="Times New Roman"/>
              </a:rPr>
              <a:t>V</a:t>
            </a:r>
            <a:r>
              <a:rPr sz="1400" dirty="0">
                <a:latin typeface="Times New Roman"/>
                <a:cs typeface="Times New Roman"/>
              </a:rPr>
              <a:t>alue</a:t>
            </a:r>
            <a:r>
              <a:rPr sz="1400" spc="4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brand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name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16,406</a:t>
            </a:r>
            <a:r>
              <a:rPr sz="1400" spc="4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(6.01</a:t>
            </a:r>
            <a:r>
              <a:rPr sz="1400" spc="3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1.63)</a:t>
            </a:r>
            <a:r>
              <a:rPr sz="1400" spc="3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$71,821</a:t>
            </a:r>
            <a:r>
              <a:rPr sz="1400" spc="4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million</a:t>
            </a:r>
            <a:endParaRPr sz="14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6228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4249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11765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17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38"/>
              </a:lnSpc>
              <a:spcBef>
                <a:spcPts val="9"/>
              </a:spcBef>
            </a:pPr>
            <a:endParaRPr sz="500"/>
          </a:p>
          <a:p>
            <a:pPr marL="815457" marR="747208" algn="ctr">
              <a:lnSpc>
                <a:spcPts val="2425"/>
              </a:lnSpc>
              <a:spcBef>
                <a:spcPts val="3590"/>
              </a:spcBef>
            </a:pPr>
            <a:r>
              <a:rPr sz="2100" dirty="0">
                <a:latin typeface="Times New Roman"/>
                <a:cs typeface="Times New Roman"/>
              </a:rPr>
              <a:t>III.</a:t>
            </a:r>
            <a:r>
              <a:rPr sz="2100" spc="-31" dirty="0">
                <a:latin typeface="Times New Roman"/>
                <a:cs typeface="Times New Roman"/>
              </a:rPr>
              <a:t> </a:t>
            </a:r>
            <a:r>
              <a:rPr sz="2100" spc="-232" dirty="0">
                <a:latin typeface="Times New Roman"/>
                <a:cs typeface="Times New Roman"/>
              </a:rPr>
              <a:t>V</a:t>
            </a:r>
            <a:r>
              <a:rPr sz="2100" dirty="0">
                <a:latin typeface="Times New Roman"/>
                <a:cs typeface="Times New Roman"/>
              </a:rPr>
              <a:t>aluing intangible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assets that do not generate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cash flows </a:t>
            </a:r>
            <a:endParaRPr sz="2100">
              <a:latin typeface="Times New Roman"/>
              <a:cs typeface="Times New Roman"/>
            </a:endParaRPr>
          </a:p>
          <a:p>
            <a:pPr marL="815457" marR="747208" algn="ctr">
              <a:lnSpc>
                <a:spcPts val="2425"/>
              </a:lnSpc>
              <a:spcBef>
                <a:spcPts val="140"/>
              </a:spcBef>
            </a:pPr>
            <a:r>
              <a:rPr sz="2100" dirty="0">
                <a:latin typeface="Times New Roman"/>
                <a:cs typeface="Times New Roman"/>
              </a:rPr>
              <a:t>now but might in the future….</a:t>
            </a:r>
            <a:endParaRPr sz="2100">
              <a:latin typeface="Times New Roman"/>
              <a:cs typeface="Times New Roman"/>
            </a:endParaRPr>
          </a:p>
          <a:p>
            <a:pPr marL="1395001" marR="307547" indent="-303444">
              <a:lnSpc>
                <a:spcPts val="1806"/>
              </a:lnSpc>
              <a:spcBef>
                <a:spcPts val="4100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most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difficult</a:t>
            </a:r>
            <a:r>
              <a:rPr sz="1600" spc="-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intangible</a:t>
            </a:r>
            <a:r>
              <a:rPr sz="1600" spc="7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assets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those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have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potential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 </a:t>
            </a:r>
            <a:endParaRPr sz="1600">
              <a:latin typeface="Times New Roman"/>
              <a:cs typeface="Times New Roman"/>
            </a:endParaRPr>
          </a:p>
          <a:p>
            <a:pPr marL="1395001" marR="307547">
              <a:lnSpc>
                <a:spcPts val="1806"/>
              </a:lnSpc>
              <a:spcBef>
                <a:spcPts val="318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create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flows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future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but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do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not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right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</a:t>
            </a:r>
            <a:r>
              <a:rPr sz="1600" spc="-107" dirty="0">
                <a:latin typeface="Times New Roman"/>
                <a:cs typeface="Times New Roman"/>
              </a:rPr>
              <a:t>w</a:t>
            </a:r>
            <a:r>
              <a:rPr sz="1600" dirty="0">
                <a:latin typeface="Times New Roman"/>
                <a:cs typeface="Times New Roman"/>
              </a:rPr>
              <a:t>.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Examples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would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include: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07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Undeveloped</a:t>
            </a:r>
            <a:r>
              <a:rPr sz="1400" spc="8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patents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34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Undeveloped</a:t>
            </a:r>
            <a:r>
              <a:rPr sz="1400" spc="8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natural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resource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options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345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Flexibility</a:t>
            </a:r>
            <a:r>
              <a:rPr sz="1400" spc="6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expand</a:t>
            </a:r>
            <a:r>
              <a:rPr sz="1400" spc="4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into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new</a:t>
            </a:r>
            <a:r>
              <a:rPr sz="1400" spc="2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markets</a:t>
            </a:r>
            <a:r>
              <a:rPr sz="1400" spc="5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businesses</a:t>
            </a:r>
            <a:r>
              <a:rPr sz="1400" spc="6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future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34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Flexibility</a:t>
            </a:r>
            <a:r>
              <a:rPr sz="1400" spc="6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abandon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investments,</a:t>
            </a:r>
            <a:r>
              <a:rPr sz="1400" spc="7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if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they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turn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out</a:t>
            </a:r>
            <a:r>
              <a:rPr sz="1400" spc="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losers.</a:t>
            </a:r>
            <a:endParaRPr sz="1400">
              <a:latin typeface="Times New Roman"/>
              <a:cs typeface="Times New Roman"/>
            </a:endParaRPr>
          </a:p>
          <a:p>
            <a:pPr marL="1395001" marR="380813" indent="-303444">
              <a:lnSpc>
                <a:spcPts val="1806"/>
              </a:lnSpc>
              <a:spcBef>
                <a:spcPts val="622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While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these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assets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difficult</a:t>
            </a:r>
            <a:r>
              <a:rPr sz="1600" spc="-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discounted</a:t>
            </a:r>
            <a:r>
              <a:rPr sz="1600" spc="7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flow</a:t>
            </a:r>
            <a:r>
              <a:rPr sz="1600" spc="-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valuation </a:t>
            </a:r>
            <a:endParaRPr sz="1600">
              <a:latin typeface="Times New Roman"/>
              <a:cs typeface="Times New Roman"/>
            </a:endParaRPr>
          </a:p>
          <a:p>
            <a:pPr marL="1395001" marR="380813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basis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often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impossible</a:t>
            </a:r>
            <a:r>
              <a:rPr sz="1600" spc="7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evaluate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relative</a:t>
            </a:r>
            <a:r>
              <a:rPr sz="1600" spc="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basis,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they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do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have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option </a:t>
            </a:r>
            <a:endParaRPr sz="1600">
              <a:latin typeface="Times New Roman"/>
              <a:cs typeface="Times New Roman"/>
            </a:endParaRPr>
          </a:p>
          <a:p>
            <a:pPr marL="1395001" marR="380813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characteristics</a:t>
            </a:r>
            <a:r>
              <a:rPr sz="1600" spc="9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best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valued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using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option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pricing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models.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3189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2877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24781" y="3299198"/>
            <a:ext cx="2185939" cy="2051201"/>
          </a:xfrm>
          <a:custGeom>
            <a:avLst/>
            <a:gdLst/>
            <a:ahLst/>
            <a:cxnLst/>
            <a:rect l="l" t="t" r="r" b="b"/>
            <a:pathLst>
              <a:path w="2404533" h="2324694">
                <a:moveTo>
                  <a:pt x="0" y="0"/>
                </a:moveTo>
                <a:lnTo>
                  <a:pt x="0" y="2324694"/>
                </a:lnTo>
                <a:lnTo>
                  <a:pt x="2404533" y="2324694"/>
                </a:lnTo>
                <a:lnTo>
                  <a:pt x="2404533" y="0"/>
                </a:lnTo>
                <a:lnTo>
                  <a:pt x="0" y="0"/>
                </a:lnTo>
                <a:close/>
              </a:path>
            </a:pathLst>
          </a:custGeom>
          <a:solidFill>
            <a:srgbClr val="A2A2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06580" y="3377093"/>
            <a:ext cx="1293719" cy="943379"/>
          </a:xfrm>
          <a:custGeom>
            <a:avLst/>
            <a:gdLst/>
            <a:ahLst/>
            <a:cxnLst/>
            <a:rect l="l" t="t" r="r" b="b"/>
            <a:pathLst>
              <a:path w="1423091" h="1069163">
                <a:moveTo>
                  <a:pt x="1413276" y="0"/>
                </a:moveTo>
                <a:lnTo>
                  <a:pt x="0" y="1059354"/>
                </a:lnTo>
                <a:lnTo>
                  <a:pt x="0" y="1069163"/>
                </a:lnTo>
                <a:lnTo>
                  <a:pt x="9814" y="1069163"/>
                </a:lnTo>
                <a:lnTo>
                  <a:pt x="1423091" y="9809"/>
                </a:lnTo>
                <a:lnTo>
                  <a:pt x="1423091" y="0"/>
                </a:lnTo>
                <a:lnTo>
                  <a:pt x="14132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06580" y="4311817"/>
            <a:ext cx="1293719" cy="943379"/>
          </a:xfrm>
          <a:custGeom>
            <a:avLst/>
            <a:gdLst/>
            <a:ahLst/>
            <a:cxnLst/>
            <a:rect l="l" t="t" r="r" b="b"/>
            <a:pathLst>
              <a:path w="1423091" h="1069163">
                <a:moveTo>
                  <a:pt x="0" y="0"/>
                </a:moveTo>
                <a:lnTo>
                  <a:pt x="0" y="9808"/>
                </a:lnTo>
                <a:lnTo>
                  <a:pt x="1413276" y="1069163"/>
                </a:lnTo>
                <a:lnTo>
                  <a:pt x="1423091" y="1069163"/>
                </a:lnTo>
                <a:lnTo>
                  <a:pt x="1423091" y="1059354"/>
                </a:lnTo>
                <a:lnTo>
                  <a:pt x="981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25515" y="3299199"/>
            <a:ext cx="3221983" cy="1834340"/>
          </a:xfrm>
          <a:custGeom>
            <a:avLst/>
            <a:gdLst/>
            <a:ahLst/>
            <a:cxnLst/>
            <a:rect l="l" t="t" r="r" b="b"/>
            <a:pathLst>
              <a:path w="3544181" h="2078919">
                <a:moveTo>
                  <a:pt x="0" y="0"/>
                </a:moveTo>
                <a:lnTo>
                  <a:pt x="0" y="2078919"/>
                </a:lnTo>
                <a:lnTo>
                  <a:pt x="3544181" y="2078919"/>
                </a:lnTo>
                <a:lnTo>
                  <a:pt x="3544181" y="0"/>
                </a:lnTo>
                <a:lnTo>
                  <a:pt x="0" y="0"/>
                </a:lnTo>
                <a:close/>
              </a:path>
            </a:pathLst>
          </a:custGeom>
          <a:solidFill>
            <a:srgbClr val="A2A2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35379" y="3995364"/>
            <a:ext cx="831112" cy="508311"/>
          </a:xfrm>
          <a:custGeom>
            <a:avLst/>
            <a:gdLst/>
            <a:ahLst/>
            <a:cxnLst/>
            <a:rect l="l" t="t" r="r" b="b"/>
            <a:pathLst>
              <a:path w="914223" h="576086">
                <a:moveTo>
                  <a:pt x="901700" y="0"/>
                </a:moveTo>
                <a:lnTo>
                  <a:pt x="0" y="563562"/>
                </a:lnTo>
                <a:lnTo>
                  <a:pt x="0" y="576086"/>
                </a:lnTo>
                <a:lnTo>
                  <a:pt x="12523" y="576086"/>
                </a:lnTo>
                <a:lnTo>
                  <a:pt x="914223" y="12523"/>
                </a:lnTo>
                <a:lnTo>
                  <a:pt x="914223" y="0"/>
                </a:lnTo>
                <a:lnTo>
                  <a:pt x="9017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35379" y="4492625"/>
            <a:ext cx="831112" cy="508311"/>
          </a:xfrm>
          <a:custGeom>
            <a:avLst/>
            <a:gdLst/>
            <a:ahLst/>
            <a:cxnLst/>
            <a:rect l="l" t="t" r="r" b="b"/>
            <a:pathLst>
              <a:path w="914223" h="576086">
                <a:moveTo>
                  <a:pt x="0" y="0"/>
                </a:moveTo>
                <a:lnTo>
                  <a:pt x="0" y="12523"/>
                </a:lnTo>
                <a:lnTo>
                  <a:pt x="901700" y="576086"/>
                </a:lnTo>
                <a:lnTo>
                  <a:pt x="914223" y="576086"/>
                </a:lnTo>
                <a:lnTo>
                  <a:pt x="914223" y="563562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64970" y="3299198"/>
            <a:ext cx="1240975" cy="607763"/>
          </a:xfrm>
          <a:custGeom>
            <a:avLst/>
            <a:gdLst/>
            <a:ahLst/>
            <a:cxnLst/>
            <a:rect l="l" t="t" r="r" b="b"/>
            <a:pathLst>
              <a:path w="1365073" h="688798">
                <a:moveTo>
                  <a:pt x="1352549" y="0"/>
                </a:moveTo>
                <a:lnTo>
                  <a:pt x="0" y="676275"/>
                </a:lnTo>
                <a:lnTo>
                  <a:pt x="0" y="688798"/>
                </a:lnTo>
                <a:lnTo>
                  <a:pt x="12523" y="688798"/>
                </a:lnTo>
                <a:lnTo>
                  <a:pt x="1365073" y="12523"/>
                </a:lnTo>
                <a:lnTo>
                  <a:pt x="1365073" y="0"/>
                </a:lnTo>
                <a:lnTo>
                  <a:pt x="13525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64970" y="3895911"/>
            <a:ext cx="1240975" cy="607763"/>
          </a:xfrm>
          <a:custGeom>
            <a:avLst/>
            <a:gdLst/>
            <a:ahLst/>
            <a:cxnLst/>
            <a:rect l="l" t="t" r="r" b="b"/>
            <a:pathLst>
              <a:path w="1365073" h="688798">
                <a:moveTo>
                  <a:pt x="0" y="0"/>
                </a:moveTo>
                <a:lnTo>
                  <a:pt x="0" y="12523"/>
                </a:lnTo>
                <a:lnTo>
                  <a:pt x="1352549" y="688798"/>
                </a:lnTo>
                <a:lnTo>
                  <a:pt x="1365073" y="688798"/>
                </a:lnTo>
                <a:lnTo>
                  <a:pt x="1365073" y="676275"/>
                </a:lnTo>
                <a:lnTo>
                  <a:pt x="125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11765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5515" y="3299199"/>
            <a:ext cx="3221983" cy="18343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8482" algn="r">
              <a:lnSpc>
                <a:spcPts val="1014"/>
              </a:lnSpc>
              <a:spcBef>
                <a:spcPts val="50"/>
              </a:spcBef>
            </a:pPr>
            <a:r>
              <a:rPr sz="1000" dirty="0">
                <a:latin typeface="Arial"/>
                <a:cs typeface="Arial"/>
              </a:rPr>
              <a:t>+80</a:t>
            </a:r>
            <a:endParaRPr sz="1000">
              <a:latin typeface="Arial"/>
              <a:cs typeface="Arial"/>
            </a:endParaRPr>
          </a:p>
          <a:p>
            <a:pPr marL="2022963">
              <a:lnSpc>
                <a:spcPct val="95825"/>
              </a:lnSpc>
              <a:spcBef>
                <a:spcPts val="5930"/>
              </a:spcBef>
            </a:pPr>
            <a:r>
              <a:rPr sz="1000" dirty="0">
                <a:latin typeface="Arial"/>
                <a:cs typeface="Arial"/>
              </a:rPr>
              <a:t>1/3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24781" y="3299198"/>
            <a:ext cx="2185939" cy="20512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7357" algn="r">
              <a:lnSpc>
                <a:spcPts val="794"/>
              </a:lnSpc>
              <a:spcBef>
                <a:spcPts val="39"/>
              </a:spcBef>
            </a:pPr>
            <a:r>
              <a:rPr sz="800" dirty="0">
                <a:latin typeface="Arial"/>
                <a:cs typeface="Arial"/>
              </a:rPr>
              <a:t>+100</a:t>
            </a:r>
            <a:endParaRPr sz="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740598" marR="2672990" algn="ctr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A</a:t>
            </a:r>
            <a:r>
              <a:rPr sz="2100" spc="-112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Real Option Premium</a:t>
            </a:r>
            <a:endParaRPr sz="2100">
              <a:latin typeface="Times New Roman"/>
              <a:cs typeface="Times New Roman"/>
            </a:endParaRPr>
          </a:p>
          <a:p>
            <a:pPr marL="1395001" marR="273195" indent="-303444">
              <a:lnSpc>
                <a:spcPts val="1806"/>
              </a:lnSpc>
              <a:spcBef>
                <a:spcPts val="409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last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few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years,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there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some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who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have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-31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gued</a:t>
            </a:r>
            <a:r>
              <a:rPr sz="1600" spc="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discounted</a:t>
            </a:r>
            <a:r>
              <a:rPr sz="1600" spc="7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cashflow </a:t>
            </a:r>
            <a:endParaRPr sz="1600">
              <a:latin typeface="Times New Roman"/>
              <a:cs typeface="Times New Roman"/>
            </a:endParaRPr>
          </a:p>
          <a:p>
            <a:pPr marL="1395001" marR="273195">
              <a:lnSpc>
                <a:spcPts val="1806"/>
              </a:lnSpc>
              <a:spcBef>
                <a:spcPts val="318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valuations</a:t>
            </a:r>
            <a:r>
              <a:rPr sz="1600" spc="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under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valued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some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companies</a:t>
            </a:r>
            <a:r>
              <a:rPr sz="1600" spc="7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real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option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premium</a:t>
            </a:r>
            <a:endParaRPr sz="1600">
              <a:latin typeface="Times New Roman"/>
              <a:cs typeface="Times New Roman"/>
            </a:endParaRPr>
          </a:p>
          <a:p>
            <a:pPr marL="1395001">
              <a:lnSpc>
                <a:spcPts val="1642"/>
              </a:lnSpc>
              <a:spcBef>
                <a:spcPts val="399"/>
              </a:spcBef>
            </a:pPr>
            <a:r>
              <a:rPr sz="1600" dirty="0">
                <a:latin typeface="Times New Roman"/>
                <a:cs typeface="Times New Roman"/>
              </a:rPr>
              <a:t>should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tacked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DCF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valuations.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spc="-112" dirty="0">
                <a:latin typeface="Times New Roman"/>
                <a:cs typeface="Times New Roman"/>
              </a:rPr>
              <a:t>T</a:t>
            </a:r>
            <a:r>
              <a:rPr sz="1600" dirty="0">
                <a:latin typeface="Times New Roman"/>
                <a:cs typeface="Times New Roman"/>
              </a:rPr>
              <a:t>o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understanding</a:t>
            </a:r>
            <a:r>
              <a:rPr sz="1600" spc="9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its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moorings,</a:t>
            </a:r>
            <a:endParaRPr sz="1600">
              <a:latin typeface="Times New Roman"/>
              <a:cs typeface="Times New Roman"/>
            </a:endParaRPr>
          </a:p>
          <a:p>
            <a:pPr marL="1395001">
              <a:lnSpc>
                <a:spcPct val="95825"/>
              </a:lnSpc>
              <a:spcBef>
                <a:spcPts val="236"/>
              </a:spcBef>
            </a:pPr>
            <a:r>
              <a:rPr sz="1600" dirty="0">
                <a:latin typeface="Times New Roman"/>
                <a:cs typeface="Times New Roman"/>
              </a:rPr>
              <a:t>compare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two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trees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below:</a:t>
            </a:r>
            <a:endParaRPr sz="1600">
              <a:latin typeface="Times New Roman"/>
              <a:cs typeface="Times New Roman"/>
            </a:endParaRPr>
          </a:p>
          <a:p>
            <a:pPr marR="2360189" algn="r">
              <a:lnSpc>
                <a:spcPct val="95825"/>
              </a:lnSpc>
              <a:spcBef>
                <a:spcPts val="395"/>
              </a:spcBef>
            </a:pP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-6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bad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investment…………………..</a:t>
            </a:r>
            <a:r>
              <a:rPr sz="1400" spc="17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Becomes</a:t>
            </a:r>
            <a:r>
              <a:rPr sz="1400" spc="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good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one..</a:t>
            </a:r>
            <a:endParaRPr sz="1400">
              <a:latin typeface="Times New Roman"/>
              <a:cs typeface="Times New Roman"/>
            </a:endParaRPr>
          </a:p>
          <a:p>
            <a:pPr marR="2374941" algn="r">
              <a:lnSpc>
                <a:spcPct val="95825"/>
              </a:lnSpc>
              <a:spcBef>
                <a:spcPts val="233"/>
              </a:spcBef>
            </a:pPr>
            <a:r>
              <a:rPr sz="1000" dirty="0">
                <a:latin typeface="Arial"/>
                <a:cs typeface="Arial"/>
              </a:rPr>
              <a:t>2/3</a:t>
            </a:r>
            <a:endParaRPr sz="1000">
              <a:latin typeface="Arial"/>
              <a:cs typeface="Arial"/>
            </a:endParaRPr>
          </a:p>
          <a:p>
            <a:pPr marL="1613692">
              <a:lnSpc>
                <a:spcPts val="853"/>
              </a:lnSpc>
              <a:spcBef>
                <a:spcPts val="42"/>
              </a:spcBef>
            </a:pPr>
            <a:r>
              <a:rPr sz="800" spc="-13" dirty="0">
                <a:latin typeface="Arial"/>
                <a:cs typeface="Arial"/>
              </a:rPr>
              <a:t>Success</a:t>
            </a:r>
            <a:endParaRPr sz="800">
              <a:latin typeface="Arial"/>
              <a:cs typeface="Arial"/>
            </a:endParaRPr>
          </a:p>
          <a:p>
            <a:pPr marL="1692959">
              <a:lnSpc>
                <a:spcPct val="95825"/>
              </a:lnSpc>
              <a:spcBef>
                <a:spcPts val="276"/>
              </a:spcBef>
            </a:pPr>
            <a:r>
              <a:rPr sz="800" dirty="0">
                <a:latin typeface="Arial"/>
                <a:cs typeface="Arial"/>
              </a:rPr>
              <a:t>1/2</a:t>
            </a:r>
            <a:endParaRPr sz="800">
              <a:latin typeface="Arial"/>
              <a:cs typeface="Arial"/>
            </a:endParaRPr>
          </a:p>
          <a:p>
            <a:pPr marL="4799885" marR="3020177" algn="ctr">
              <a:lnSpc>
                <a:spcPct val="95825"/>
              </a:lnSpc>
              <a:spcBef>
                <a:spcPts val="693"/>
              </a:spcBef>
            </a:pPr>
            <a:r>
              <a:rPr sz="1000" dirty="0">
                <a:latin typeface="Arial"/>
                <a:cs typeface="Arial"/>
              </a:rPr>
              <a:t>+20</a:t>
            </a:r>
            <a:endParaRPr sz="1000">
              <a:latin typeface="Arial"/>
              <a:cs typeface="Arial"/>
            </a:endParaRPr>
          </a:p>
          <a:p>
            <a:pPr marL="4091848" marR="3769504" algn="ctr">
              <a:lnSpc>
                <a:spcPct val="95825"/>
              </a:lnSpc>
              <a:spcBef>
                <a:spcPts val="404"/>
              </a:spcBef>
            </a:pPr>
            <a:r>
              <a:rPr sz="1000" dirty="0">
                <a:latin typeface="Arial"/>
                <a:cs typeface="Arial"/>
              </a:rPr>
              <a:t>1/3</a:t>
            </a:r>
            <a:endParaRPr sz="1000">
              <a:latin typeface="Arial"/>
              <a:cs typeface="Arial"/>
            </a:endParaRPr>
          </a:p>
          <a:p>
            <a:pPr marL="741753">
              <a:lnSpc>
                <a:spcPct val="95825"/>
              </a:lnSpc>
              <a:spcBef>
                <a:spcPts val="589"/>
              </a:spcBef>
            </a:pPr>
            <a:r>
              <a:rPr sz="800" dirty="0">
                <a:latin typeface="Arial"/>
                <a:cs typeface="Arial"/>
              </a:rPr>
              <a:t>Today</a:t>
            </a:r>
            <a:endParaRPr sz="800">
              <a:latin typeface="Arial"/>
              <a:cs typeface="Arial"/>
            </a:endParaRPr>
          </a:p>
          <a:p>
            <a:pPr marL="3506470">
              <a:lnSpc>
                <a:spcPct val="95825"/>
              </a:lnSpc>
              <a:spcBef>
                <a:spcPts val="481"/>
              </a:spcBef>
            </a:pPr>
            <a:r>
              <a:rPr sz="1000" dirty="0">
                <a:latin typeface="Arial"/>
                <a:cs typeface="Arial"/>
              </a:rPr>
              <a:t>Now                                                                     </a:t>
            </a:r>
            <a:r>
              <a:rPr sz="1000" spc="206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-100</a:t>
            </a:r>
            <a:endParaRPr sz="1000">
              <a:latin typeface="Arial"/>
              <a:cs typeface="Arial"/>
            </a:endParaRPr>
          </a:p>
          <a:p>
            <a:pPr marL="1692959">
              <a:lnSpc>
                <a:spcPts val="1186"/>
              </a:lnSpc>
              <a:spcBef>
                <a:spcPts val="1203"/>
              </a:spcBef>
            </a:pPr>
            <a:r>
              <a:rPr sz="1200" baseline="3220" dirty="0">
                <a:latin typeface="Arial"/>
                <a:cs typeface="Arial"/>
              </a:rPr>
              <a:t>1/2                                                                                  </a:t>
            </a:r>
            <a:r>
              <a:rPr sz="1200" spc="162" baseline="32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2/3</a:t>
            </a:r>
            <a:endParaRPr sz="1000">
              <a:latin typeface="Arial"/>
              <a:cs typeface="Arial"/>
            </a:endParaRPr>
          </a:p>
          <a:p>
            <a:pPr marL="1613692">
              <a:lnSpc>
                <a:spcPct val="95825"/>
              </a:lnSpc>
              <a:spcBef>
                <a:spcPts val="417"/>
              </a:spcBef>
            </a:pPr>
            <a:r>
              <a:rPr sz="800" spc="-39" dirty="0">
                <a:latin typeface="Arial"/>
                <a:cs typeface="Arial"/>
              </a:rPr>
              <a:t>Failur</a:t>
            </a:r>
            <a:r>
              <a:rPr sz="800" dirty="0">
                <a:latin typeface="Arial"/>
                <a:cs typeface="Arial"/>
              </a:rPr>
              <a:t>e                                                                                                     </a:t>
            </a:r>
            <a:r>
              <a:rPr sz="800" spc="221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-20    </a:t>
            </a:r>
            <a:r>
              <a:rPr sz="1000" spc="252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STOP</a:t>
            </a:r>
            <a:endParaRPr sz="1000">
              <a:latin typeface="Arial"/>
              <a:cs typeface="Arial"/>
            </a:endParaRPr>
          </a:p>
          <a:p>
            <a:pPr marL="2619282" marR="2278829" algn="ctr">
              <a:lnSpc>
                <a:spcPts val="1599"/>
              </a:lnSpc>
              <a:spcBef>
                <a:spcPts val="672"/>
              </a:spcBef>
            </a:pPr>
            <a:r>
              <a:rPr sz="1200" baseline="22546" dirty="0">
                <a:latin typeface="Arial"/>
                <a:cs typeface="Arial"/>
              </a:rPr>
              <a:t>-120                          </a:t>
            </a:r>
            <a:r>
              <a:rPr sz="1200" spc="191" baseline="22546" dirty="0">
                <a:latin typeface="Arial"/>
                <a:cs typeface="Arial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1.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Learn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at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relatively</a:t>
            </a:r>
            <a:r>
              <a:rPr sz="1400" spc="6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low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cost</a:t>
            </a:r>
            <a:endParaRPr sz="1400">
              <a:latin typeface="Times New Roman"/>
              <a:cs typeface="Times New Roman"/>
            </a:endParaRPr>
          </a:p>
          <a:p>
            <a:pPr marL="3640772">
              <a:lnSpc>
                <a:spcPct val="95825"/>
              </a:lnSpc>
              <a:spcBef>
                <a:spcPts val="81"/>
              </a:spcBef>
            </a:pPr>
            <a:r>
              <a:rPr sz="1400" dirty="0">
                <a:latin typeface="Times New Roman"/>
                <a:cs typeface="Times New Roman"/>
              </a:rPr>
              <a:t>2.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Make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better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decisions</a:t>
            </a:r>
            <a:r>
              <a:rPr sz="1400" spc="5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based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on</a:t>
            </a:r>
            <a:r>
              <a:rPr sz="1400" spc="1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learning</a:t>
            </a:r>
            <a:endParaRPr sz="14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3496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1134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56088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013522" marR="2013334" algn="ctr">
              <a:lnSpc>
                <a:spcPct val="95825"/>
              </a:lnSpc>
              <a:spcBef>
                <a:spcPts val="11172"/>
              </a:spcBef>
            </a:pP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53" dirty="0">
                <a:latin typeface="Times New Roman"/>
                <a:cs typeface="Times New Roman"/>
              </a:rPr>
              <a:t> </a:t>
            </a:r>
            <a:r>
              <a:rPr sz="3200" spc="-354" dirty="0">
                <a:latin typeface="Times New Roman"/>
                <a:cs typeface="Times New Roman"/>
              </a:rPr>
              <a:t>V</a:t>
            </a:r>
            <a:r>
              <a:rPr sz="3200" dirty="0">
                <a:latin typeface="Times New Roman"/>
                <a:cs typeface="Times New Roman"/>
              </a:rPr>
              <a:t>alue of Intangibles</a:t>
            </a:r>
            <a:endParaRPr sz="3200">
              <a:latin typeface="Times New Roman"/>
              <a:cs typeface="Times New Roman"/>
            </a:endParaRPr>
          </a:p>
          <a:p>
            <a:pPr marL="3213235" marR="3213271" algn="ctr">
              <a:lnSpc>
                <a:spcPct val="95825"/>
              </a:lnSpc>
              <a:spcBef>
                <a:spcPts val="11826"/>
              </a:spcBef>
            </a:pPr>
            <a:r>
              <a:rPr sz="1600" dirty="0">
                <a:latin typeface="Times New Roman"/>
                <a:cs typeface="Times New Roman"/>
              </a:rPr>
              <a:t>Aswath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Damodaran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5481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2447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11765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827060" marR="2759419" algn="ctr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Three Basic Questions</a:t>
            </a:r>
            <a:endParaRPr sz="21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4095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When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there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real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option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embedded</a:t>
            </a:r>
            <a:r>
              <a:rPr sz="1600" spc="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decision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or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asset?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671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When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does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real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option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have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significant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economic</a:t>
            </a:r>
            <a:r>
              <a:rPr sz="1600" spc="6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value?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671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estimated</a:t>
            </a:r>
            <a:r>
              <a:rPr sz="1600" spc="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using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option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pricing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model?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24862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0371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411765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480675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When is there an option embedded in an action?</a:t>
            </a:r>
            <a:endParaRPr sz="2100">
              <a:latin typeface="Times New Roman"/>
              <a:cs typeface="Times New Roman"/>
            </a:endParaRPr>
          </a:p>
          <a:p>
            <a:pPr marL="1395001" marR="313431" indent="-303444">
              <a:lnSpc>
                <a:spcPts val="1810"/>
              </a:lnSpc>
              <a:spcBef>
                <a:spcPts val="409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An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option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provides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holder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right</a:t>
            </a:r>
            <a:r>
              <a:rPr sz="1600" b="1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buy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or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sell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specified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quantity </a:t>
            </a:r>
            <a:endParaRPr sz="1600">
              <a:latin typeface="Times New Roman"/>
              <a:cs typeface="Times New Roman"/>
            </a:endParaRPr>
          </a:p>
          <a:p>
            <a:pPr marL="1395001" marR="313431">
              <a:lnSpc>
                <a:spcPts val="1806"/>
              </a:lnSpc>
              <a:spcBef>
                <a:spcPts val="31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underlying</a:t>
            </a:r>
            <a:r>
              <a:rPr sz="1600" spc="7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asset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fixed</a:t>
            </a:r>
            <a:r>
              <a:rPr sz="1600" spc="-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price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(called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strike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price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or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exercise</a:t>
            </a:r>
            <a:endParaRPr sz="1600">
              <a:latin typeface="Times New Roman"/>
              <a:cs typeface="Times New Roman"/>
            </a:endParaRPr>
          </a:p>
          <a:p>
            <a:pPr marL="1395001">
              <a:lnSpc>
                <a:spcPts val="1642"/>
              </a:lnSpc>
              <a:spcBef>
                <a:spcPts val="399"/>
              </a:spcBef>
            </a:pPr>
            <a:r>
              <a:rPr sz="1600" dirty="0">
                <a:latin typeface="Times New Roman"/>
                <a:cs typeface="Times New Roman"/>
              </a:rPr>
              <a:t>price)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or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before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expiration</a:t>
            </a:r>
            <a:r>
              <a:rPr sz="1600" spc="7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date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option.</a:t>
            </a:r>
            <a:endParaRPr sz="1600">
              <a:latin typeface="Times New Roman"/>
              <a:cs typeface="Times New Roman"/>
            </a:endParaRPr>
          </a:p>
          <a:p>
            <a:pPr marL="1395001" marR="494563" indent="-303444">
              <a:lnSpc>
                <a:spcPts val="1806"/>
              </a:lnSpc>
              <a:spcBef>
                <a:spcPts val="590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There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has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clearly</a:t>
            </a:r>
            <a:r>
              <a:rPr sz="1600" u="sng" spc="46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defined</a:t>
            </a:r>
            <a:r>
              <a:rPr sz="1600" u="sng" spc="-398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underlying</a:t>
            </a:r>
            <a:r>
              <a:rPr sz="1600" u="sng" spc="72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asset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whose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changes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over </a:t>
            </a:r>
            <a:endParaRPr sz="1600">
              <a:latin typeface="Times New Roman"/>
              <a:cs typeface="Times New Roman"/>
            </a:endParaRPr>
          </a:p>
          <a:p>
            <a:pPr marL="1395001" marR="494563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time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unpredictable</a:t>
            </a:r>
            <a:r>
              <a:rPr sz="1600" spc="9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ways.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680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payo</a:t>
            </a:r>
            <a:r>
              <a:rPr sz="1600" u="sng" spc="-26" dirty="0">
                <a:latin typeface="Times New Roman"/>
                <a:cs typeface="Times New Roman"/>
              </a:rPr>
              <a:t>f</a:t>
            </a:r>
            <a:r>
              <a:rPr sz="1600" u="sng" dirty="0">
                <a:latin typeface="Times New Roman"/>
                <a:cs typeface="Times New Roman"/>
              </a:rPr>
              <a:t>fs</a:t>
            </a:r>
            <a:r>
              <a:rPr sz="1600" u="sng" spc="50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on</a:t>
            </a:r>
            <a:r>
              <a:rPr sz="1600" u="sng" spc="19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this</a:t>
            </a:r>
            <a:r>
              <a:rPr sz="1600" u="sng" spc="26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asset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(real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option)</a:t>
            </a:r>
            <a:r>
              <a:rPr sz="1600" spc="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have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contingent</a:t>
            </a:r>
            <a:r>
              <a:rPr sz="1600" u="sng" spc="70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on</a:t>
            </a:r>
            <a:r>
              <a:rPr sz="1600" u="sng" spc="19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an</a:t>
            </a:r>
            <a:r>
              <a:rPr sz="1600" u="sng" spc="18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specified</a:t>
            </a:r>
            <a:endParaRPr sz="1600">
              <a:latin typeface="Times New Roman"/>
              <a:cs typeface="Times New Roman"/>
            </a:endParaRPr>
          </a:p>
          <a:p>
            <a:pPr marL="1395001">
              <a:lnSpc>
                <a:spcPct val="95825"/>
              </a:lnSpc>
              <a:spcBef>
                <a:spcPts val="228"/>
              </a:spcBef>
            </a:pPr>
            <a:r>
              <a:rPr sz="1600" u="sng" dirty="0">
                <a:latin typeface="Times New Roman"/>
                <a:cs typeface="Times New Roman"/>
              </a:rPr>
              <a:t>event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occurring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within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finite</a:t>
            </a:r>
            <a:r>
              <a:rPr sz="1600" spc="-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period.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6720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94930" y="2977029"/>
            <a:ext cx="51394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" name="object 9"/>
          <p:cNvSpPr txBox="1"/>
          <p:nvPr/>
        </p:nvSpPr>
        <p:spPr>
          <a:xfrm>
            <a:off x="4549612" y="2977029"/>
            <a:ext cx="51264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" name="object 8"/>
          <p:cNvSpPr txBox="1"/>
          <p:nvPr/>
        </p:nvSpPr>
        <p:spPr>
          <a:xfrm>
            <a:off x="5488747" y="2977029"/>
            <a:ext cx="51331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2867369" y="3540591"/>
            <a:ext cx="5119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3123500" y="3540591"/>
            <a:ext cx="51233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3470823" y="3540591"/>
            <a:ext cx="5126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6799899" y="3540591"/>
            <a:ext cx="5139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7056229" y="3540591"/>
            <a:ext cx="51233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7300886" y="3540591"/>
            <a:ext cx="51264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</p:spTree>
    <p:extLst>
      <p:ext uri="{BB962C8B-B14F-4D97-AF65-F5344CB8AC3E}">
        <p14:creationId xmlns:p14="http://schemas.microsoft.com/office/powerpoint/2010/main" val="664749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493701" y="4934635"/>
            <a:ext cx="207778" cy="88401"/>
          </a:xfrm>
          <a:custGeom>
            <a:avLst/>
            <a:gdLst/>
            <a:ahLst/>
            <a:cxnLst/>
            <a:rect l="l" t="t" r="r" b="b"/>
            <a:pathLst>
              <a:path w="228556" h="100188">
                <a:moveTo>
                  <a:pt x="228556" y="56356"/>
                </a:moveTo>
                <a:lnTo>
                  <a:pt x="0" y="0"/>
                </a:lnTo>
                <a:lnTo>
                  <a:pt x="0" y="100188"/>
                </a:lnTo>
                <a:lnTo>
                  <a:pt x="228556" y="563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493700" y="4934635"/>
            <a:ext cx="207778" cy="88401"/>
          </a:xfrm>
          <a:custGeom>
            <a:avLst/>
            <a:gdLst/>
            <a:ahLst/>
            <a:cxnLst/>
            <a:rect l="l" t="t" r="r" b="b"/>
            <a:pathLst>
              <a:path w="228556" h="100188">
                <a:moveTo>
                  <a:pt x="228556" y="56356"/>
                </a:moveTo>
                <a:lnTo>
                  <a:pt x="0" y="100188"/>
                </a:lnTo>
                <a:lnTo>
                  <a:pt x="0" y="56356"/>
                </a:lnTo>
                <a:lnTo>
                  <a:pt x="0" y="0"/>
                </a:lnTo>
                <a:lnTo>
                  <a:pt x="228556" y="56356"/>
                </a:lnTo>
              </a:path>
            </a:pathLst>
          </a:custGeom>
          <a:ln w="12523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29331" y="4996792"/>
            <a:ext cx="5961523" cy="1381"/>
          </a:xfrm>
          <a:custGeom>
            <a:avLst/>
            <a:gdLst/>
            <a:ahLst/>
            <a:cxnLst/>
            <a:rect l="l" t="t" r="r" b="b"/>
            <a:pathLst>
              <a:path w="6557675" h="1565">
                <a:moveTo>
                  <a:pt x="0" y="0"/>
                </a:moveTo>
                <a:lnTo>
                  <a:pt x="6557675" y="1565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29331" y="5379407"/>
            <a:ext cx="2362408" cy="1381"/>
          </a:xfrm>
          <a:custGeom>
            <a:avLst/>
            <a:gdLst/>
            <a:ahLst/>
            <a:cxnLst/>
            <a:rect l="l" t="t" r="r" b="b"/>
            <a:pathLst>
              <a:path w="2598649" h="1565">
                <a:moveTo>
                  <a:pt x="0" y="0"/>
                </a:moveTo>
                <a:lnTo>
                  <a:pt x="2598649" y="1565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864675" y="2307439"/>
            <a:ext cx="179315" cy="158846"/>
          </a:xfrm>
          <a:custGeom>
            <a:avLst/>
            <a:gdLst/>
            <a:ahLst/>
            <a:cxnLst/>
            <a:rect l="l" t="t" r="r" b="b"/>
            <a:pathLst>
              <a:path w="197247" h="180026">
                <a:moveTo>
                  <a:pt x="197247" y="0"/>
                </a:moveTo>
                <a:lnTo>
                  <a:pt x="0" y="104885"/>
                </a:lnTo>
                <a:lnTo>
                  <a:pt x="45398" y="134628"/>
                </a:lnTo>
                <a:lnTo>
                  <a:pt x="75141" y="180026"/>
                </a:lnTo>
                <a:lnTo>
                  <a:pt x="1972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864674" y="2307439"/>
            <a:ext cx="179315" cy="158846"/>
          </a:xfrm>
          <a:custGeom>
            <a:avLst/>
            <a:gdLst/>
            <a:ahLst/>
            <a:cxnLst/>
            <a:rect l="l" t="t" r="r" b="b"/>
            <a:pathLst>
              <a:path w="197246" h="180026">
                <a:moveTo>
                  <a:pt x="197246" y="0"/>
                </a:moveTo>
                <a:lnTo>
                  <a:pt x="75141" y="180026"/>
                </a:lnTo>
                <a:lnTo>
                  <a:pt x="45398" y="134628"/>
                </a:lnTo>
                <a:lnTo>
                  <a:pt x="0" y="104885"/>
                </a:lnTo>
                <a:lnTo>
                  <a:pt x="197246" y="0"/>
                </a:lnTo>
              </a:path>
            </a:pathLst>
          </a:custGeom>
          <a:ln w="12523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88894" y="2437279"/>
            <a:ext cx="3017051" cy="2953177"/>
          </a:xfrm>
          <a:custGeom>
            <a:avLst/>
            <a:gdLst/>
            <a:ahLst/>
            <a:cxnLst/>
            <a:rect l="l" t="t" r="r" b="b"/>
            <a:pathLst>
              <a:path w="3318756" h="3346934">
                <a:moveTo>
                  <a:pt x="0" y="3346934"/>
                </a:moveTo>
                <a:lnTo>
                  <a:pt x="3318756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92855" y="5016130"/>
            <a:ext cx="1853903" cy="309407"/>
          </a:xfrm>
          <a:custGeom>
            <a:avLst/>
            <a:gdLst/>
            <a:ahLst/>
            <a:cxnLst/>
            <a:rect l="l" t="t" r="r" b="b"/>
            <a:pathLst>
              <a:path w="2039293" h="350661">
                <a:moveTo>
                  <a:pt x="0" y="0"/>
                </a:moveTo>
                <a:lnTo>
                  <a:pt x="2039293" y="0"/>
                </a:lnTo>
                <a:lnTo>
                  <a:pt x="2039293" y="350661"/>
                </a:lnTo>
                <a:lnTo>
                  <a:pt x="0" y="350661"/>
                </a:lnTo>
                <a:lnTo>
                  <a:pt x="0" y="0"/>
                </a:lnTo>
                <a:close/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64419" y="4505056"/>
            <a:ext cx="568743" cy="309407"/>
          </a:xfrm>
          <a:custGeom>
            <a:avLst/>
            <a:gdLst/>
            <a:ahLst/>
            <a:cxnLst/>
            <a:rect l="l" t="t" r="r" b="b"/>
            <a:pathLst>
              <a:path w="625617" h="350661">
                <a:moveTo>
                  <a:pt x="0" y="0"/>
                </a:moveTo>
                <a:lnTo>
                  <a:pt x="625617" y="0"/>
                </a:lnTo>
                <a:lnTo>
                  <a:pt x="625617" y="350661"/>
                </a:lnTo>
                <a:lnTo>
                  <a:pt x="0" y="350661"/>
                </a:lnTo>
                <a:lnTo>
                  <a:pt x="0" y="0"/>
                </a:lnTo>
                <a:close/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64419" y="4674954"/>
            <a:ext cx="511706" cy="309407"/>
          </a:xfrm>
          <a:custGeom>
            <a:avLst/>
            <a:gdLst/>
            <a:ahLst/>
            <a:cxnLst/>
            <a:rect l="l" t="t" r="r" b="b"/>
            <a:pathLst>
              <a:path w="562877" h="350661">
                <a:moveTo>
                  <a:pt x="0" y="0"/>
                </a:moveTo>
                <a:lnTo>
                  <a:pt x="562877" y="0"/>
                </a:lnTo>
                <a:lnTo>
                  <a:pt x="562877" y="350661"/>
                </a:lnTo>
                <a:lnTo>
                  <a:pt x="0" y="350661"/>
                </a:lnTo>
                <a:lnTo>
                  <a:pt x="0" y="0"/>
                </a:lnTo>
                <a:close/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900279" y="4868333"/>
            <a:ext cx="1423" cy="247249"/>
          </a:xfrm>
          <a:custGeom>
            <a:avLst/>
            <a:gdLst/>
            <a:ahLst/>
            <a:cxnLst/>
            <a:rect l="l" t="t" r="r" b="b"/>
            <a:pathLst>
              <a:path w="1565" h="280215">
                <a:moveTo>
                  <a:pt x="0" y="0"/>
                </a:moveTo>
                <a:lnTo>
                  <a:pt x="1565" y="280215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857559" y="2460762"/>
            <a:ext cx="945068" cy="309407"/>
          </a:xfrm>
          <a:custGeom>
            <a:avLst/>
            <a:gdLst/>
            <a:ahLst/>
            <a:cxnLst/>
            <a:rect l="l" t="t" r="r" b="b"/>
            <a:pathLst>
              <a:path w="1039575" h="350661">
                <a:moveTo>
                  <a:pt x="0" y="0"/>
                </a:moveTo>
                <a:lnTo>
                  <a:pt x="1039575" y="0"/>
                </a:lnTo>
                <a:lnTo>
                  <a:pt x="1039575" y="350661"/>
                </a:lnTo>
                <a:lnTo>
                  <a:pt x="0" y="350661"/>
                </a:lnTo>
                <a:lnTo>
                  <a:pt x="0" y="0"/>
                </a:lnTo>
                <a:close/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857558" y="2630658"/>
            <a:ext cx="658885" cy="309406"/>
          </a:xfrm>
          <a:custGeom>
            <a:avLst/>
            <a:gdLst/>
            <a:ahLst/>
            <a:cxnLst/>
            <a:rect l="l" t="t" r="r" b="b"/>
            <a:pathLst>
              <a:path w="724773" h="350660">
                <a:moveTo>
                  <a:pt x="0" y="0"/>
                </a:moveTo>
                <a:lnTo>
                  <a:pt x="724773" y="0"/>
                </a:lnTo>
                <a:lnTo>
                  <a:pt x="724773" y="350660"/>
                </a:lnTo>
                <a:lnTo>
                  <a:pt x="0" y="350660"/>
                </a:lnTo>
                <a:lnTo>
                  <a:pt x="0" y="0"/>
                </a:lnTo>
                <a:close/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411765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92855" y="5016130"/>
            <a:ext cx="1853903" cy="3094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" name="object 12"/>
          <p:cNvSpPr txBox="1"/>
          <p:nvPr/>
        </p:nvSpPr>
        <p:spPr>
          <a:xfrm>
            <a:off x="3564419" y="4505056"/>
            <a:ext cx="568743" cy="169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" name="object 11"/>
          <p:cNvSpPr txBox="1"/>
          <p:nvPr/>
        </p:nvSpPr>
        <p:spPr>
          <a:xfrm>
            <a:off x="3564419" y="4674954"/>
            <a:ext cx="511706" cy="1395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" name="object 10"/>
          <p:cNvSpPr txBox="1"/>
          <p:nvPr/>
        </p:nvSpPr>
        <p:spPr>
          <a:xfrm>
            <a:off x="4076125" y="4674954"/>
            <a:ext cx="57036" cy="1395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" name="object 9"/>
          <p:cNvSpPr txBox="1"/>
          <p:nvPr/>
        </p:nvSpPr>
        <p:spPr>
          <a:xfrm>
            <a:off x="3564419" y="4814463"/>
            <a:ext cx="511706" cy="169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" name="object 8"/>
          <p:cNvSpPr txBox="1"/>
          <p:nvPr/>
        </p:nvSpPr>
        <p:spPr>
          <a:xfrm>
            <a:off x="4076125" y="4814463"/>
            <a:ext cx="57036" cy="169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6857559" y="2460762"/>
            <a:ext cx="945068" cy="169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6857558" y="2630658"/>
            <a:ext cx="658885" cy="1395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7516443" y="2630658"/>
            <a:ext cx="286184" cy="1395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6857558" y="2770168"/>
            <a:ext cx="658885" cy="169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7516443" y="2770168"/>
            <a:ext cx="286184" cy="1698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696297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Payo</a:t>
            </a:r>
            <a:r>
              <a:rPr sz="2100" spc="-35" dirty="0">
                <a:latin typeface="Times New Roman"/>
                <a:cs typeface="Times New Roman"/>
              </a:rPr>
              <a:t>f</a:t>
            </a:r>
            <a:r>
              <a:rPr sz="2100" dirty="0">
                <a:latin typeface="Times New Roman"/>
                <a:cs typeface="Times New Roman"/>
              </a:rPr>
              <a:t>f Diagram on a Call</a:t>
            </a:r>
            <a:endParaRPr sz="2100">
              <a:latin typeface="Times New Roman"/>
              <a:cs typeface="Times New Roman"/>
            </a:endParaRPr>
          </a:p>
          <a:p>
            <a:pPr marL="6393408" marR="937919">
              <a:lnSpc>
                <a:spcPts val="1364"/>
              </a:lnSpc>
              <a:spcBef>
                <a:spcPts val="7646"/>
              </a:spcBef>
            </a:pPr>
            <a:r>
              <a:rPr sz="1300" dirty="0">
                <a:latin typeface="Times New Roman"/>
                <a:cs typeface="Times New Roman"/>
              </a:rPr>
              <a:t>Net</a:t>
            </a:r>
            <a:r>
              <a:rPr sz="1300" spc="46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Payo</a:t>
            </a:r>
            <a:r>
              <a:rPr sz="1300" spc="-22" dirty="0">
                <a:latin typeface="Times New Roman"/>
                <a:cs typeface="Times New Roman"/>
              </a:rPr>
              <a:t>f</a:t>
            </a:r>
            <a:r>
              <a:rPr sz="1300" dirty="0">
                <a:latin typeface="Times New Roman"/>
                <a:cs typeface="Times New Roman"/>
              </a:rPr>
              <a:t>f on</a:t>
            </a:r>
            <a:r>
              <a:rPr sz="1300" spc="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Call</a:t>
            </a:r>
            <a:endParaRPr sz="1300">
              <a:latin typeface="Times New Roman"/>
              <a:cs typeface="Times New Roman"/>
            </a:endParaRPr>
          </a:p>
          <a:p>
            <a:pPr marL="3116968" marR="4520906" algn="ctr">
              <a:lnSpc>
                <a:spcPct val="95825"/>
              </a:lnSpc>
              <a:spcBef>
                <a:spcPts val="13455"/>
              </a:spcBef>
            </a:pPr>
            <a:r>
              <a:rPr sz="1300" dirty="0">
                <a:latin typeface="Times New Roman"/>
                <a:cs typeface="Times New Roman"/>
              </a:rPr>
              <a:t>Strike</a:t>
            </a:r>
            <a:endParaRPr sz="1300">
              <a:latin typeface="Times New Roman"/>
              <a:cs typeface="Times New Roman"/>
            </a:endParaRPr>
          </a:p>
          <a:p>
            <a:pPr marL="3118577" marR="4578817" algn="ctr">
              <a:lnSpc>
                <a:spcPts val="1360"/>
              </a:lnSpc>
              <a:spcBef>
                <a:spcPts val="67"/>
              </a:spcBef>
            </a:pPr>
            <a:r>
              <a:rPr sz="1300" dirty="0">
                <a:latin typeface="Times New Roman"/>
                <a:cs typeface="Times New Roman"/>
              </a:rPr>
              <a:t>Price</a:t>
            </a:r>
            <a:endParaRPr sz="1300">
              <a:latin typeface="Times New Roman"/>
              <a:cs typeface="Times New Roman"/>
            </a:endParaRPr>
          </a:p>
          <a:p>
            <a:pPr marR="288299" algn="r">
              <a:lnSpc>
                <a:spcPct val="95825"/>
              </a:lnSpc>
              <a:spcBef>
                <a:spcPts val="1168"/>
              </a:spcBef>
            </a:pPr>
            <a:r>
              <a:rPr sz="1300" dirty="0">
                <a:latin typeface="Times New Roman"/>
                <a:cs typeface="Times New Roman"/>
              </a:rPr>
              <a:t>Price</a:t>
            </a:r>
            <a:r>
              <a:rPr sz="1300" spc="62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of</a:t>
            </a:r>
            <a:r>
              <a:rPr sz="1300" spc="26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underlying</a:t>
            </a:r>
            <a:r>
              <a:rPr sz="1300" spc="121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asset</a:t>
            </a:r>
            <a:endParaRPr sz="13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6302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6041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65717" y="4703960"/>
            <a:ext cx="202085" cy="99452"/>
          </a:xfrm>
          <a:custGeom>
            <a:avLst/>
            <a:gdLst/>
            <a:ahLst/>
            <a:cxnLst/>
            <a:rect l="l" t="t" r="r" b="b"/>
            <a:pathLst>
              <a:path w="222294" h="112712">
                <a:moveTo>
                  <a:pt x="222294" y="56356"/>
                </a:moveTo>
                <a:lnTo>
                  <a:pt x="0" y="0"/>
                </a:lnTo>
                <a:lnTo>
                  <a:pt x="0" y="112712"/>
                </a:lnTo>
                <a:lnTo>
                  <a:pt x="222294" y="563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56469" y="4764737"/>
            <a:ext cx="5806400" cy="1380"/>
          </a:xfrm>
          <a:custGeom>
            <a:avLst/>
            <a:gdLst/>
            <a:ahLst/>
            <a:cxnLst/>
            <a:rect l="l" t="t" r="r" b="b"/>
            <a:pathLst>
              <a:path w="6387040" h="1564">
                <a:moveTo>
                  <a:pt x="0" y="0"/>
                </a:moveTo>
                <a:lnTo>
                  <a:pt x="6387040" y="1564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56470" y="5137683"/>
            <a:ext cx="2299790" cy="1381"/>
          </a:xfrm>
          <a:custGeom>
            <a:avLst/>
            <a:gdLst/>
            <a:ahLst/>
            <a:cxnLst/>
            <a:rect l="l" t="t" r="r" b="b"/>
            <a:pathLst>
              <a:path w="2529769" h="1565">
                <a:moveTo>
                  <a:pt x="0" y="0"/>
                </a:moveTo>
                <a:lnTo>
                  <a:pt x="2529769" y="1565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52345" y="2144448"/>
            <a:ext cx="173623" cy="154703"/>
          </a:xfrm>
          <a:custGeom>
            <a:avLst/>
            <a:gdLst/>
            <a:ahLst/>
            <a:cxnLst/>
            <a:rect l="l" t="t" r="r" b="b"/>
            <a:pathLst>
              <a:path w="190985" h="175330">
                <a:moveTo>
                  <a:pt x="190985" y="0"/>
                </a:moveTo>
                <a:lnTo>
                  <a:pt x="0" y="101754"/>
                </a:lnTo>
                <a:lnTo>
                  <a:pt x="43832" y="145587"/>
                </a:lnTo>
                <a:lnTo>
                  <a:pt x="73576" y="175330"/>
                </a:lnTo>
                <a:lnTo>
                  <a:pt x="1909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64799" y="2282576"/>
            <a:ext cx="2938779" cy="2863394"/>
          </a:xfrm>
          <a:custGeom>
            <a:avLst/>
            <a:gdLst/>
            <a:ahLst/>
            <a:cxnLst/>
            <a:rect l="l" t="t" r="r" b="b"/>
            <a:pathLst>
              <a:path w="3232657" h="3245180">
                <a:moveTo>
                  <a:pt x="0" y="3245180"/>
                </a:moveTo>
                <a:lnTo>
                  <a:pt x="3232657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64799" y="4640421"/>
            <a:ext cx="1423" cy="240342"/>
          </a:xfrm>
          <a:custGeom>
            <a:avLst/>
            <a:gdLst/>
            <a:ahLst/>
            <a:cxnLst/>
            <a:rect l="l" t="t" r="r" b="b"/>
            <a:pathLst>
              <a:path w="1565" h="272388">
                <a:moveTo>
                  <a:pt x="0" y="0"/>
                </a:moveTo>
                <a:lnTo>
                  <a:pt x="1565" y="27238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406264" y="2513094"/>
            <a:ext cx="907118" cy="188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69"/>
              </a:lnSpc>
              <a:spcBef>
                <a:spcPts val="68"/>
              </a:spcBef>
            </a:pPr>
            <a:r>
              <a:rPr sz="1300" dirty="0">
                <a:latin typeface="Times New Roman"/>
                <a:cs typeface="Times New Roman"/>
              </a:rPr>
              <a:t>from</a:t>
            </a:r>
            <a:r>
              <a:rPr sz="1300" spc="59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Project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87604" y="4380585"/>
            <a:ext cx="532435" cy="188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69"/>
              </a:lnSpc>
              <a:spcBef>
                <a:spcPts val="68"/>
              </a:spcBef>
            </a:pPr>
            <a:r>
              <a:rPr sz="1300" dirty="0">
                <a:latin typeface="Times New Roman"/>
                <a:cs typeface="Times New Roman"/>
              </a:rPr>
              <a:t>Project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50098" y="5002161"/>
            <a:ext cx="1637925" cy="188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69"/>
              </a:lnSpc>
              <a:spcBef>
                <a:spcPts val="68"/>
              </a:spcBef>
            </a:pPr>
            <a:r>
              <a:rPr sz="1300" dirty="0">
                <a:latin typeface="Times New Roman"/>
                <a:cs typeface="Times New Roman"/>
              </a:rPr>
              <a:t>Cash</a:t>
            </a:r>
            <a:r>
              <a:rPr sz="1300" spc="56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Flows</a:t>
            </a:r>
            <a:r>
              <a:rPr sz="1300" spc="67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on</a:t>
            </a:r>
            <a:r>
              <a:rPr sz="1300" spc="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Product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75852" y="5335050"/>
            <a:ext cx="802857" cy="188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69"/>
              </a:lnSpc>
              <a:spcBef>
                <a:spcPts val="68"/>
              </a:spcBef>
            </a:pPr>
            <a:r>
              <a:rPr sz="1300" dirty="0">
                <a:latin typeface="Times New Roman"/>
                <a:cs typeface="Times New Roman"/>
              </a:rPr>
              <a:t>Project</a:t>
            </a:r>
            <a:r>
              <a:rPr sz="1300" spc="82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has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26017" y="5376489"/>
            <a:ext cx="1581003" cy="188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69"/>
              </a:lnSpc>
              <a:spcBef>
                <a:spcPts val="68"/>
              </a:spcBef>
            </a:pPr>
            <a:r>
              <a:rPr sz="1300" dirty="0">
                <a:latin typeface="Times New Roman"/>
                <a:cs typeface="Times New Roman"/>
              </a:rPr>
              <a:t>positive</a:t>
            </a:r>
            <a:r>
              <a:rPr sz="1300" spc="91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in</a:t>
            </a:r>
            <a:r>
              <a:rPr sz="1300" spc="29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this</a:t>
            </a:r>
            <a:r>
              <a:rPr sz="1300" spc="46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section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75852" y="5699708"/>
            <a:ext cx="532435" cy="188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69"/>
              </a:lnSpc>
              <a:spcBef>
                <a:spcPts val="68"/>
              </a:spcBef>
            </a:pPr>
            <a:r>
              <a:rPr sz="1300" dirty="0">
                <a:latin typeface="Times New Roman"/>
                <a:cs typeface="Times New Roman"/>
              </a:rPr>
              <a:t>section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1765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922210">
              <a:lnSpc>
                <a:spcPct val="95825"/>
              </a:lnSpc>
              <a:spcBef>
                <a:spcPts val="2708"/>
              </a:spcBef>
            </a:pPr>
            <a:r>
              <a:rPr sz="2100" dirty="0">
                <a:latin typeface="Times New Roman"/>
                <a:cs typeface="Times New Roman"/>
              </a:rPr>
              <a:t>Example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1: Product Patent as an Option</a:t>
            </a:r>
            <a:endParaRPr sz="2100">
              <a:latin typeface="Times New Roman"/>
              <a:cs typeface="Times New Roman"/>
            </a:endParaRPr>
          </a:p>
          <a:p>
            <a:pPr marR="995064" algn="r">
              <a:lnSpc>
                <a:spcPct val="95825"/>
              </a:lnSpc>
              <a:spcBef>
                <a:spcPts val="9048"/>
              </a:spcBef>
            </a:pPr>
            <a:r>
              <a:rPr sz="1300" dirty="0">
                <a:latin typeface="Times New Roman"/>
                <a:cs typeface="Times New Roman"/>
              </a:rPr>
              <a:t>PV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of</a:t>
            </a:r>
            <a:r>
              <a:rPr sz="1300" spc="26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Cash</a:t>
            </a:r>
            <a:r>
              <a:rPr sz="1300" spc="56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Flows</a:t>
            </a:r>
            <a:endParaRPr sz="1300">
              <a:latin typeface="Times New Roman"/>
              <a:cs typeface="Times New Roman"/>
            </a:endParaRPr>
          </a:p>
          <a:p>
            <a:pPr marL="2197163">
              <a:lnSpc>
                <a:spcPct val="95825"/>
              </a:lnSpc>
              <a:spcBef>
                <a:spcPts val="13458"/>
              </a:spcBef>
            </a:pPr>
            <a:r>
              <a:rPr sz="1300" dirty="0">
                <a:latin typeface="Times New Roman"/>
                <a:cs typeface="Times New Roman"/>
              </a:rPr>
              <a:t>Initial</a:t>
            </a:r>
            <a:r>
              <a:rPr sz="1300" spc="71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Investment</a:t>
            </a:r>
            <a:r>
              <a:rPr sz="1300" spc="124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in</a:t>
            </a:r>
            <a:endParaRPr sz="1300">
              <a:latin typeface="Times New Roman"/>
              <a:cs typeface="Times New Roman"/>
            </a:endParaRPr>
          </a:p>
          <a:p>
            <a:pPr marR="705484" algn="r">
              <a:lnSpc>
                <a:spcPct val="95825"/>
              </a:lnSpc>
              <a:spcBef>
                <a:spcPts val="3481"/>
              </a:spcBef>
            </a:pPr>
            <a:r>
              <a:rPr sz="1300" dirty="0">
                <a:latin typeface="Times New Roman"/>
                <a:cs typeface="Times New Roman"/>
              </a:rPr>
              <a:t>Present</a:t>
            </a:r>
            <a:r>
              <a:rPr sz="1300" spc="58" dirty="0">
                <a:latin typeface="Times New Roman"/>
                <a:cs typeface="Times New Roman"/>
              </a:rPr>
              <a:t> </a:t>
            </a:r>
            <a:r>
              <a:rPr sz="1300" spc="-147" dirty="0">
                <a:latin typeface="Times New Roman"/>
                <a:cs typeface="Times New Roman"/>
              </a:rPr>
              <a:t>V</a:t>
            </a:r>
            <a:r>
              <a:rPr sz="1300" dirty="0">
                <a:latin typeface="Times New Roman"/>
                <a:cs typeface="Times New Roman"/>
              </a:rPr>
              <a:t>alue</a:t>
            </a:r>
            <a:r>
              <a:rPr sz="1300" spc="71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of</a:t>
            </a:r>
            <a:r>
              <a:rPr sz="1300" spc="26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Expected</a:t>
            </a:r>
            <a:endParaRPr sz="1300">
              <a:latin typeface="Times New Roman"/>
              <a:cs typeface="Times New Roman"/>
            </a:endParaRPr>
          </a:p>
          <a:p>
            <a:pPr marL="803565" marR="3013215" indent="2912225">
              <a:lnSpc>
                <a:spcPts val="1496"/>
              </a:lnSpc>
              <a:spcBef>
                <a:spcPts val="1501"/>
              </a:spcBef>
            </a:pPr>
            <a:r>
              <a:rPr sz="1300" dirty="0">
                <a:latin typeface="Times New Roman"/>
                <a:cs typeface="Times New Roman"/>
              </a:rPr>
              <a:t>Project's</a:t>
            </a:r>
            <a:r>
              <a:rPr sz="1300" spc="97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NPV</a:t>
            </a:r>
            <a:r>
              <a:rPr sz="1300" spc="33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turns </a:t>
            </a:r>
            <a:endParaRPr sz="1300">
              <a:latin typeface="Times New Roman"/>
              <a:cs typeface="Times New Roman"/>
            </a:endParaRPr>
          </a:p>
          <a:p>
            <a:pPr marL="803565" marR="3013215">
              <a:lnSpc>
                <a:spcPts val="1227"/>
              </a:lnSpc>
              <a:spcBef>
                <a:spcPts val="826"/>
              </a:spcBef>
            </a:pPr>
            <a:r>
              <a:rPr sz="2000" spc="-663" baseline="-11995" dirty="0">
                <a:latin typeface="Times New Roman"/>
                <a:cs typeface="Times New Roman"/>
              </a:rPr>
              <a:t>n</a:t>
            </a:r>
            <a:r>
              <a:rPr sz="1300" spc="-295" dirty="0">
                <a:latin typeface="Times New Roman"/>
                <a:cs typeface="Times New Roman"/>
              </a:rPr>
              <a:t>N</a:t>
            </a:r>
            <a:r>
              <a:rPr sz="2000" spc="-295" baseline="-11995" dirty="0">
                <a:latin typeface="Times New Roman"/>
                <a:cs typeface="Times New Roman"/>
              </a:rPr>
              <a:t>e</a:t>
            </a:r>
            <a:r>
              <a:rPr sz="1300" spc="-443" dirty="0">
                <a:latin typeface="Times New Roman"/>
                <a:cs typeface="Times New Roman"/>
              </a:rPr>
              <a:t>P</a:t>
            </a:r>
            <a:r>
              <a:rPr sz="2000" spc="-219" baseline="-11995" dirty="0">
                <a:latin typeface="Times New Roman"/>
                <a:cs typeface="Times New Roman"/>
              </a:rPr>
              <a:t>g</a:t>
            </a:r>
            <a:r>
              <a:rPr sz="1300" spc="-735" dirty="0">
                <a:latin typeface="Times New Roman"/>
                <a:cs typeface="Times New Roman"/>
              </a:rPr>
              <a:t>V</a:t>
            </a:r>
            <a:r>
              <a:rPr sz="2000" baseline="-11995" dirty="0">
                <a:latin typeface="Times New Roman"/>
                <a:cs typeface="Times New Roman"/>
              </a:rPr>
              <a:t>at</a:t>
            </a:r>
            <a:r>
              <a:rPr sz="2000" spc="-277" baseline="-11995" dirty="0">
                <a:latin typeface="Times New Roman"/>
                <a:cs typeface="Times New Roman"/>
              </a:rPr>
              <a:t>i</a:t>
            </a:r>
            <a:r>
              <a:rPr sz="1300" spc="-90" dirty="0">
                <a:latin typeface="Times New Roman"/>
                <a:cs typeface="Times New Roman"/>
              </a:rPr>
              <a:t>i</a:t>
            </a:r>
            <a:r>
              <a:rPr sz="2000" spc="-573" baseline="-11995" dirty="0">
                <a:latin typeface="Times New Roman"/>
                <a:cs typeface="Times New Roman"/>
              </a:rPr>
              <a:t>v</a:t>
            </a:r>
            <a:r>
              <a:rPr sz="1300" spc="-90" dirty="0">
                <a:latin typeface="Times New Roman"/>
                <a:cs typeface="Times New Roman"/>
              </a:rPr>
              <a:t>n</a:t>
            </a:r>
            <a:r>
              <a:rPr sz="2000" spc="-170" baseline="-11995" dirty="0">
                <a:latin typeface="Times New Roman"/>
                <a:cs typeface="Times New Roman"/>
              </a:rPr>
              <a:t>e</a:t>
            </a:r>
            <a:r>
              <a:rPr sz="1300" dirty="0">
                <a:latin typeface="Times New Roman"/>
                <a:cs typeface="Times New Roman"/>
              </a:rPr>
              <a:t>this</a:t>
            </a:r>
            <a:endParaRPr sz="13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2899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9400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85543" y="4922203"/>
            <a:ext cx="204932" cy="85639"/>
          </a:xfrm>
          <a:custGeom>
            <a:avLst/>
            <a:gdLst/>
            <a:ahLst/>
            <a:cxnLst/>
            <a:rect l="l" t="t" r="r" b="b"/>
            <a:pathLst>
              <a:path w="225425" h="97057">
                <a:moveTo>
                  <a:pt x="225425" y="54790"/>
                </a:moveTo>
                <a:lnTo>
                  <a:pt x="0" y="0"/>
                </a:lnTo>
                <a:lnTo>
                  <a:pt x="0" y="97057"/>
                </a:lnTo>
                <a:lnTo>
                  <a:pt x="225425" y="547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85542" y="4922203"/>
            <a:ext cx="204931" cy="85639"/>
          </a:xfrm>
          <a:custGeom>
            <a:avLst/>
            <a:gdLst/>
            <a:ahLst/>
            <a:cxnLst/>
            <a:rect l="l" t="t" r="r" b="b"/>
            <a:pathLst>
              <a:path w="225424" h="97057">
                <a:moveTo>
                  <a:pt x="225424" y="54790"/>
                </a:moveTo>
                <a:lnTo>
                  <a:pt x="0" y="97057"/>
                </a:lnTo>
                <a:lnTo>
                  <a:pt x="0" y="54790"/>
                </a:lnTo>
                <a:lnTo>
                  <a:pt x="0" y="0"/>
                </a:lnTo>
                <a:lnTo>
                  <a:pt x="225424" y="54790"/>
                </a:lnTo>
              </a:path>
            </a:pathLst>
          </a:custGeom>
          <a:ln w="12523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32178" y="4982979"/>
            <a:ext cx="5850517" cy="1382"/>
          </a:xfrm>
          <a:custGeom>
            <a:avLst/>
            <a:gdLst/>
            <a:ahLst/>
            <a:cxnLst/>
            <a:rect l="l" t="t" r="r" b="b"/>
            <a:pathLst>
              <a:path w="6435569" h="1566">
                <a:moveTo>
                  <a:pt x="0" y="0"/>
                </a:moveTo>
                <a:lnTo>
                  <a:pt x="6435569" y="1566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32177" y="5360070"/>
            <a:ext cx="2318291" cy="1381"/>
          </a:xfrm>
          <a:custGeom>
            <a:avLst/>
            <a:gdLst/>
            <a:ahLst/>
            <a:cxnLst/>
            <a:rect l="l" t="t" r="r" b="b"/>
            <a:pathLst>
              <a:path w="2550120" h="1565">
                <a:moveTo>
                  <a:pt x="0" y="0"/>
                </a:moveTo>
                <a:lnTo>
                  <a:pt x="2550120" y="1565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67901" y="2343352"/>
            <a:ext cx="176469" cy="156085"/>
          </a:xfrm>
          <a:custGeom>
            <a:avLst/>
            <a:gdLst/>
            <a:ahLst/>
            <a:cxnLst/>
            <a:rect l="l" t="t" r="r" b="b"/>
            <a:pathLst>
              <a:path w="194116" h="176896">
                <a:moveTo>
                  <a:pt x="194116" y="0"/>
                </a:moveTo>
                <a:lnTo>
                  <a:pt x="0" y="103320"/>
                </a:lnTo>
                <a:lnTo>
                  <a:pt x="45397" y="133063"/>
                </a:lnTo>
                <a:lnTo>
                  <a:pt x="75141" y="176896"/>
                </a:lnTo>
                <a:lnTo>
                  <a:pt x="1941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67900" y="2343352"/>
            <a:ext cx="176469" cy="156085"/>
          </a:xfrm>
          <a:custGeom>
            <a:avLst/>
            <a:gdLst/>
            <a:ahLst/>
            <a:cxnLst/>
            <a:rect l="l" t="t" r="r" b="b"/>
            <a:pathLst>
              <a:path w="194116" h="176896">
                <a:moveTo>
                  <a:pt x="194116" y="0"/>
                </a:moveTo>
                <a:lnTo>
                  <a:pt x="75142" y="176896"/>
                </a:lnTo>
                <a:lnTo>
                  <a:pt x="45398" y="133063"/>
                </a:lnTo>
                <a:lnTo>
                  <a:pt x="0" y="103320"/>
                </a:lnTo>
                <a:lnTo>
                  <a:pt x="194116" y="0"/>
                </a:lnTo>
              </a:path>
            </a:pathLst>
          </a:custGeom>
          <a:ln w="12523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59007" y="2469048"/>
            <a:ext cx="2961549" cy="2899308"/>
          </a:xfrm>
          <a:custGeom>
            <a:avLst/>
            <a:gdLst/>
            <a:ahLst/>
            <a:cxnLst/>
            <a:rect l="l" t="t" r="r" b="b"/>
            <a:pathLst>
              <a:path w="3257704" h="3285882">
                <a:moveTo>
                  <a:pt x="0" y="3285882"/>
                </a:moveTo>
                <a:lnTo>
                  <a:pt x="3257704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664969" y="5221941"/>
            <a:ext cx="2083473" cy="508311"/>
          </a:xfrm>
          <a:custGeom>
            <a:avLst/>
            <a:gdLst/>
            <a:ahLst/>
            <a:cxnLst/>
            <a:rect l="l" t="t" r="r" b="b"/>
            <a:pathLst>
              <a:path w="2291820" h="576086">
                <a:moveTo>
                  <a:pt x="0" y="0"/>
                </a:moveTo>
                <a:lnTo>
                  <a:pt x="0" y="576086"/>
                </a:lnTo>
                <a:lnTo>
                  <a:pt x="2291820" y="576086"/>
                </a:lnTo>
                <a:lnTo>
                  <a:pt x="2291820" y="0"/>
                </a:lnTo>
                <a:lnTo>
                  <a:pt x="0" y="0"/>
                </a:lnTo>
                <a:close/>
              </a:path>
            </a:pathLst>
          </a:custGeom>
          <a:solidFill>
            <a:srgbClr val="A2A2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64969" y="5221940"/>
            <a:ext cx="2083474" cy="508311"/>
          </a:xfrm>
          <a:custGeom>
            <a:avLst/>
            <a:gdLst/>
            <a:ahLst/>
            <a:cxnLst/>
            <a:rect l="l" t="t" r="r" b="b"/>
            <a:pathLst>
              <a:path w="2291821" h="576086">
                <a:moveTo>
                  <a:pt x="0" y="0"/>
                </a:moveTo>
                <a:lnTo>
                  <a:pt x="2291821" y="0"/>
                </a:lnTo>
                <a:lnTo>
                  <a:pt x="2291821" y="576086"/>
                </a:lnTo>
                <a:lnTo>
                  <a:pt x="0" y="576086"/>
                </a:lnTo>
                <a:lnTo>
                  <a:pt x="0" y="0"/>
                </a:lnTo>
                <a:close/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59008" y="4857283"/>
            <a:ext cx="1423" cy="243105"/>
          </a:xfrm>
          <a:custGeom>
            <a:avLst/>
            <a:gdLst/>
            <a:ahLst/>
            <a:cxnLst/>
            <a:rect l="l" t="t" r="r" b="b"/>
            <a:pathLst>
              <a:path w="1565" h="275519">
                <a:moveTo>
                  <a:pt x="0" y="0"/>
                </a:moveTo>
                <a:lnTo>
                  <a:pt x="1565" y="275519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59362" y="2489768"/>
            <a:ext cx="1195540" cy="508311"/>
          </a:xfrm>
          <a:custGeom>
            <a:avLst/>
            <a:gdLst/>
            <a:ahLst/>
            <a:cxnLst/>
            <a:rect l="l" t="t" r="r" b="b"/>
            <a:pathLst>
              <a:path w="1315094" h="576086">
                <a:moveTo>
                  <a:pt x="0" y="0"/>
                </a:moveTo>
                <a:lnTo>
                  <a:pt x="0" y="576086"/>
                </a:lnTo>
                <a:lnTo>
                  <a:pt x="1315094" y="576086"/>
                </a:lnTo>
                <a:lnTo>
                  <a:pt x="1315094" y="0"/>
                </a:lnTo>
                <a:lnTo>
                  <a:pt x="0" y="0"/>
                </a:lnTo>
                <a:close/>
              </a:path>
            </a:pathLst>
          </a:custGeom>
          <a:solidFill>
            <a:srgbClr val="A2A2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759362" y="2489768"/>
            <a:ext cx="1195539" cy="508311"/>
          </a:xfrm>
          <a:custGeom>
            <a:avLst/>
            <a:gdLst/>
            <a:ahLst/>
            <a:cxnLst/>
            <a:rect l="l" t="t" r="r" b="b"/>
            <a:pathLst>
              <a:path w="1315093" h="576086">
                <a:moveTo>
                  <a:pt x="0" y="0"/>
                </a:moveTo>
                <a:lnTo>
                  <a:pt x="1315093" y="0"/>
                </a:lnTo>
                <a:lnTo>
                  <a:pt x="1315093" y="576086"/>
                </a:lnTo>
                <a:lnTo>
                  <a:pt x="0" y="576086"/>
                </a:lnTo>
                <a:lnTo>
                  <a:pt x="0" y="0"/>
                </a:lnTo>
                <a:close/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10817" y="4372453"/>
            <a:ext cx="1598044" cy="486210"/>
          </a:xfrm>
          <a:custGeom>
            <a:avLst/>
            <a:gdLst/>
            <a:ahLst/>
            <a:cxnLst/>
            <a:rect l="l" t="t" r="r" b="b"/>
            <a:pathLst>
              <a:path w="1757848" h="551038">
                <a:moveTo>
                  <a:pt x="0" y="0"/>
                </a:moveTo>
                <a:lnTo>
                  <a:pt x="0" y="551038"/>
                </a:lnTo>
                <a:lnTo>
                  <a:pt x="1757848" y="551038"/>
                </a:lnTo>
                <a:lnTo>
                  <a:pt x="1757848" y="0"/>
                </a:lnTo>
                <a:lnTo>
                  <a:pt x="0" y="0"/>
                </a:lnTo>
                <a:close/>
              </a:path>
            </a:pathLst>
          </a:custGeom>
          <a:solidFill>
            <a:srgbClr val="A2A2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411765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23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64969" y="5221940"/>
            <a:ext cx="2083474" cy="5083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3010817" y="4372453"/>
            <a:ext cx="1598044" cy="4862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6759362" y="2489768"/>
            <a:ext cx="1195539" cy="5083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349367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Example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2: Undeveloped Oil Reserve as an option</a:t>
            </a:r>
            <a:endParaRPr sz="2100">
              <a:latin typeface="Times New Roman"/>
              <a:cs typeface="Times New Roman"/>
            </a:endParaRPr>
          </a:p>
          <a:p>
            <a:pPr marR="852632" algn="r">
              <a:lnSpc>
                <a:spcPct val="95825"/>
              </a:lnSpc>
              <a:spcBef>
                <a:spcPts val="7687"/>
              </a:spcBef>
            </a:pPr>
            <a:r>
              <a:rPr sz="1300" dirty="0">
                <a:latin typeface="Times New Roman"/>
                <a:cs typeface="Times New Roman"/>
              </a:rPr>
              <a:t>Net</a:t>
            </a:r>
            <a:r>
              <a:rPr sz="1300" spc="46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Payo</a:t>
            </a:r>
            <a:r>
              <a:rPr sz="1300" spc="-22" dirty="0">
                <a:latin typeface="Times New Roman"/>
                <a:cs typeface="Times New Roman"/>
              </a:rPr>
              <a:t>f</a:t>
            </a:r>
            <a:r>
              <a:rPr sz="1300" dirty="0">
                <a:latin typeface="Times New Roman"/>
                <a:cs typeface="Times New Roman"/>
              </a:rPr>
              <a:t>f</a:t>
            </a:r>
            <a:r>
              <a:rPr sz="1300" spc="74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on</a:t>
            </a:r>
            <a:endParaRPr sz="1300">
              <a:latin typeface="Times New Roman"/>
              <a:cs typeface="Times New Roman"/>
            </a:endParaRPr>
          </a:p>
          <a:p>
            <a:pPr marR="1093237" algn="r">
              <a:lnSpc>
                <a:spcPct val="95825"/>
              </a:lnSpc>
              <a:spcBef>
                <a:spcPts val="94"/>
              </a:spcBef>
            </a:pPr>
            <a:r>
              <a:rPr sz="1300" dirty="0">
                <a:latin typeface="Times New Roman"/>
                <a:cs typeface="Times New Roman"/>
              </a:rPr>
              <a:t>Extraction</a:t>
            </a:r>
            <a:endParaRPr sz="1300">
              <a:latin typeface="Times New Roman"/>
              <a:cs typeface="Times New Roman"/>
            </a:endParaRPr>
          </a:p>
          <a:p>
            <a:pPr marL="2584898">
              <a:lnSpc>
                <a:spcPct val="95825"/>
              </a:lnSpc>
              <a:spcBef>
                <a:spcPts val="11899"/>
              </a:spcBef>
            </a:pPr>
            <a:r>
              <a:rPr sz="1300" dirty="0">
                <a:latin typeface="Times New Roman"/>
                <a:cs typeface="Times New Roman"/>
              </a:rPr>
              <a:t>Cost</a:t>
            </a:r>
            <a:r>
              <a:rPr sz="1300" spc="52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of</a:t>
            </a:r>
            <a:r>
              <a:rPr sz="1300" spc="26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Developing</a:t>
            </a:r>
            <a:endParaRPr sz="1300">
              <a:latin typeface="Times New Roman"/>
              <a:cs typeface="Times New Roman"/>
            </a:endParaRPr>
          </a:p>
          <a:p>
            <a:pPr marL="2584898">
              <a:lnSpc>
                <a:spcPct val="95825"/>
              </a:lnSpc>
              <a:spcBef>
                <a:spcPts val="94"/>
              </a:spcBef>
            </a:pPr>
            <a:r>
              <a:rPr sz="1300" dirty="0">
                <a:latin typeface="Times New Roman"/>
                <a:cs typeface="Times New Roman"/>
              </a:rPr>
              <a:t>Reserve</a:t>
            </a:r>
            <a:endParaRPr sz="1300">
              <a:latin typeface="Times New Roman"/>
              <a:cs typeface="Times New Roman"/>
            </a:endParaRPr>
          </a:p>
          <a:p>
            <a:pPr marL="5216155" marR="1063607">
              <a:lnSpc>
                <a:spcPts val="1496"/>
              </a:lnSpc>
              <a:spcBef>
                <a:spcPts val="3801"/>
              </a:spcBef>
            </a:pPr>
            <a:r>
              <a:rPr sz="1300" spc="-147" dirty="0">
                <a:latin typeface="Times New Roman"/>
                <a:cs typeface="Times New Roman"/>
              </a:rPr>
              <a:t>V</a:t>
            </a:r>
            <a:r>
              <a:rPr sz="1300" dirty="0">
                <a:latin typeface="Times New Roman"/>
                <a:cs typeface="Times New Roman"/>
              </a:rPr>
              <a:t>alue</a:t>
            </a:r>
            <a:r>
              <a:rPr sz="1300" spc="71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of</a:t>
            </a:r>
            <a:r>
              <a:rPr sz="1300" spc="26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estimated</a:t>
            </a:r>
            <a:r>
              <a:rPr sz="1300" spc="108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reserve </a:t>
            </a:r>
            <a:endParaRPr sz="1300">
              <a:latin typeface="Times New Roman"/>
              <a:cs typeface="Times New Roman"/>
            </a:endParaRPr>
          </a:p>
          <a:p>
            <a:pPr marL="5216155" marR="1063607">
              <a:lnSpc>
                <a:spcPts val="1496"/>
              </a:lnSpc>
              <a:spcBef>
                <a:spcPts val="97"/>
              </a:spcBef>
            </a:pPr>
            <a:r>
              <a:rPr sz="1300" dirty="0">
                <a:latin typeface="Times New Roman"/>
                <a:cs typeface="Times New Roman"/>
              </a:rPr>
              <a:t>of</a:t>
            </a:r>
            <a:r>
              <a:rPr sz="1300" spc="26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natural</a:t>
            </a:r>
            <a:r>
              <a:rPr sz="1300" spc="81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resource</a:t>
            </a:r>
            <a:endParaRPr sz="13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3066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75939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65717" y="4703960"/>
            <a:ext cx="202085" cy="99452"/>
          </a:xfrm>
          <a:custGeom>
            <a:avLst/>
            <a:gdLst/>
            <a:ahLst/>
            <a:cxnLst/>
            <a:rect l="l" t="t" r="r" b="b"/>
            <a:pathLst>
              <a:path w="222294" h="112712">
                <a:moveTo>
                  <a:pt x="222294" y="56356"/>
                </a:moveTo>
                <a:lnTo>
                  <a:pt x="0" y="0"/>
                </a:lnTo>
                <a:lnTo>
                  <a:pt x="0" y="112712"/>
                </a:lnTo>
                <a:lnTo>
                  <a:pt x="222294" y="563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56469" y="4764737"/>
            <a:ext cx="5806400" cy="1380"/>
          </a:xfrm>
          <a:custGeom>
            <a:avLst/>
            <a:gdLst/>
            <a:ahLst/>
            <a:cxnLst/>
            <a:rect l="l" t="t" r="r" b="b"/>
            <a:pathLst>
              <a:path w="6387040" h="1564">
                <a:moveTo>
                  <a:pt x="0" y="0"/>
                </a:moveTo>
                <a:lnTo>
                  <a:pt x="6387040" y="1564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56470" y="5137683"/>
            <a:ext cx="2299790" cy="1381"/>
          </a:xfrm>
          <a:custGeom>
            <a:avLst/>
            <a:gdLst/>
            <a:ahLst/>
            <a:cxnLst/>
            <a:rect l="l" t="t" r="r" b="b"/>
            <a:pathLst>
              <a:path w="2529769" h="1565">
                <a:moveTo>
                  <a:pt x="0" y="0"/>
                </a:moveTo>
                <a:lnTo>
                  <a:pt x="2529769" y="1565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52345" y="2144448"/>
            <a:ext cx="173623" cy="154703"/>
          </a:xfrm>
          <a:custGeom>
            <a:avLst/>
            <a:gdLst/>
            <a:ahLst/>
            <a:cxnLst/>
            <a:rect l="l" t="t" r="r" b="b"/>
            <a:pathLst>
              <a:path w="190985" h="175330">
                <a:moveTo>
                  <a:pt x="190985" y="0"/>
                </a:moveTo>
                <a:lnTo>
                  <a:pt x="0" y="101754"/>
                </a:lnTo>
                <a:lnTo>
                  <a:pt x="43832" y="145587"/>
                </a:lnTo>
                <a:lnTo>
                  <a:pt x="73576" y="175330"/>
                </a:lnTo>
                <a:lnTo>
                  <a:pt x="1909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64799" y="2282576"/>
            <a:ext cx="2938779" cy="2863394"/>
          </a:xfrm>
          <a:custGeom>
            <a:avLst/>
            <a:gdLst/>
            <a:ahLst/>
            <a:cxnLst/>
            <a:rect l="l" t="t" r="r" b="b"/>
            <a:pathLst>
              <a:path w="3232657" h="3245180">
                <a:moveTo>
                  <a:pt x="0" y="3245180"/>
                </a:moveTo>
                <a:lnTo>
                  <a:pt x="3232657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64799" y="4640421"/>
            <a:ext cx="1423" cy="240342"/>
          </a:xfrm>
          <a:custGeom>
            <a:avLst/>
            <a:gdLst/>
            <a:ahLst/>
            <a:cxnLst/>
            <a:rect l="l" t="t" r="r" b="b"/>
            <a:pathLst>
              <a:path w="1565" h="272388">
                <a:moveTo>
                  <a:pt x="0" y="0"/>
                </a:moveTo>
                <a:lnTo>
                  <a:pt x="1565" y="27238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406263" y="2513094"/>
            <a:ext cx="1144355" cy="188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69"/>
              </a:lnSpc>
              <a:spcBef>
                <a:spcPts val="68"/>
              </a:spcBef>
            </a:pPr>
            <a:r>
              <a:rPr sz="1300" dirty="0">
                <a:latin typeface="Times New Roman"/>
                <a:cs typeface="Times New Roman"/>
              </a:rPr>
              <a:t>from</a:t>
            </a:r>
            <a:r>
              <a:rPr sz="1300" spc="59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Expansion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87605" y="4380585"/>
            <a:ext cx="745934" cy="188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69"/>
              </a:lnSpc>
              <a:spcBef>
                <a:spcPts val="68"/>
              </a:spcBef>
            </a:pPr>
            <a:r>
              <a:rPr sz="1300" dirty="0">
                <a:latin typeface="Times New Roman"/>
                <a:cs typeface="Times New Roman"/>
              </a:rPr>
              <a:t>to</a:t>
            </a:r>
            <a:r>
              <a:rPr sz="1300" spc="29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Expand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50098" y="5002161"/>
            <a:ext cx="1827631" cy="188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69"/>
              </a:lnSpc>
              <a:spcBef>
                <a:spcPts val="68"/>
              </a:spcBef>
            </a:pPr>
            <a:r>
              <a:rPr sz="1300" dirty="0">
                <a:latin typeface="Times New Roman"/>
                <a:cs typeface="Times New Roman"/>
              </a:rPr>
              <a:t>Cash</a:t>
            </a:r>
            <a:r>
              <a:rPr sz="1300" spc="56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Flows</a:t>
            </a:r>
            <a:r>
              <a:rPr sz="1300" spc="67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on</a:t>
            </a:r>
            <a:r>
              <a:rPr sz="1300" spc="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Expansion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75852" y="5335050"/>
            <a:ext cx="1661663" cy="188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69"/>
              </a:lnSpc>
              <a:spcBef>
                <a:spcPts val="68"/>
              </a:spcBef>
            </a:pPr>
            <a:r>
              <a:rPr sz="1300" dirty="0">
                <a:latin typeface="Times New Roman"/>
                <a:cs typeface="Times New Roman"/>
              </a:rPr>
              <a:t>Firm</a:t>
            </a:r>
            <a:r>
              <a:rPr sz="1300" spc="59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will</a:t>
            </a:r>
            <a:r>
              <a:rPr sz="1300" spc="48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not</a:t>
            </a:r>
            <a:r>
              <a:rPr sz="1300" spc="41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expand</a:t>
            </a:r>
            <a:r>
              <a:rPr sz="1300" spc="83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in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26016" y="5376489"/>
            <a:ext cx="1675613" cy="188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69"/>
              </a:lnSpc>
              <a:spcBef>
                <a:spcPts val="68"/>
              </a:spcBef>
            </a:pPr>
            <a:r>
              <a:rPr sz="1300" dirty="0">
                <a:latin typeface="Times New Roman"/>
                <a:cs typeface="Times New Roman"/>
              </a:rPr>
              <a:t>attractive</a:t>
            </a:r>
            <a:r>
              <a:rPr sz="1300" spc="10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in</a:t>
            </a:r>
            <a:r>
              <a:rPr sz="1300" spc="29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this</a:t>
            </a:r>
            <a:r>
              <a:rPr sz="1300" spc="46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section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1765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158200">
              <a:lnSpc>
                <a:spcPct val="95825"/>
              </a:lnSpc>
              <a:spcBef>
                <a:spcPts val="2708"/>
              </a:spcBef>
            </a:pPr>
            <a:r>
              <a:rPr sz="2100" dirty="0">
                <a:latin typeface="Times New Roman"/>
                <a:cs typeface="Times New Roman"/>
              </a:rPr>
              <a:t>Example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3: Expansion of existing project as an option</a:t>
            </a:r>
            <a:endParaRPr sz="2100">
              <a:latin typeface="Times New Roman"/>
              <a:cs typeface="Times New Roman"/>
            </a:endParaRPr>
          </a:p>
          <a:p>
            <a:pPr marR="995064" algn="r">
              <a:lnSpc>
                <a:spcPct val="95825"/>
              </a:lnSpc>
              <a:spcBef>
                <a:spcPts val="9048"/>
              </a:spcBef>
            </a:pPr>
            <a:r>
              <a:rPr sz="1300" dirty="0">
                <a:latin typeface="Times New Roman"/>
                <a:cs typeface="Times New Roman"/>
              </a:rPr>
              <a:t>PV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of</a:t>
            </a:r>
            <a:r>
              <a:rPr sz="1300" spc="26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Cash</a:t>
            </a:r>
            <a:r>
              <a:rPr sz="1300" spc="56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Flows</a:t>
            </a:r>
            <a:endParaRPr sz="1300">
              <a:latin typeface="Times New Roman"/>
              <a:cs typeface="Times New Roman"/>
            </a:endParaRPr>
          </a:p>
          <a:p>
            <a:pPr marL="2197163">
              <a:lnSpc>
                <a:spcPct val="95825"/>
              </a:lnSpc>
              <a:spcBef>
                <a:spcPts val="13458"/>
              </a:spcBef>
            </a:pPr>
            <a:r>
              <a:rPr sz="1300" dirty="0">
                <a:latin typeface="Times New Roman"/>
                <a:cs typeface="Times New Roman"/>
              </a:rPr>
              <a:t>Additional</a:t>
            </a:r>
            <a:r>
              <a:rPr sz="1300" spc="119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Investment</a:t>
            </a:r>
            <a:endParaRPr sz="1300">
              <a:latin typeface="Times New Roman"/>
              <a:cs typeface="Times New Roman"/>
            </a:endParaRPr>
          </a:p>
          <a:p>
            <a:pPr marR="705484" algn="r">
              <a:lnSpc>
                <a:spcPct val="95825"/>
              </a:lnSpc>
              <a:spcBef>
                <a:spcPts val="3481"/>
              </a:spcBef>
            </a:pPr>
            <a:r>
              <a:rPr sz="1300" dirty="0">
                <a:latin typeface="Times New Roman"/>
                <a:cs typeface="Times New Roman"/>
              </a:rPr>
              <a:t>Present</a:t>
            </a:r>
            <a:r>
              <a:rPr sz="1300" spc="58" dirty="0">
                <a:latin typeface="Times New Roman"/>
                <a:cs typeface="Times New Roman"/>
              </a:rPr>
              <a:t> </a:t>
            </a:r>
            <a:r>
              <a:rPr sz="1300" spc="-147" dirty="0">
                <a:latin typeface="Times New Roman"/>
                <a:cs typeface="Times New Roman"/>
              </a:rPr>
              <a:t>V</a:t>
            </a:r>
            <a:r>
              <a:rPr sz="1300" dirty="0">
                <a:latin typeface="Times New Roman"/>
                <a:cs typeface="Times New Roman"/>
              </a:rPr>
              <a:t>alue</a:t>
            </a:r>
            <a:r>
              <a:rPr sz="1300" spc="71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of</a:t>
            </a:r>
            <a:r>
              <a:rPr sz="1300" spc="26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Expected</a:t>
            </a:r>
            <a:endParaRPr sz="1300">
              <a:latin typeface="Times New Roman"/>
              <a:cs typeface="Times New Roman"/>
            </a:endParaRPr>
          </a:p>
          <a:p>
            <a:pPr marL="803565" marR="3003885" indent="2912225">
              <a:lnSpc>
                <a:spcPts val="1496"/>
              </a:lnSpc>
              <a:spcBef>
                <a:spcPts val="1501"/>
              </a:spcBef>
            </a:pPr>
            <a:r>
              <a:rPr sz="1300" dirty="0">
                <a:latin typeface="Times New Roman"/>
                <a:cs typeface="Times New Roman"/>
              </a:rPr>
              <a:t>Expansion</a:t>
            </a:r>
            <a:r>
              <a:rPr sz="1300" spc="118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becomes </a:t>
            </a:r>
            <a:endParaRPr sz="1300">
              <a:latin typeface="Times New Roman"/>
              <a:cs typeface="Times New Roman"/>
            </a:endParaRPr>
          </a:p>
          <a:p>
            <a:pPr marL="803565" marR="3003885">
              <a:lnSpc>
                <a:spcPts val="1496"/>
              </a:lnSpc>
              <a:spcBef>
                <a:spcPts val="826"/>
              </a:spcBef>
            </a:pPr>
            <a:r>
              <a:rPr sz="1300" dirty="0">
                <a:latin typeface="Times New Roman"/>
                <a:cs typeface="Times New Roman"/>
              </a:rPr>
              <a:t>this</a:t>
            </a:r>
            <a:r>
              <a:rPr sz="1300" spc="46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section</a:t>
            </a:r>
            <a:endParaRPr sz="13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3048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30736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411765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072328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When does the option have significant</a:t>
            </a:r>
            <a:r>
              <a:rPr sz="2100" spc="-89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economic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value?</a:t>
            </a:r>
            <a:endParaRPr sz="2100">
              <a:latin typeface="Times New Roman"/>
              <a:cs typeface="Times New Roman"/>
            </a:endParaRPr>
          </a:p>
          <a:p>
            <a:pPr marL="1395001" marR="298849" indent="-303444">
              <a:lnSpc>
                <a:spcPts val="1806"/>
              </a:lnSpc>
              <a:spcBef>
                <a:spcPts val="409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option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have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significant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economic</a:t>
            </a:r>
            <a:r>
              <a:rPr sz="1600" spc="6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value,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there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has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6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restriction</a:t>
            </a:r>
            <a:r>
              <a:rPr sz="1600" dirty="0">
                <a:latin typeface="Times New Roman"/>
                <a:cs typeface="Times New Roman"/>
              </a:rPr>
              <a:t> </a:t>
            </a:r>
            <a:endParaRPr sz="1600">
              <a:latin typeface="Times New Roman"/>
              <a:cs typeface="Times New Roman"/>
            </a:endParaRPr>
          </a:p>
          <a:p>
            <a:pPr marL="1395001" marR="298849">
              <a:lnSpc>
                <a:spcPts val="1806"/>
              </a:lnSpc>
              <a:spcBef>
                <a:spcPts val="258"/>
              </a:spcBef>
              <a:tabLst>
                <a:tab pos="1390432" algn="l"/>
              </a:tabLst>
            </a:pPr>
            <a:r>
              <a:rPr sz="1600" u="sng" dirty="0">
                <a:latin typeface="Times New Roman"/>
                <a:cs typeface="Times New Roman"/>
              </a:rPr>
              <a:t>on</a:t>
            </a:r>
            <a:r>
              <a:rPr sz="1600" u="sng" spc="19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competition</a:t>
            </a:r>
            <a:r>
              <a:rPr sz="1600" u="sng" spc="78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in</a:t>
            </a:r>
            <a:r>
              <a:rPr sz="1600" u="sng" spc="15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the</a:t>
            </a:r>
            <a:r>
              <a:rPr sz="1600" u="sng" spc="22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event</a:t>
            </a:r>
            <a:r>
              <a:rPr sz="1600" u="sng" spc="38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of</a:t>
            </a:r>
            <a:r>
              <a:rPr sz="1600" u="sng" spc="16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the</a:t>
            </a:r>
            <a:r>
              <a:rPr sz="1600" u="sng" spc="22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contingenc</a:t>
            </a:r>
            <a:r>
              <a:rPr sz="1600" u="sng" spc="-107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.</a:t>
            </a:r>
            <a:r>
              <a:rPr sz="1600" spc="8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perfectly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competitive </a:t>
            </a:r>
            <a:endParaRPr sz="1600">
              <a:latin typeface="Times New Roman"/>
              <a:cs typeface="Times New Roman"/>
            </a:endParaRPr>
          </a:p>
          <a:p>
            <a:pPr marL="1395001" marR="298849">
              <a:lnSpc>
                <a:spcPts val="1806"/>
              </a:lnSpc>
              <a:spcBef>
                <a:spcPts val="258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product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market,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contingenc</a:t>
            </a:r>
            <a:r>
              <a:rPr sz="1600" spc="-107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8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matter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how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positive,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generate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positive </a:t>
            </a:r>
            <a:endParaRPr sz="1600">
              <a:latin typeface="Times New Roman"/>
              <a:cs typeface="Times New Roman"/>
            </a:endParaRPr>
          </a:p>
          <a:p>
            <a:pPr marL="1395001" marR="298849">
              <a:lnSpc>
                <a:spcPts val="1806"/>
              </a:lnSpc>
              <a:spcBef>
                <a:spcPts val="258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net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present</a:t>
            </a:r>
            <a:r>
              <a:rPr sz="1600" spc="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value.</a:t>
            </a:r>
            <a:endParaRPr sz="1600">
              <a:latin typeface="Times New Roman"/>
              <a:cs typeface="Times New Roman"/>
            </a:endParaRPr>
          </a:p>
          <a:p>
            <a:pPr marL="1395001" marR="516318" indent="-303444">
              <a:lnSpc>
                <a:spcPts val="1806"/>
              </a:lnSpc>
              <a:spcBef>
                <a:spcPts val="590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At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limit,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real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options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most</a:t>
            </a:r>
            <a:r>
              <a:rPr sz="1600" u="sng" spc="34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valuable</a:t>
            </a:r>
            <a:r>
              <a:rPr sz="1600" u="sng" spc="57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when</a:t>
            </a:r>
            <a:r>
              <a:rPr sz="1600" u="sng" spc="38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you</a:t>
            </a:r>
            <a:r>
              <a:rPr sz="1600" u="sng" spc="27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have</a:t>
            </a:r>
            <a:r>
              <a:rPr sz="1600" u="sng" spc="33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exclusivity</a:t>
            </a:r>
            <a:r>
              <a:rPr sz="1600" spc="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-</a:t>
            </a:r>
            <a:r>
              <a:rPr sz="1600" spc="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 </a:t>
            </a:r>
            <a:endParaRPr sz="1600">
              <a:latin typeface="Times New Roman"/>
              <a:cs typeface="Times New Roman"/>
            </a:endParaRPr>
          </a:p>
          <a:p>
            <a:pPr marL="1395001" marR="516318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only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take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advantage</a:t>
            </a:r>
            <a:r>
              <a:rPr sz="1600" spc="7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contingenc</a:t>
            </a:r>
            <a:r>
              <a:rPr sz="1600" spc="-107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.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They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become</a:t>
            </a:r>
            <a:r>
              <a:rPr sz="1600" spc="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less </a:t>
            </a:r>
            <a:endParaRPr sz="1600">
              <a:latin typeface="Times New Roman"/>
              <a:cs typeface="Times New Roman"/>
            </a:endParaRPr>
          </a:p>
          <a:p>
            <a:pPr marL="1395001" marR="516318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valuable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barriers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competition</a:t>
            </a:r>
            <a:r>
              <a:rPr sz="1600" spc="8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become</a:t>
            </a:r>
            <a:r>
              <a:rPr sz="1600" spc="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less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steep.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7171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91470" y="2424517"/>
            <a:ext cx="51233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" name="object 12"/>
          <p:cNvSpPr txBox="1"/>
          <p:nvPr/>
        </p:nvSpPr>
        <p:spPr>
          <a:xfrm>
            <a:off x="3121633" y="2424517"/>
            <a:ext cx="51467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" name="object 11"/>
          <p:cNvSpPr txBox="1"/>
          <p:nvPr/>
        </p:nvSpPr>
        <p:spPr>
          <a:xfrm>
            <a:off x="3332503" y="2424517"/>
            <a:ext cx="51267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" name="object 10"/>
          <p:cNvSpPr txBox="1"/>
          <p:nvPr/>
        </p:nvSpPr>
        <p:spPr>
          <a:xfrm>
            <a:off x="3634131" y="2424517"/>
            <a:ext cx="5129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" name="object 9"/>
          <p:cNvSpPr txBox="1"/>
          <p:nvPr/>
        </p:nvSpPr>
        <p:spPr>
          <a:xfrm>
            <a:off x="4129216" y="2424517"/>
            <a:ext cx="51329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" name="object 8"/>
          <p:cNvSpPr txBox="1"/>
          <p:nvPr/>
        </p:nvSpPr>
        <p:spPr>
          <a:xfrm>
            <a:off x="4351255" y="2424517"/>
            <a:ext cx="51231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4652847" y="2424517"/>
            <a:ext cx="5129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4646914" y="3231184"/>
            <a:ext cx="5126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5392330" y="3231184"/>
            <a:ext cx="51395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5887610" y="3231184"/>
            <a:ext cx="51229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6246238" y="3231184"/>
            <a:ext cx="51233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6684320" y="3231184"/>
            <a:ext cx="51295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</p:spTree>
    <p:extLst>
      <p:ext uri="{BB962C8B-B14F-4D97-AF65-F5344CB8AC3E}">
        <p14:creationId xmlns:p14="http://schemas.microsoft.com/office/powerpoint/2010/main" val="12646937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11765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671513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Exclusivity: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Putting Real Options to the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spc="-147" dirty="0">
                <a:latin typeface="Times New Roman"/>
                <a:cs typeface="Times New Roman"/>
              </a:rPr>
              <a:t>T</a:t>
            </a:r>
            <a:r>
              <a:rPr sz="2100" dirty="0">
                <a:latin typeface="Times New Roman"/>
                <a:cs typeface="Times New Roman"/>
              </a:rPr>
              <a:t>est</a:t>
            </a:r>
            <a:endParaRPr sz="21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4095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Product</a:t>
            </a:r>
            <a:r>
              <a:rPr sz="1600" spc="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Options: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Patent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drug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85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Patents</a:t>
            </a:r>
            <a:r>
              <a:rPr sz="1400" spc="4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restrict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competitors</a:t>
            </a:r>
            <a:r>
              <a:rPr sz="1400" spc="7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from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developing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similar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products</a:t>
            </a:r>
            <a:endParaRPr sz="1400">
              <a:latin typeface="Times New Roman"/>
              <a:cs typeface="Times New Roman"/>
            </a:endParaRPr>
          </a:p>
          <a:p>
            <a:pPr marL="1749020" marR="309163" indent="-252870">
              <a:lnSpc>
                <a:spcPts val="1599"/>
              </a:lnSpc>
              <a:spcBef>
                <a:spcPts val="434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Patents</a:t>
            </a:r>
            <a:r>
              <a:rPr sz="1400" spc="4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do</a:t>
            </a:r>
            <a:r>
              <a:rPr sz="1400" spc="1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not</a:t>
            </a:r>
            <a:r>
              <a:rPr sz="1400" spc="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restrict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competitors</a:t>
            </a:r>
            <a:r>
              <a:rPr sz="1400" spc="7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from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developing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other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products</a:t>
            </a:r>
            <a:r>
              <a:rPr sz="1400" spc="5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treat</a:t>
            </a:r>
            <a:r>
              <a:rPr sz="1400" spc="3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same disease.</a:t>
            </a:r>
            <a:endParaRPr sz="14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625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Natural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Resource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options: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undeveloped</a:t>
            </a:r>
            <a:r>
              <a:rPr sz="1600" spc="8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oil</a:t>
            </a:r>
            <a:r>
              <a:rPr sz="1600" spc="2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reserve</a:t>
            </a:r>
            <a:r>
              <a:rPr sz="1600" spc="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or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gold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mine.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395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Natural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resource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reserves</a:t>
            </a:r>
            <a:r>
              <a:rPr sz="1400" spc="4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limited.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34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It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takes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time</a:t>
            </a:r>
            <a:r>
              <a:rPr sz="1400" spc="3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resources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develop</a:t>
            </a:r>
            <a:r>
              <a:rPr sz="1400" spc="5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new</a:t>
            </a:r>
            <a:r>
              <a:rPr sz="1400" spc="2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reserves</a:t>
            </a:r>
            <a:endParaRPr sz="14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622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Options: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Expansion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into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new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product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or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market</a:t>
            </a:r>
            <a:endParaRPr sz="1600">
              <a:latin typeface="Times New Roman"/>
              <a:cs typeface="Times New Roman"/>
            </a:endParaRPr>
          </a:p>
          <a:p>
            <a:pPr marL="1749020" marR="369705" indent="-252870">
              <a:lnSpc>
                <a:spcPts val="1599"/>
              </a:lnSpc>
              <a:spcBef>
                <a:spcPts val="395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Barriers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may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range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from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strong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(exclusive</a:t>
            </a:r>
            <a:r>
              <a:rPr sz="1400" spc="6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licenses</a:t>
            </a:r>
            <a:r>
              <a:rPr sz="1400" spc="5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granted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by</a:t>
            </a:r>
            <a:r>
              <a:rPr sz="1400" spc="1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government</a:t>
            </a:r>
            <a:r>
              <a:rPr sz="1400" spc="7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 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telecom</a:t>
            </a:r>
            <a:r>
              <a:rPr sz="1400" spc="5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businesses)</a:t>
            </a:r>
            <a:r>
              <a:rPr sz="1400" spc="6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weaker</a:t>
            </a:r>
            <a:r>
              <a:rPr sz="1400" spc="4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(brand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name,</a:t>
            </a:r>
            <a:r>
              <a:rPr sz="1400" spc="4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knowledge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market)</a:t>
            </a:r>
            <a:r>
              <a:rPr sz="1400" spc="5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 weakest</a:t>
            </a:r>
            <a:r>
              <a:rPr sz="1400" spc="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(first</a:t>
            </a:r>
            <a:r>
              <a:rPr sz="1400" spc="-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mover).</a:t>
            </a:r>
            <a:endParaRPr sz="14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9771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80354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11765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27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502891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Determinants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of option value</a:t>
            </a:r>
            <a:endParaRPr sz="2100">
              <a:latin typeface="Times New Roman"/>
              <a:cs typeface="Times New Roman"/>
            </a:endParaRPr>
          </a:p>
          <a:p>
            <a:pPr marL="1091557">
              <a:lnSpc>
                <a:spcPts val="1599"/>
              </a:lnSpc>
              <a:spcBef>
                <a:spcPts val="3997"/>
              </a:spcBef>
            </a:pPr>
            <a:r>
              <a:rPr sz="1500" baseline="10332" dirty="0">
                <a:latin typeface="Monotype Corsiva"/>
                <a:cs typeface="Monotype Corsiva"/>
              </a:rPr>
              <a:t>      </a:t>
            </a:r>
            <a:r>
              <a:rPr sz="1500" spc="40" baseline="10332" dirty="0">
                <a:latin typeface="Monotype Corsiva"/>
                <a:cs typeface="Monotype Corsiva"/>
              </a:rPr>
              <a:t> </a:t>
            </a:r>
            <a:r>
              <a:rPr sz="1400" spc="-157" dirty="0">
                <a:latin typeface="Times New Roman"/>
                <a:cs typeface="Times New Roman"/>
              </a:rPr>
              <a:t>V</a:t>
            </a:r>
            <a:r>
              <a:rPr sz="1400" dirty="0">
                <a:latin typeface="Times New Roman"/>
                <a:cs typeface="Times New Roman"/>
              </a:rPr>
              <a:t>ariables</a:t>
            </a:r>
            <a:r>
              <a:rPr sz="1400" spc="6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Relating</a:t>
            </a:r>
            <a:r>
              <a:rPr sz="1400" spc="5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Underlying</a:t>
            </a:r>
            <a:r>
              <a:rPr sz="1400" spc="-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Asset</a:t>
            </a:r>
            <a:endParaRPr sz="1400">
              <a:latin typeface="Times New Roman"/>
              <a:cs typeface="Times New Roman"/>
            </a:endParaRPr>
          </a:p>
          <a:p>
            <a:pPr marL="1749020" marR="443096" indent="-252870">
              <a:lnSpc>
                <a:spcPts val="1393"/>
              </a:lnSpc>
              <a:spcBef>
                <a:spcPts val="337"/>
              </a:spcBef>
              <a:tabLst>
                <a:tab pos="1743738" algn="l"/>
              </a:tabLst>
            </a:pPr>
            <a:r>
              <a:rPr sz="1200" dirty="0">
                <a:latin typeface="Times New Roman"/>
                <a:cs typeface="Times New Roman"/>
              </a:rPr>
              <a:t>•</a:t>
            </a:r>
            <a:r>
              <a:rPr sz="1200" spc="-29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u="sng" spc="-138" dirty="0">
                <a:latin typeface="Times New Roman"/>
                <a:cs typeface="Times New Roman"/>
              </a:rPr>
              <a:t>V</a:t>
            </a:r>
            <a:r>
              <a:rPr sz="1200" u="sng" dirty="0">
                <a:latin typeface="Times New Roman"/>
                <a:cs typeface="Times New Roman"/>
              </a:rPr>
              <a:t>alue</a:t>
            </a:r>
            <a:r>
              <a:rPr sz="1200" u="sng" spc="64" dirty="0">
                <a:latin typeface="Times New Roman"/>
                <a:cs typeface="Times New Roman"/>
              </a:rPr>
              <a:t> </a:t>
            </a:r>
            <a:r>
              <a:rPr sz="1200" u="sng" dirty="0">
                <a:latin typeface="Times New Roman"/>
                <a:cs typeface="Times New Roman"/>
              </a:rPr>
              <a:t>of</a:t>
            </a:r>
            <a:r>
              <a:rPr sz="1200" u="sng" spc="26" dirty="0">
                <a:latin typeface="Times New Roman"/>
                <a:cs typeface="Times New Roman"/>
              </a:rPr>
              <a:t> </a:t>
            </a:r>
            <a:r>
              <a:rPr sz="1200" u="sng" dirty="0">
                <a:latin typeface="Times New Roman"/>
                <a:cs typeface="Times New Roman"/>
              </a:rPr>
              <a:t>Underlying</a:t>
            </a:r>
            <a:r>
              <a:rPr sz="1200" u="sng" spc="48" dirty="0">
                <a:latin typeface="Times New Roman"/>
                <a:cs typeface="Times New Roman"/>
              </a:rPr>
              <a:t> </a:t>
            </a:r>
            <a:r>
              <a:rPr sz="1200" u="sng" dirty="0">
                <a:latin typeface="Times New Roman"/>
                <a:cs typeface="Times New Roman"/>
              </a:rPr>
              <a:t>Asset</a:t>
            </a:r>
            <a:r>
              <a:rPr sz="1200" dirty="0">
                <a:latin typeface="Times New Roman"/>
                <a:cs typeface="Times New Roman"/>
              </a:rPr>
              <a:t>;</a:t>
            </a:r>
            <a:r>
              <a:rPr sz="1200" spc="6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as</a:t>
            </a:r>
            <a:r>
              <a:rPr sz="1200" spc="2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this</a:t>
            </a:r>
            <a:r>
              <a:rPr sz="1200" spc="4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value</a:t>
            </a:r>
            <a:r>
              <a:rPr sz="1200" spc="6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increases,</a:t>
            </a:r>
            <a:r>
              <a:rPr sz="1200" spc="10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3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right</a:t>
            </a:r>
            <a:r>
              <a:rPr sz="1200" spc="5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2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buy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at</a:t>
            </a:r>
            <a:r>
              <a:rPr sz="1200" spc="2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1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fixed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price</a:t>
            </a:r>
            <a:r>
              <a:rPr sz="1200" spc="5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(calls)</a:t>
            </a:r>
            <a:r>
              <a:rPr sz="1200" spc="6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will </a:t>
            </a:r>
            <a:endParaRPr sz="1200">
              <a:latin typeface="Times New Roman"/>
              <a:cs typeface="Times New Roman"/>
            </a:endParaRPr>
          </a:p>
          <a:p>
            <a:pPr marL="1749020" marR="443096">
              <a:lnSpc>
                <a:spcPts val="1393"/>
              </a:lnSpc>
              <a:spcBef>
                <a:spcPts val="111"/>
              </a:spcBef>
              <a:tabLst>
                <a:tab pos="1743738" algn="l"/>
              </a:tabLst>
            </a:pPr>
            <a:r>
              <a:rPr sz="1200" dirty="0">
                <a:latin typeface="Times New Roman"/>
                <a:cs typeface="Times New Roman"/>
              </a:rPr>
              <a:t>become</a:t>
            </a:r>
            <a:r>
              <a:rPr sz="1200" spc="8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more</a:t>
            </a:r>
            <a:r>
              <a:rPr sz="1200" spc="5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valuable</a:t>
            </a:r>
            <a:r>
              <a:rPr sz="1200" spc="9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4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3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right</a:t>
            </a:r>
            <a:r>
              <a:rPr sz="1200" spc="5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2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sell</a:t>
            </a:r>
            <a:r>
              <a:rPr sz="1200" spc="4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at</a:t>
            </a:r>
            <a:r>
              <a:rPr sz="1200" spc="2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1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fixed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price</a:t>
            </a:r>
            <a:r>
              <a:rPr sz="1200" spc="5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(puts)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will</a:t>
            </a:r>
            <a:r>
              <a:rPr sz="1200" spc="4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become</a:t>
            </a:r>
            <a:r>
              <a:rPr sz="1200" spc="8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less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valuable.</a:t>
            </a:r>
            <a:endParaRPr sz="1200">
              <a:latin typeface="Times New Roman"/>
              <a:cs typeface="Times New Roman"/>
            </a:endParaRPr>
          </a:p>
          <a:p>
            <a:pPr marL="1749020" marR="312826" indent="-252870">
              <a:lnSpc>
                <a:spcPct val="97358"/>
              </a:lnSpc>
              <a:spcBef>
                <a:spcPts val="380"/>
              </a:spcBef>
              <a:tabLst>
                <a:tab pos="1743738" algn="l"/>
              </a:tabLst>
            </a:pPr>
            <a:r>
              <a:rPr sz="1200" dirty="0">
                <a:latin typeface="Times New Roman"/>
                <a:cs typeface="Times New Roman"/>
              </a:rPr>
              <a:t>•</a:t>
            </a:r>
            <a:r>
              <a:rPr sz="1200" spc="-29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u="sng" spc="-138" dirty="0">
                <a:latin typeface="Times New Roman"/>
                <a:cs typeface="Times New Roman"/>
              </a:rPr>
              <a:t>V</a:t>
            </a:r>
            <a:r>
              <a:rPr sz="1200" u="sng" dirty="0">
                <a:latin typeface="Times New Roman"/>
                <a:cs typeface="Times New Roman"/>
              </a:rPr>
              <a:t>ariance</a:t>
            </a:r>
            <a:r>
              <a:rPr sz="1200" u="sng" spc="93" dirty="0">
                <a:latin typeface="Times New Roman"/>
                <a:cs typeface="Times New Roman"/>
              </a:rPr>
              <a:t> </a:t>
            </a:r>
            <a:r>
              <a:rPr sz="1200" u="sng" dirty="0">
                <a:latin typeface="Times New Roman"/>
                <a:cs typeface="Times New Roman"/>
              </a:rPr>
              <a:t>in</a:t>
            </a:r>
            <a:r>
              <a:rPr sz="1200" u="sng" spc="24" dirty="0">
                <a:latin typeface="Times New Roman"/>
                <a:cs typeface="Times New Roman"/>
              </a:rPr>
              <a:t> </a:t>
            </a:r>
            <a:r>
              <a:rPr sz="1200" u="sng" dirty="0">
                <a:latin typeface="Times New Roman"/>
                <a:cs typeface="Times New Roman"/>
              </a:rPr>
              <a:t>that</a:t>
            </a:r>
            <a:r>
              <a:rPr sz="1200" u="sng" spc="42" dirty="0">
                <a:latin typeface="Times New Roman"/>
                <a:cs typeface="Times New Roman"/>
              </a:rPr>
              <a:t> </a:t>
            </a:r>
            <a:r>
              <a:rPr sz="1200" u="sng" dirty="0">
                <a:latin typeface="Times New Roman"/>
                <a:cs typeface="Times New Roman"/>
              </a:rPr>
              <a:t>value</a:t>
            </a:r>
            <a:r>
              <a:rPr sz="1200" dirty="0">
                <a:latin typeface="Times New Roman"/>
                <a:cs typeface="Times New Roman"/>
              </a:rPr>
              <a:t>;</a:t>
            </a:r>
            <a:r>
              <a:rPr sz="1200" spc="6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as</a:t>
            </a:r>
            <a:r>
              <a:rPr sz="1200" spc="2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3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variance</a:t>
            </a:r>
            <a:r>
              <a:rPr sz="1200" spc="9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increases,</a:t>
            </a:r>
            <a:r>
              <a:rPr sz="1200" spc="10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both</a:t>
            </a:r>
            <a:r>
              <a:rPr sz="1200" spc="5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calls</a:t>
            </a:r>
            <a:r>
              <a:rPr sz="1200" spc="5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4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puts</a:t>
            </a:r>
            <a:r>
              <a:rPr sz="1200" spc="4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will</a:t>
            </a:r>
            <a:r>
              <a:rPr sz="1200" spc="4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become</a:t>
            </a:r>
            <a:r>
              <a:rPr sz="1200" spc="8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more</a:t>
            </a:r>
            <a:r>
              <a:rPr sz="1200" spc="5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valuable because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all</a:t>
            </a:r>
            <a:r>
              <a:rPr sz="1200" spc="3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options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have</a:t>
            </a:r>
            <a:r>
              <a:rPr sz="1200" spc="5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limited</a:t>
            </a:r>
            <a:r>
              <a:rPr sz="1200" spc="7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downside</a:t>
            </a:r>
            <a:r>
              <a:rPr sz="1200" spc="10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4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depend</a:t>
            </a:r>
            <a:r>
              <a:rPr sz="1200" spc="7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upon</a:t>
            </a:r>
            <a:r>
              <a:rPr sz="1200" spc="5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price</a:t>
            </a:r>
            <a:r>
              <a:rPr sz="1200" spc="5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volatility</a:t>
            </a:r>
            <a:r>
              <a:rPr sz="1200" spc="9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</a:t>
            </a:r>
            <a:r>
              <a:rPr sz="1200" spc="3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upside.</a:t>
            </a:r>
            <a:endParaRPr sz="1200">
              <a:latin typeface="Times New Roman"/>
              <a:cs typeface="Times New Roman"/>
            </a:endParaRPr>
          </a:p>
          <a:p>
            <a:pPr marL="1749020" marR="282021" indent="-252870">
              <a:lnSpc>
                <a:spcPct val="97358"/>
              </a:lnSpc>
              <a:spcBef>
                <a:spcPts val="354"/>
              </a:spcBef>
              <a:tabLst>
                <a:tab pos="1743738" algn="l"/>
              </a:tabLst>
            </a:pPr>
            <a:r>
              <a:rPr sz="1200" dirty="0">
                <a:latin typeface="Times New Roman"/>
                <a:cs typeface="Times New Roman"/>
              </a:rPr>
              <a:t>•</a:t>
            </a:r>
            <a:r>
              <a:rPr sz="1200" spc="-29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u="sng" dirty="0">
                <a:latin typeface="Times New Roman"/>
                <a:cs typeface="Times New Roman"/>
              </a:rPr>
              <a:t>Expected</a:t>
            </a:r>
            <a:r>
              <a:rPr sz="1200" u="sng" spc="96" dirty="0">
                <a:latin typeface="Times New Roman"/>
                <a:cs typeface="Times New Roman"/>
              </a:rPr>
              <a:t> </a:t>
            </a:r>
            <a:r>
              <a:rPr sz="1200" u="sng" dirty="0">
                <a:latin typeface="Times New Roman"/>
                <a:cs typeface="Times New Roman"/>
              </a:rPr>
              <a:t>dividends</a:t>
            </a:r>
            <a:r>
              <a:rPr sz="1200" u="sng" spc="100" dirty="0">
                <a:latin typeface="Times New Roman"/>
                <a:cs typeface="Times New Roman"/>
              </a:rPr>
              <a:t> </a:t>
            </a:r>
            <a:r>
              <a:rPr sz="1200" u="sng" dirty="0">
                <a:latin typeface="Times New Roman"/>
                <a:cs typeface="Times New Roman"/>
              </a:rPr>
              <a:t>on</a:t>
            </a:r>
            <a:r>
              <a:rPr sz="1200" u="sng" spc="30" dirty="0">
                <a:latin typeface="Times New Roman"/>
                <a:cs typeface="Times New Roman"/>
              </a:rPr>
              <a:t> </a:t>
            </a:r>
            <a:r>
              <a:rPr sz="1200" u="sng" dirty="0">
                <a:latin typeface="Times New Roman"/>
                <a:cs typeface="Times New Roman"/>
              </a:rPr>
              <a:t>the</a:t>
            </a:r>
            <a:r>
              <a:rPr sz="1200" u="sng" spc="35" dirty="0">
                <a:latin typeface="Times New Roman"/>
                <a:cs typeface="Times New Roman"/>
              </a:rPr>
              <a:t> </a:t>
            </a:r>
            <a:r>
              <a:rPr sz="1200" u="sng" dirty="0">
                <a:latin typeface="Times New Roman"/>
                <a:cs typeface="Times New Roman"/>
              </a:rPr>
              <a:t>asset</a:t>
            </a:r>
            <a:r>
              <a:rPr sz="1200" dirty="0">
                <a:latin typeface="Times New Roman"/>
                <a:cs typeface="Times New Roman"/>
              </a:rPr>
              <a:t>,</a:t>
            </a:r>
            <a:r>
              <a:rPr sz="1200" spc="6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which</a:t>
            </a:r>
            <a:r>
              <a:rPr sz="1200" spc="6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are</a:t>
            </a:r>
            <a:r>
              <a:rPr sz="1200" spc="3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likely</a:t>
            </a:r>
            <a:r>
              <a:rPr sz="1200" spc="6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2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reduce</a:t>
            </a:r>
            <a:r>
              <a:rPr sz="1200" spc="7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3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price</a:t>
            </a:r>
            <a:r>
              <a:rPr sz="1200" spc="5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appreciation</a:t>
            </a:r>
            <a:r>
              <a:rPr sz="1200" spc="12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component</a:t>
            </a:r>
            <a:r>
              <a:rPr sz="1200" spc="11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 the</a:t>
            </a:r>
            <a:r>
              <a:rPr sz="1200" spc="3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asset,</a:t>
            </a:r>
            <a:r>
              <a:rPr sz="1200" spc="6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reducing</a:t>
            </a:r>
            <a:r>
              <a:rPr sz="1200" spc="9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3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value</a:t>
            </a:r>
            <a:r>
              <a:rPr sz="1200" spc="6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2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calls</a:t>
            </a:r>
            <a:r>
              <a:rPr sz="1200" spc="5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4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increasing</a:t>
            </a:r>
            <a:r>
              <a:rPr sz="1200" spc="10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3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value</a:t>
            </a:r>
            <a:r>
              <a:rPr sz="1200" spc="6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2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puts.</a:t>
            </a:r>
            <a:endParaRPr sz="1200">
              <a:latin typeface="Times New Roman"/>
              <a:cs typeface="Times New Roman"/>
            </a:endParaRPr>
          </a:p>
          <a:p>
            <a:pPr marL="1091557">
              <a:lnSpc>
                <a:spcPts val="1599"/>
              </a:lnSpc>
              <a:spcBef>
                <a:spcPts val="274"/>
              </a:spcBef>
            </a:pPr>
            <a:r>
              <a:rPr sz="1500" baseline="10332" dirty="0">
                <a:latin typeface="Monotype Corsiva"/>
                <a:cs typeface="Monotype Corsiva"/>
              </a:rPr>
              <a:t>      </a:t>
            </a:r>
            <a:r>
              <a:rPr sz="1500" spc="40" baseline="10332" dirty="0">
                <a:latin typeface="Monotype Corsiva"/>
                <a:cs typeface="Monotype Corsiva"/>
              </a:rPr>
              <a:t> </a:t>
            </a:r>
            <a:r>
              <a:rPr sz="1400" spc="-157" dirty="0">
                <a:latin typeface="Times New Roman"/>
                <a:cs typeface="Times New Roman"/>
              </a:rPr>
              <a:t>V</a:t>
            </a:r>
            <a:r>
              <a:rPr sz="1400" dirty="0">
                <a:latin typeface="Times New Roman"/>
                <a:cs typeface="Times New Roman"/>
              </a:rPr>
              <a:t>ariables</a:t>
            </a:r>
            <a:r>
              <a:rPr sz="1400" spc="6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Relating</a:t>
            </a:r>
            <a:r>
              <a:rPr sz="1400" spc="5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Option</a:t>
            </a:r>
            <a:endParaRPr sz="1400">
              <a:latin typeface="Times New Roman"/>
              <a:cs typeface="Times New Roman"/>
            </a:endParaRPr>
          </a:p>
          <a:p>
            <a:pPr marL="1749020" marR="320918" indent="-252870">
              <a:lnSpc>
                <a:spcPct val="97358"/>
              </a:lnSpc>
              <a:spcBef>
                <a:spcPts val="426"/>
              </a:spcBef>
              <a:tabLst>
                <a:tab pos="1743738" algn="l"/>
              </a:tabLst>
            </a:pPr>
            <a:r>
              <a:rPr sz="1200" dirty="0">
                <a:latin typeface="Times New Roman"/>
                <a:cs typeface="Times New Roman"/>
              </a:rPr>
              <a:t>•</a:t>
            </a:r>
            <a:r>
              <a:rPr sz="1200" spc="-29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u="sng" dirty="0">
                <a:latin typeface="Times New Roman"/>
                <a:cs typeface="Times New Roman"/>
              </a:rPr>
              <a:t>Strike</a:t>
            </a:r>
            <a:r>
              <a:rPr sz="1200" u="sng" spc="64" dirty="0">
                <a:latin typeface="Times New Roman"/>
                <a:cs typeface="Times New Roman"/>
              </a:rPr>
              <a:t> </a:t>
            </a:r>
            <a:r>
              <a:rPr sz="1200" u="sng" dirty="0">
                <a:latin typeface="Times New Roman"/>
                <a:cs typeface="Times New Roman"/>
              </a:rPr>
              <a:t>Price</a:t>
            </a:r>
            <a:r>
              <a:rPr sz="1200" u="sng" spc="56" dirty="0">
                <a:latin typeface="Times New Roman"/>
                <a:cs typeface="Times New Roman"/>
              </a:rPr>
              <a:t> </a:t>
            </a:r>
            <a:r>
              <a:rPr sz="1200" u="sng" dirty="0">
                <a:latin typeface="Times New Roman"/>
                <a:cs typeface="Times New Roman"/>
              </a:rPr>
              <a:t>of</a:t>
            </a:r>
            <a:r>
              <a:rPr sz="1200" u="sng" spc="26" dirty="0">
                <a:latin typeface="Times New Roman"/>
                <a:cs typeface="Times New Roman"/>
              </a:rPr>
              <a:t> </a:t>
            </a:r>
            <a:r>
              <a:rPr sz="1200" u="sng" dirty="0">
                <a:latin typeface="Times New Roman"/>
                <a:cs typeface="Times New Roman"/>
              </a:rPr>
              <a:t>Options</a:t>
            </a:r>
            <a:r>
              <a:rPr sz="1200" dirty="0">
                <a:latin typeface="Times New Roman"/>
                <a:cs typeface="Times New Roman"/>
              </a:rPr>
              <a:t>;</a:t>
            </a:r>
            <a:r>
              <a:rPr sz="1200" spc="9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3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right</a:t>
            </a:r>
            <a:r>
              <a:rPr sz="1200" spc="5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2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buy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(sell)</a:t>
            </a:r>
            <a:r>
              <a:rPr sz="1200" spc="5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at</a:t>
            </a:r>
            <a:r>
              <a:rPr sz="1200" spc="2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1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fixed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price</a:t>
            </a:r>
            <a:r>
              <a:rPr sz="1200" spc="5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becomes</a:t>
            </a:r>
            <a:r>
              <a:rPr sz="1200" spc="9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more</a:t>
            </a:r>
            <a:r>
              <a:rPr sz="1200" spc="5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(less)</a:t>
            </a:r>
            <a:r>
              <a:rPr sz="1200" spc="6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valuable</a:t>
            </a:r>
            <a:r>
              <a:rPr sz="1200" spc="9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at</a:t>
            </a:r>
            <a:r>
              <a:rPr sz="1200" spc="2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 lower</a:t>
            </a:r>
            <a:r>
              <a:rPr sz="1200" spc="6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price.</a:t>
            </a:r>
            <a:endParaRPr sz="12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354"/>
              </a:spcBef>
            </a:pPr>
            <a:r>
              <a:rPr sz="1200" dirty="0">
                <a:latin typeface="Times New Roman"/>
                <a:cs typeface="Times New Roman"/>
              </a:rPr>
              <a:t>•    </a:t>
            </a:r>
            <a:r>
              <a:rPr sz="1200" spc="53" dirty="0">
                <a:latin typeface="Times New Roman"/>
                <a:cs typeface="Times New Roman"/>
              </a:rPr>
              <a:t> </a:t>
            </a:r>
            <a:r>
              <a:rPr sz="1200" u="sng" dirty="0">
                <a:latin typeface="Times New Roman"/>
                <a:cs typeface="Times New Roman"/>
              </a:rPr>
              <a:t>Life</a:t>
            </a:r>
            <a:r>
              <a:rPr sz="1200" u="sng" spc="46" dirty="0">
                <a:latin typeface="Times New Roman"/>
                <a:cs typeface="Times New Roman"/>
              </a:rPr>
              <a:t> </a:t>
            </a:r>
            <a:r>
              <a:rPr sz="1200" u="sng" dirty="0">
                <a:latin typeface="Times New Roman"/>
                <a:cs typeface="Times New Roman"/>
              </a:rPr>
              <a:t>of</a:t>
            </a:r>
            <a:r>
              <a:rPr sz="1200" u="sng" spc="26" dirty="0">
                <a:latin typeface="Times New Roman"/>
                <a:cs typeface="Times New Roman"/>
              </a:rPr>
              <a:t> </a:t>
            </a:r>
            <a:r>
              <a:rPr sz="1200" u="sng" dirty="0">
                <a:latin typeface="Times New Roman"/>
                <a:cs typeface="Times New Roman"/>
              </a:rPr>
              <a:t>the</a:t>
            </a:r>
            <a:r>
              <a:rPr sz="1200" u="sng" spc="35" dirty="0">
                <a:latin typeface="Times New Roman"/>
                <a:cs typeface="Times New Roman"/>
              </a:rPr>
              <a:t> </a:t>
            </a:r>
            <a:r>
              <a:rPr sz="1200" u="sng" dirty="0">
                <a:latin typeface="Times New Roman"/>
                <a:cs typeface="Times New Roman"/>
              </a:rPr>
              <a:t>Option</a:t>
            </a:r>
            <a:r>
              <a:rPr sz="1200" dirty="0">
                <a:latin typeface="Times New Roman"/>
                <a:cs typeface="Times New Roman"/>
              </a:rPr>
              <a:t>;</a:t>
            </a:r>
            <a:r>
              <a:rPr sz="1200" spc="8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both</a:t>
            </a:r>
            <a:r>
              <a:rPr sz="1200" spc="5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calls</a:t>
            </a:r>
            <a:r>
              <a:rPr sz="1200" spc="5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4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puts</a:t>
            </a:r>
            <a:r>
              <a:rPr sz="1200" spc="4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benefit</a:t>
            </a:r>
            <a:r>
              <a:rPr sz="1200" spc="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from</a:t>
            </a:r>
            <a:r>
              <a:rPr sz="1200" spc="5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1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longer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life.</a:t>
            </a:r>
            <a:endParaRPr sz="1200">
              <a:latin typeface="Times New Roman"/>
              <a:cs typeface="Times New Roman"/>
            </a:endParaRPr>
          </a:p>
          <a:p>
            <a:pPr marL="1395001" marR="603843" indent="-303444">
              <a:lnSpc>
                <a:spcPts val="1508"/>
              </a:lnSpc>
              <a:spcBef>
                <a:spcPts val="466"/>
              </a:spcBef>
              <a:tabLst>
                <a:tab pos="1390432" algn="l"/>
              </a:tabLst>
            </a:pPr>
            <a:r>
              <a:rPr sz="1500" baseline="10332" dirty="0">
                <a:latin typeface="Monotype Corsiva"/>
                <a:cs typeface="Monotype Corsiva"/>
              </a:rPr>
              <a:t></a:t>
            </a:r>
            <a:r>
              <a:rPr sz="1500" spc="-184" baseline="10332" dirty="0">
                <a:latin typeface="Monotype Corsiva"/>
                <a:cs typeface="Monotype Corsiva"/>
              </a:rPr>
              <a:t> </a:t>
            </a:r>
            <a:r>
              <a:rPr sz="1500" baseline="10332" dirty="0">
                <a:latin typeface="Monotype Corsiva"/>
                <a:cs typeface="Monotype Corsiva"/>
              </a:rPr>
              <a:t>	</a:t>
            </a:r>
            <a:r>
              <a:rPr sz="1400" dirty="0">
                <a:latin typeface="Times New Roman"/>
                <a:cs typeface="Times New Roman"/>
              </a:rPr>
              <a:t>Level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Interest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Rates;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rates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increase,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right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buy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(sell)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at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fixed</a:t>
            </a:r>
            <a:r>
              <a:rPr sz="1400" spc="-2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price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 future</a:t>
            </a:r>
            <a:r>
              <a:rPr sz="1400" spc="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becomes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more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(less)</a:t>
            </a:r>
            <a:r>
              <a:rPr sz="1400" spc="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valuable.</a:t>
            </a:r>
            <a:endParaRPr sz="14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0134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675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11765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28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38"/>
              </a:lnSpc>
              <a:spcBef>
                <a:spcPts val="9"/>
              </a:spcBef>
            </a:pPr>
            <a:endParaRPr sz="500"/>
          </a:p>
          <a:p>
            <a:pPr marL="3229499" marR="800721" indent="-2315148">
              <a:lnSpc>
                <a:spcPts val="2425"/>
              </a:lnSpc>
              <a:spcBef>
                <a:spcPts val="3590"/>
              </a:spcBef>
            </a:pPr>
            <a:r>
              <a:rPr sz="2100" dirty="0">
                <a:latin typeface="Times New Roman"/>
                <a:cs typeface="Times New Roman"/>
              </a:rPr>
              <a:t>The Building Blocks for Option Pricing Models:</a:t>
            </a:r>
            <a:r>
              <a:rPr sz="2100" spc="-116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Arbitrage </a:t>
            </a:r>
            <a:endParaRPr sz="2100">
              <a:latin typeface="Times New Roman"/>
              <a:cs typeface="Times New Roman"/>
            </a:endParaRPr>
          </a:p>
          <a:p>
            <a:pPr marL="3229499" marR="800721">
              <a:lnSpc>
                <a:spcPts val="2425"/>
              </a:lnSpc>
              <a:spcBef>
                <a:spcPts val="140"/>
              </a:spcBef>
            </a:pPr>
            <a:r>
              <a:rPr sz="2100" dirty="0">
                <a:latin typeface="Times New Roman"/>
                <a:cs typeface="Times New Roman"/>
              </a:rPr>
              <a:t>and Replication</a:t>
            </a:r>
            <a:endParaRPr sz="2100">
              <a:latin typeface="Times New Roman"/>
              <a:cs typeface="Times New Roman"/>
            </a:endParaRPr>
          </a:p>
          <a:p>
            <a:pPr marL="1395001" marR="695516" indent="-303444">
              <a:lnSpc>
                <a:spcPts val="1806"/>
              </a:lnSpc>
              <a:spcBef>
                <a:spcPts val="4100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objective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creating</a:t>
            </a:r>
            <a:r>
              <a:rPr sz="1600" spc="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replicating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portfolio</a:t>
            </a:r>
            <a:r>
              <a:rPr sz="1600" spc="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use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combination</a:t>
            </a:r>
            <a:r>
              <a:rPr sz="1600" spc="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 </a:t>
            </a:r>
            <a:endParaRPr sz="1600">
              <a:latin typeface="Times New Roman"/>
              <a:cs typeface="Times New Roman"/>
            </a:endParaRPr>
          </a:p>
          <a:p>
            <a:pPr marL="1395001" marR="695516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riskfree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borrowing/lending</a:t>
            </a:r>
            <a:r>
              <a:rPr sz="1600" spc="12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underlying</a:t>
            </a:r>
            <a:r>
              <a:rPr sz="1600" spc="7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asset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create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same </a:t>
            </a:r>
            <a:endParaRPr sz="1600">
              <a:latin typeface="Times New Roman"/>
              <a:cs typeface="Times New Roman"/>
            </a:endParaRPr>
          </a:p>
          <a:p>
            <a:pPr marL="1395001" marR="695516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cashflows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option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being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valued.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ts val="1644"/>
              </a:lnSpc>
              <a:spcBef>
                <a:spcPts val="480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2100" baseline="1870" dirty="0">
                <a:latin typeface="Times New Roman"/>
                <a:cs typeface="Times New Roman"/>
              </a:rPr>
              <a:t>Call</a:t>
            </a:r>
            <a:r>
              <a:rPr sz="2100" spc="55" baseline="1870" dirty="0">
                <a:latin typeface="Times New Roman"/>
                <a:cs typeface="Times New Roman"/>
              </a:rPr>
              <a:t> </a:t>
            </a:r>
            <a:r>
              <a:rPr sz="2100" baseline="1870" dirty="0">
                <a:latin typeface="Times New Roman"/>
                <a:cs typeface="Times New Roman"/>
              </a:rPr>
              <a:t>=</a:t>
            </a:r>
            <a:r>
              <a:rPr sz="2100" spc="12" baseline="1870" dirty="0">
                <a:latin typeface="Times New Roman"/>
                <a:cs typeface="Times New Roman"/>
              </a:rPr>
              <a:t> </a:t>
            </a:r>
            <a:r>
              <a:rPr sz="2100" baseline="1870" dirty="0">
                <a:latin typeface="Times New Roman"/>
                <a:cs typeface="Times New Roman"/>
              </a:rPr>
              <a:t>Borrowing</a:t>
            </a:r>
            <a:r>
              <a:rPr sz="2100" spc="65" baseline="1870" dirty="0">
                <a:latin typeface="Times New Roman"/>
                <a:cs typeface="Times New Roman"/>
              </a:rPr>
              <a:t> </a:t>
            </a:r>
            <a:r>
              <a:rPr sz="2100" baseline="1870" dirty="0">
                <a:latin typeface="Times New Roman"/>
                <a:cs typeface="Times New Roman"/>
              </a:rPr>
              <a:t>+</a:t>
            </a:r>
            <a:r>
              <a:rPr sz="2100" spc="12" baseline="1870" dirty="0">
                <a:latin typeface="Times New Roman"/>
                <a:cs typeface="Times New Roman"/>
              </a:rPr>
              <a:t> </a:t>
            </a:r>
            <a:r>
              <a:rPr sz="2100" baseline="1870" dirty="0">
                <a:latin typeface="Times New Roman"/>
                <a:cs typeface="Times New Roman"/>
              </a:rPr>
              <a:t>Buying</a:t>
            </a:r>
            <a:r>
              <a:rPr sz="2100" spc="45" baseline="1870" dirty="0">
                <a:latin typeface="Times New Roman"/>
                <a:cs typeface="Times New Roman"/>
              </a:rPr>
              <a:t> </a:t>
            </a:r>
            <a:r>
              <a:rPr sz="2100" baseline="1870" dirty="0">
                <a:latin typeface="Times New Roman"/>
                <a:cs typeface="Times New Roman"/>
              </a:rPr>
              <a:t>Δ</a:t>
            </a:r>
            <a:r>
              <a:rPr sz="2100" spc="-31" baseline="1870" dirty="0">
                <a:latin typeface="Times New Roman"/>
                <a:cs typeface="Times New Roman"/>
              </a:rPr>
              <a:t> </a:t>
            </a:r>
            <a:r>
              <a:rPr sz="2100" baseline="1870" dirty="0">
                <a:latin typeface="Times New Roman"/>
                <a:cs typeface="Times New Roman"/>
              </a:rPr>
              <a:t>of</a:t>
            </a:r>
            <a:r>
              <a:rPr sz="2100" spc="15" baseline="1870" dirty="0">
                <a:latin typeface="Times New Roman"/>
                <a:cs typeface="Times New Roman"/>
              </a:rPr>
              <a:t> </a:t>
            </a:r>
            <a:r>
              <a:rPr sz="2100" baseline="1870" dirty="0">
                <a:latin typeface="Times New Roman"/>
                <a:cs typeface="Times New Roman"/>
              </a:rPr>
              <a:t>the</a:t>
            </a:r>
            <a:r>
              <a:rPr sz="2100" spc="21" baseline="1870" dirty="0">
                <a:latin typeface="Times New Roman"/>
                <a:cs typeface="Times New Roman"/>
              </a:rPr>
              <a:t> </a:t>
            </a:r>
            <a:r>
              <a:rPr sz="2100" baseline="1870" dirty="0">
                <a:latin typeface="Times New Roman"/>
                <a:cs typeface="Times New Roman"/>
              </a:rPr>
              <a:t>Underlying</a:t>
            </a:r>
            <a:r>
              <a:rPr sz="2100" spc="67" baseline="1870" dirty="0">
                <a:latin typeface="Times New Roman"/>
                <a:cs typeface="Times New Roman"/>
              </a:rPr>
              <a:t> </a:t>
            </a:r>
            <a:r>
              <a:rPr sz="2100" baseline="1870" dirty="0">
                <a:latin typeface="Times New Roman"/>
                <a:cs typeface="Times New Roman"/>
              </a:rPr>
              <a:t>Stock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ts val="1644"/>
              </a:lnSpc>
              <a:spcBef>
                <a:spcPts val="389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2100" baseline="1870" dirty="0">
                <a:latin typeface="Times New Roman"/>
                <a:cs typeface="Times New Roman"/>
              </a:rPr>
              <a:t>Put</a:t>
            </a:r>
            <a:r>
              <a:rPr sz="2100" spc="22" baseline="1870" dirty="0">
                <a:latin typeface="Times New Roman"/>
                <a:cs typeface="Times New Roman"/>
              </a:rPr>
              <a:t> </a:t>
            </a:r>
            <a:r>
              <a:rPr sz="2100" baseline="1870" dirty="0">
                <a:latin typeface="Times New Roman"/>
                <a:cs typeface="Times New Roman"/>
              </a:rPr>
              <a:t>=</a:t>
            </a:r>
            <a:r>
              <a:rPr sz="2100" spc="12" baseline="1870" dirty="0">
                <a:latin typeface="Times New Roman"/>
                <a:cs typeface="Times New Roman"/>
              </a:rPr>
              <a:t> </a:t>
            </a:r>
            <a:r>
              <a:rPr sz="2100" baseline="1870" dirty="0">
                <a:latin typeface="Times New Roman"/>
                <a:cs typeface="Times New Roman"/>
              </a:rPr>
              <a:t>Selling</a:t>
            </a:r>
            <a:r>
              <a:rPr sz="2100" spc="48" baseline="1870" dirty="0">
                <a:latin typeface="Times New Roman"/>
                <a:cs typeface="Times New Roman"/>
              </a:rPr>
              <a:t> </a:t>
            </a:r>
            <a:r>
              <a:rPr sz="2100" baseline="1870" dirty="0">
                <a:latin typeface="Times New Roman"/>
                <a:cs typeface="Times New Roman"/>
              </a:rPr>
              <a:t>Short</a:t>
            </a:r>
            <a:r>
              <a:rPr sz="2100" spc="34" baseline="1870" dirty="0">
                <a:latin typeface="Times New Roman"/>
                <a:cs typeface="Times New Roman"/>
              </a:rPr>
              <a:t> </a:t>
            </a:r>
            <a:r>
              <a:rPr sz="2100" baseline="1870" dirty="0">
                <a:latin typeface="Times New Roman"/>
                <a:cs typeface="Times New Roman"/>
              </a:rPr>
              <a:t>Δ</a:t>
            </a:r>
            <a:r>
              <a:rPr sz="2100" spc="-31" baseline="1870" dirty="0">
                <a:latin typeface="Times New Roman"/>
                <a:cs typeface="Times New Roman"/>
              </a:rPr>
              <a:t> </a:t>
            </a:r>
            <a:r>
              <a:rPr sz="2100" baseline="1870" dirty="0">
                <a:latin typeface="Times New Roman"/>
                <a:cs typeface="Times New Roman"/>
              </a:rPr>
              <a:t>on</a:t>
            </a:r>
            <a:r>
              <a:rPr sz="2100" spc="18" baseline="1870" dirty="0">
                <a:latin typeface="Times New Roman"/>
                <a:cs typeface="Times New Roman"/>
              </a:rPr>
              <a:t> </a:t>
            </a:r>
            <a:r>
              <a:rPr sz="2100" baseline="1870" dirty="0">
                <a:latin typeface="Times New Roman"/>
                <a:cs typeface="Times New Roman"/>
              </a:rPr>
              <a:t>Underlying</a:t>
            </a:r>
            <a:r>
              <a:rPr sz="2100" spc="-8" baseline="1870" dirty="0">
                <a:latin typeface="Times New Roman"/>
                <a:cs typeface="Times New Roman"/>
              </a:rPr>
              <a:t> </a:t>
            </a:r>
            <a:r>
              <a:rPr sz="2100" baseline="1870" dirty="0">
                <a:latin typeface="Times New Roman"/>
                <a:cs typeface="Times New Roman"/>
              </a:rPr>
              <a:t>Asset</a:t>
            </a:r>
            <a:r>
              <a:rPr sz="2100" spc="35" baseline="1870" dirty="0">
                <a:latin typeface="Times New Roman"/>
                <a:cs typeface="Times New Roman"/>
              </a:rPr>
              <a:t> </a:t>
            </a:r>
            <a:r>
              <a:rPr sz="2100" baseline="1870" dirty="0">
                <a:latin typeface="Times New Roman"/>
                <a:cs typeface="Times New Roman"/>
              </a:rPr>
              <a:t>+</a:t>
            </a:r>
            <a:r>
              <a:rPr sz="2100" spc="12" baseline="1870" dirty="0">
                <a:latin typeface="Times New Roman"/>
                <a:cs typeface="Times New Roman"/>
              </a:rPr>
              <a:t> </a:t>
            </a:r>
            <a:r>
              <a:rPr sz="2100" baseline="1870" dirty="0">
                <a:latin typeface="Times New Roman"/>
                <a:cs typeface="Times New Roman"/>
              </a:rPr>
              <a:t>Lending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89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number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shares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bought</a:t>
            </a:r>
            <a:r>
              <a:rPr sz="1400" spc="4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or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sold</a:t>
            </a:r>
            <a:r>
              <a:rPr sz="1400" spc="2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called</a:t>
            </a:r>
            <a:r>
              <a:rPr sz="1400" spc="4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option</a:t>
            </a:r>
            <a:r>
              <a:rPr sz="1400" b="1" spc="42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delta</a:t>
            </a:r>
            <a:r>
              <a:rPr sz="1400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1395001" marR="591427" indent="-303444">
              <a:lnSpc>
                <a:spcPts val="1806"/>
              </a:lnSpc>
              <a:spcBef>
                <a:spcPts val="622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principles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arbitrage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then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appl</a:t>
            </a:r>
            <a:r>
              <a:rPr sz="1600" spc="-107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option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has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 </a:t>
            </a:r>
            <a:endParaRPr sz="1600">
              <a:latin typeface="Times New Roman"/>
              <a:cs typeface="Times New Roman"/>
            </a:endParaRPr>
          </a:p>
          <a:p>
            <a:pPr marL="1395001" marR="591427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equal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replicating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portfolio.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5047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3842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56088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38"/>
              </a:lnSpc>
              <a:spcBef>
                <a:spcPts val="9"/>
              </a:spcBef>
            </a:pPr>
            <a:endParaRPr sz="500"/>
          </a:p>
          <a:p>
            <a:pPr marL="1074435" marR="671907" indent="-293347">
              <a:lnSpc>
                <a:spcPts val="2425"/>
              </a:lnSpc>
              <a:spcBef>
                <a:spcPts val="3590"/>
              </a:spcBef>
            </a:pPr>
            <a:r>
              <a:rPr sz="2100" dirty="0">
                <a:latin typeface="Times New Roman"/>
                <a:cs typeface="Times New Roman"/>
              </a:rPr>
              <a:t>Start with the obvious… Intangible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assets are worth a lot and </a:t>
            </a:r>
            <a:endParaRPr sz="2100">
              <a:latin typeface="Times New Roman"/>
              <a:cs typeface="Times New Roman"/>
            </a:endParaRPr>
          </a:p>
          <a:p>
            <a:pPr marL="1074435" marR="671907">
              <a:lnSpc>
                <a:spcPts val="2425"/>
              </a:lnSpc>
              <a:spcBef>
                <a:spcPts val="140"/>
              </a:spcBef>
            </a:pPr>
            <a:r>
              <a:rPr sz="2100" dirty="0">
                <a:latin typeface="Times New Roman"/>
                <a:cs typeface="Times New Roman"/>
              </a:rPr>
              <a:t>accountants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don</a:t>
            </a:r>
            <a:r>
              <a:rPr sz="2100" spc="-39" dirty="0">
                <a:latin typeface="Times New Roman"/>
                <a:cs typeface="Times New Roman"/>
              </a:rPr>
              <a:t>’</a:t>
            </a:r>
            <a:r>
              <a:rPr sz="2100" dirty="0">
                <a:latin typeface="Times New Roman"/>
                <a:cs typeface="Times New Roman"/>
              </a:rPr>
              <a:t>t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do a good job in assessing their value</a:t>
            </a:r>
            <a:endParaRPr sz="2100">
              <a:latin typeface="Times New Roman"/>
              <a:cs typeface="Times New Roman"/>
            </a:endParaRPr>
          </a:p>
          <a:p>
            <a:pPr marL="1395001" marR="274378" indent="-303444" algn="just">
              <a:lnSpc>
                <a:spcPts val="1599"/>
              </a:lnSpc>
              <a:spcBef>
                <a:spcPts val="4002"/>
              </a:spcBef>
              <a:tabLst>
                <a:tab pos="1390432" algn="l"/>
              </a:tabLst>
            </a:pPr>
            <a:r>
              <a:rPr sz="1500" baseline="10332" dirty="0">
                <a:latin typeface="Monotype Corsiva"/>
                <a:cs typeface="Monotype Corsiva"/>
              </a:rPr>
              <a:t></a:t>
            </a:r>
            <a:r>
              <a:rPr sz="1500" spc="-184" baseline="10332" dirty="0">
                <a:latin typeface="Monotype Corsiva"/>
                <a:cs typeface="Monotype Corsiva"/>
              </a:rPr>
              <a:t> </a:t>
            </a:r>
            <a:r>
              <a:rPr sz="1500" baseline="10332" dirty="0">
                <a:latin typeface="Monotype Corsiva"/>
                <a:cs typeface="Monotype Corsiva"/>
              </a:rPr>
              <a:t>	</a:t>
            </a:r>
            <a:r>
              <a:rPr sz="1400" dirty="0">
                <a:latin typeface="Times New Roman"/>
                <a:cs typeface="Times New Roman"/>
              </a:rPr>
              <a:t>Leonard</a:t>
            </a:r>
            <a:r>
              <a:rPr sz="1400" spc="6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Nakamura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Federal</a:t>
            </a:r>
            <a:r>
              <a:rPr sz="1400" spc="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Reserve</a:t>
            </a:r>
            <a:r>
              <a:rPr sz="1400" spc="6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Bank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Philadelphia</a:t>
            </a:r>
            <a:r>
              <a:rPr sz="1400" spc="8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provided</a:t>
            </a:r>
            <a:r>
              <a:rPr sz="1400" spc="6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three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</a:t>
            </a:r>
            <a:r>
              <a:rPr sz="1400" spc="-27" dirty="0">
                <a:latin typeface="Times New Roman"/>
                <a:cs typeface="Times New Roman"/>
              </a:rPr>
              <a:t>f</a:t>
            </a:r>
            <a:r>
              <a:rPr sz="1400" dirty="0">
                <a:latin typeface="Times New Roman"/>
                <a:cs typeface="Times New Roman"/>
              </a:rPr>
              <a:t>ferent measures</a:t>
            </a:r>
            <a:r>
              <a:rPr sz="1400" spc="4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magnitude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intangible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assets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today</a:t>
            </a:r>
            <a:r>
              <a:rPr sz="1400" spc="-75" dirty="0">
                <a:latin typeface="Times New Roman"/>
                <a:cs typeface="Times New Roman"/>
              </a:rPr>
              <a:t>’</a:t>
            </a:r>
            <a:r>
              <a:rPr sz="1400" dirty="0">
                <a:latin typeface="Times New Roman"/>
                <a:cs typeface="Times New Roman"/>
              </a:rPr>
              <a:t>s</a:t>
            </a:r>
            <a:r>
              <a:rPr sz="1400" spc="3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economy</a:t>
            </a:r>
            <a:r>
              <a:rPr sz="1400" spc="4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 an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accounting estimate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 the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</a:t>
            </a:r>
            <a:r>
              <a:rPr sz="1400" spc="1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 the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investments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 R&amp;D,</a:t>
            </a:r>
            <a:r>
              <a:rPr sz="1400" spc="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software,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brand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development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other intangibles;</a:t>
            </a:r>
            <a:r>
              <a:rPr sz="1400" spc="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wages</a:t>
            </a:r>
            <a:r>
              <a:rPr sz="1400" spc="2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salaries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paid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 the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researchers,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technicians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other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creative workers</a:t>
            </a:r>
            <a:r>
              <a:rPr sz="1400" spc="3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who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generate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these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intangible</a:t>
            </a:r>
            <a:r>
              <a:rPr sz="1400" spc="4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assets;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improvement</a:t>
            </a:r>
            <a:r>
              <a:rPr sz="1400" spc="6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 operating</a:t>
            </a:r>
            <a:r>
              <a:rPr sz="1400" spc="4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</a:t>
            </a:r>
            <a:r>
              <a:rPr sz="1400" spc="-27" dirty="0">
                <a:latin typeface="Times New Roman"/>
                <a:cs typeface="Times New Roman"/>
              </a:rPr>
              <a:t>r</a:t>
            </a:r>
            <a:r>
              <a:rPr sz="1400" dirty="0">
                <a:latin typeface="Times New Roman"/>
                <a:cs typeface="Times New Roman"/>
              </a:rPr>
              <a:t>gins that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he</a:t>
            </a:r>
            <a:r>
              <a:rPr sz="1400" spc="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attributes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 improvements</a:t>
            </a:r>
            <a:r>
              <a:rPr sz="1400" spc="6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 intangible</a:t>
            </a:r>
            <a:r>
              <a:rPr sz="1400" spc="4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factors.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3" dirty="0">
                <a:latin typeface="Times New Roman"/>
                <a:cs typeface="Times New Roman"/>
              </a:rPr>
              <a:t>W</a:t>
            </a:r>
            <a:r>
              <a:rPr sz="1400" dirty="0">
                <a:latin typeface="Times New Roman"/>
                <a:cs typeface="Times New Roman"/>
              </a:rPr>
              <a:t>ith</a:t>
            </a:r>
            <a:r>
              <a:rPr sz="1400" spc="1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all</a:t>
            </a:r>
            <a:r>
              <a:rPr sz="1400" spc="1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three</a:t>
            </a:r>
            <a:r>
              <a:rPr sz="1400" spc="1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approaches,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he estimated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8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investments</a:t>
            </a:r>
            <a:r>
              <a:rPr sz="1400" spc="1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8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intangible</a:t>
            </a:r>
            <a:r>
              <a:rPr sz="1400" spc="12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assets</a:t>
            </a:r>
            <a:r>
              <a:rPr sz="1400" spc="10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8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8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8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excess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8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</a:t>
            </a:r>
            <a:r>
              <a:rPr sz="1400" spc="7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</a:t>
            </a:r>
            <a:r>
              <a:rPr sz="1400" spc="7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trillion</a:t>
            </a:r>
            <a:r>
              <a:rPr sz="1400" spc="10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8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2000</a:t>
            </a:r>
            <a:r>
              <a:rPr sz="1400" spc="9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 the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capitalized</a:t>
            </a:r>
            <a:r>
              <a:rPr sz="1400" spc="5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</a:t>
            </a:r>
            <a:r>
              <a:rPr sz="1400" spc="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these</a:t>
            </a:r>
            <a:r>
              <a:rPr sz="1400" spc="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intangible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assets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excess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$ 6 trillion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same yea</a:t>
            </a:r>
            <a:r>
              <a:rPr sz="1400" spc="-75" dirty="0">
                <a:latin typeface="Times New Roman"/>
                <a:cs typeface="Times New Roman"/>
              </a:rPr>
              <a:t>r</a:t>
            </a:r>
            <a:r>
              <a:rPr sz="1400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1395001" marR="274378" indent="-303444" algn="just">
              <a:lnSpc>
                <a:spcPts val="1599"/>
              </a:lnSpc>
              <a:spcBef>
                <a:spcPts val="525"/>
              </a:spcBef>
              <a:tabLst>
                <a:tab pos="1390432" algn="l"/>
              </a:tabLst>
            </a:pPr>
            <a:r>
              <a:rPr sz="1500" baseline="10332" dirty="0">
                <a:latin typeface="Monotype Corsiva"/>
                <a:cs typeface="Monotype Corsiva"/>
              </a:rPr>
              <a:t></a:t>
            </a:r>
            <a:r>
              <a:rPr sz="1500" spc="-184" baseline="10332" dirty="0">
                <a:latin typeface="Monotype Corsiva"/>
                <a:cs typeface="Monotype Corsiva"/>
              </a:rPr>
              <a:t> </a:t>
            </a:r>
            <a:r>
              <a:rPr sz="1500" baseline="10332" dirty="0">
                <a:latin typeface="Monotype Corsiva"/>
                <a:cs typeface="Monotype Corsiva"/>
              </a:rPr>
              <a:t>	</a:t>
            </a:r>
            <a:r>
              <a:rPr sz="1400" dirty="0">
                <a:latin typeface="Times New Roman"/>
                <a:cs typeface="Times New Roman"/>
              </a:rPr>
              <a:t>Baruch </a:t>
            </a:r>
            <a:r>
              <a:rPr sz="1400" spc="8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Lev </a:t>
            </a:r>
            <a:r>
              <a:rPr sz="1400" spc="7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has </a:t>
            </a:r>
            <a:r>
              <a:rPr sz="1400" spc="6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-26" dirty="0">
                <a:latin typeface="Times New Roman"/>
                <a:cs typeface="Times New Roman"/>
              </a:rPr>
              <a:t>r</a:t>
            </a:r>
            <a:r>
              <a:rPr sz="1400" dirty="0">
                <a:latin typeface="Times New Roman"/>
                <a:cs typeface="Times New Roman"/>
              </a:rPr>
              <a:t>gued </a:t>
            </a:r>
            <a:r>
              <a:rPr sz="1400" spc="8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persuasively </a:t>
            </a:r>
            <a:r>
              <a:rPr sz="1400" spc="11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 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 </a:t>
            </a:r>
            <a:r>
              <a:rPr sz="1400" spc="6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way </a:t>
            </a:r>
            <a:r>
              <a:rPr sz="1400" spc="7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 </a:t>
            </a:r>
            <a:r>
              <a:rPr sz="1400" spc="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which </a:t>
            </a:r>
            <a:r>
              <a:rPr sz="1400" spc="8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accountants </a:t>
            </a:r>
            <a:r>
              <a:rPr sz="1400" spc="1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deal </a:t>
            </a:r>
            <a:r>
              <a:rPr sz="1400" spc="7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with intangibles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 neither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conservative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nor</a:t>
            </a:r>
            <a:r>
              <a:rPr sz="1400" spc="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informative.</a:t>
            </a:r>
            <a:r>
              <a:rPr sz="1400" spc="5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Expensing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R&amp;D,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instance,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does understate</a:t>
            </a:r>
            <a:r>
              <a:rPr sz="1400" spc="4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earnings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 high</a:t>
            </a:r>
            <a:r>
              <a:rPr sz="1400" spc="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growth</a:t>
            </a:r>
            <a:r>
              <a:rPr sz="1400" spc="2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companies</a:t>
            </a:r>
            <a:r>
              <a:rPr sz="1400" spc="4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but</a:t>
            </a:r>
            <a:r>
              <a:rPr sz="1400" spc="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it overstates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earnings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 low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growth firms.</a:t>
            </a:r>
            <a:r>
              <a:rPr sz="1400" spc="1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20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9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paper</a:t>
            </a:r>
            <a:r>
              <a:rPr sz="1400" spc="2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with</a:t>
            </a:r>
            <a:r>
              <a:rPr sz="1400" spc="2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Paul</a:t>
            </a:r>
            <a:r>
              <a:rPr sz="1400" spc="2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Zarowin,</a:t>
            </a:r>
            <a:r>
              <a:rPr sz="1400" spc="24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he</a:t>
            </a:r>
            <a:r>
              <a:rPr sz="1400" spc="20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presents</a:t>
            </a:r>
            <a:r>
              <a:rPr sz="1400" spc="2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evidence</a:t>
            </a:r>
            <a:r>
              <a:rPr sz="1400" spc="2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2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earnings</a:t>
            </a:r>
            <a:r>
              <a:rPr sz="1400" spc="2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at</a:t>
            </a:r>
            <a:r>
              <a:rPr sz="1400" spc="2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U.S.</a:t>
            </a:r>
            <a:r>
              <a:rPr sz="1400" spc="2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firms have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become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less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correlated</a:t>
            </a:r>
            <a:r>
              <a:rPr sz="1400" spc="4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with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stock</a:t>
            </a:r>
            <a:r>
              <a:rPr sz="1400" spc="1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prices</a:t>
            </a:r>
            <a:r>
              <a:rPr sz="1400" spc="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he</a:t>
            </a:r>
            <a:r>
              <a:rPr sz="1400" spc="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attributes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this</a:t>
            </a:r>
            <a:r>
              <a:rPr sz="1400" spc="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phenomenon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 the failure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accounting</a:t>
            </a:r>
            <a:r>
              <a:rPr sz="1400" spc="6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intangible</a:t>
            </a:r>
            <a:r>
              <a:rPr sz="1400" spc="6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assets.</a:t>
            </a:r>
            <a:endParaRPr sz="14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6143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88430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12818" y="2039470"/>
            <a:ext cx="5045022" cy="4208762"/>
          </a:xfrm>
          <a:custGeom>
            <a:avLst/>
            <a:gdLst/>
            <a:ahLst/>
            <a:cxnLst/>
            <a:rect l="l" t="t" r="r" b="b"/>
            <a:pathLst>
              <a:path w="5549524" h="4769930">
                <a:moveTo>
                  <a:pt x="0" y="0"/>
                </a:moveTo>
                <a:lnTo>
                  <a:pt x="0" y="4769930"/>
                </a:lnTo>
                <a:lnTo>
                  <a:pt x="5549524" y="4769930"/>
                </a:lnTo>
                <a:lnTo>
                  <a:pt x="5549524" y="0"/>
                </a:lnTo>
                <a:lnTo>
                  <a:pt x="0" y="0"/>
                </a:lnTo>
                <a:close/>
              </a:path>
            </a:pathLst>
          </a:custGeom>
          <a:solidFill>
            <a:srgbClr val="A2A2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12819" y="3345638"/>
            <a:ext cx="1794672" cy="696623"/>
          </a:xfrm>
          <a:custGeom>
            <a:avLst/>
            <a:gdLst/>
            <a:ahLst/>
            <a:cxnLst/>
            <a:rect l="l" t="t" r="r" b="b"/>
            <a:pathLst>
              <a:path w="1974139" h="789506">
                <a:moveTo>
                  <a:pt x="0" y="0"/>
                </a:moveTo>
                <a:lnTo>
                  <a:pt x="0" y="789506"/>
                </a:lnTo>
                <a:lnTo>
                  <a:pt x="1974139" y="789506"/>
                </a:lnTo>
                <a:lnTo>
                  <a:pt x="1974139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112819" y="3345637"/>
            <a:ext cx="1794672" cy="696623"/>
          </a:xfrm>
          <a:custGeom>
            <a:avLst/>
            <a:gdLst/>
            <a:ahLst/>
            <a:cxnLst/>
            <a:rect l="l" t="t" r="r" b="b"/>
            <a:pathLst>
              <a:path w="1974139" h="789506">
                <a:moveTo>
                  <a:pt x="0" y="0"/>
                </a:moveTo>
                <a:lnTo>
                  <a:pt x="1974139" y="0"/>
                </a:lnTo>
                <a:lnTo>
                  <a:pt x="1974139" y="789506"/>
                </a:lnTo>
                <a:lnTo>
                  <a:pt x="0" y="789506"/>
                </a:lnTo>
                <a:lnTo>
                  <a:pt x="0" y="0"/>
                </a:lnTo>
                <a:close/>
              </a:path>
            </a:pathLst>
          </a:custGeom>
          <a:ln w="10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79355" y="5348428"/>
            <a:ext cx="1794672" cy="783701"/>
          </a:xfrm>
          <a:custGeom>
            <a:avLst/>
            <a:gdLst/>
            <a:ahLst/>
            <a:cxnLst/>
            <a:rect l="l" t="t" r="r" b="b"/>
            <a:pathLst>
              <a:path w="1974139" h="888194">
                <a:moveTo>
                  <a:pt x="0" y="0"/>
                </a:moveTo>
                <a:lnTo>
                  <a:pt x="0" y="888194"/>
                </a:lnTo>
                <a:lnTo>
                  <a:pt x="1974139" y="888194"/>
                </a:lnTo>
                <a:lnTo>
                  <a:pt x="1974139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79355" y="5348427"/>
            <a:ext cx="1794672" cy="783701"/>
          </a:xfrm>
          <a:custGeom>
            <a:avLst/>
            <a:gdLst/>
            <a:ahLst/>
            <a:cxnLst/>
            <a:rect l="l" t="t" r="r" b="b"/>
            <a:pathLst>
              <a:path w="1974139" h="888194">
                <a:moveTo>
                  <a:pt x="0" y="0"/>
                </a:moveTo>
                <a:lnTo>
                  <a:pt x="1974139" y="0"/>
                </a:lnTo>
                <a:lnTo>
                  <a:pt x="1974139" y="888194"/>
                </a:lnTo>
                <a:lnTo>
                  <a:pt x="0" y="888194"/>
                </a:lnTo>
                <a:lnTo>
                  <a:pt x="0" y="0"/>
                </a:lnTo>
                <a:close/>
              </a:path>
            </a:pathLst>
          </a:custGeom>
          <a:ln w="10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58822" y="2300704"/>
            <a:ext cx="1615205" cy="696622"/>
          </a:xfrm>
          <a:custGeom>
            <a:avLst/>
            <a:gdLst/>
            <a:ahLst/>
            <a:cxnLst/>
            <a:rect l="l" t="t" r="r" b="b"/>
            <a:pathLst>
              <a:path w="1776725" h="789505">
                <a:moveTo>
                  <a:pt x="0" y="0"/>
                </a:moveTo>
                <a:lnTo>
                  <a:pt x="0" y="789505"/>
                </a:lnTo>
                <a:lnTo>
                  <a:pt x="1776725" y="789505"/>
                </a:lnTo>
                <a:lnTo>
                  <a:pt x="1776725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58822" y="2300704"/>
            <a:ext cx="1615205" cy="696622"/>
          </a:xfrm>
          <a:custGeom>
            <a:avLst/>
            <a:gdLst/>
            <a:ahLst/>
            <a:cxnLst/>
            <a:rect l="l" t="t" r="r" b="b"/>
            <a:pathLst>
              <a:path w="1776725" h="789505">
                <a:moveTo>
                  <a:pt x="0" y="0"/>
                </a:moveTo>
                <a:lnTo>
                  <a:pt x="1776725" y="0"/>
                </a:lnTo>
                <a:lnTo>
                  <a:pt x="1776725" y="789505"/>
                </a:lnTo>
                <a:lnTo>
                  <a:pt x="0" y="789505"/>
                </a:lnTo>
                <a:lnTo>
                  <a:pt x="0" y="0"/>
                </a:lnTo>
                <a:close/>
              </a:path>
            </a:pathLst>
          </a:custGeom>
          <a:ln w="10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92285" y="2649015"/>
            <a:ext cx="717868" cy="522467"/>
          </a:xfrm>
          <a:custGeom>
            <a:avLst/>
            <a:gdLst/>
            <a:ahLst/>
            <a:cxnLst/>
            <a:rect l="l" t="t" r="r" b="b"/>
            <a:pathLst>
              <a:path w="789655" h="592129">
                <a:moveTo>
                  <a:pt x="0" y="0"/>
                </a:moveTo>
                <a:lnTo>
                  <a:pt x="0" y="592129"/>
                </a:lnTo>
                <a:lnTo>
                  <a:pt x="789655" y="592129"/>
                </a:lnTo>
                <a:lnTo>
                  <a:pt x="789655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92285" y="2649015"/>
            <a:ext cx="717868" cy="522467"/>
          </a:xfrm>
          <a:custGeom>
            <a:avLst/>
            <a:gdLst/>
            <a:ahLst/>
            <a:cxnLst/>
            <a:rect l="l" t="t" r="r" b="b"/>
            <a:pathLst>
              <a:path w="789655" h="592129">
                <a:moveTo>
                  <a:pt x="0" y="0"/>
                </a:moveTo>
                <a:lnTo>
                  <a:pt x="789655" y="0"/>
                </a:lnTo>
                <a:lnTo>
                  <a:pt x="789655" y="592129"/>
                </a:lnTo>
                <a:lnTo>
                  <a:pt x="0" y="592129"/>
                </a:lnTo>
                <a:lnTo>
                  <a:pt x="0" y="0"/>
                </a:lnTo>
                <a:close/>
              </a:path>
            </a:pathLst>
          </a:custGeom>
          <a:ln w="109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50924" y="3606871"/>
            <a:ext cx="1425767" cy="696623"/>
          </a:xfrm>
          <a:custGeom>
            <a:avLst/>
            <a:gdLst/>
            <a:ahLst/>
            <a:cxnLst/>
            <a:rect l="l" t="t" r="r" b="b"/>
            <a:pathLst>
              <a:path w="1568344" h="789506">
                <a:moveTo>
                  <a:pt x="1568344" y="0"/>
                </a:moveTo>
                <a:lnTo>
                  <a:pt x="0" y="789506"/>
                </a:lnTo>
              </a:path>
            </a:pathLst>
          </a:custGeom>
          <a:ln w="10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740953" y="4303494"/>
            <a:ext cx="1425767" cy="696622"/>
          </a:xfrm>
          <a:custGeom>
            <a:avLst/>
            <a:gdLst/>
            <a:ahLst/>
            <a:cxnLst/>
            <a:rect l="l" t="t" r="r" b="b"/>
            <a:pathLst>
              <a:path w="1568344" h="789505">
                <a:moveTo>
                  <a:pt x="0" y="0"/>
                </a:moveTo>
                <a:lnTo>
                  <a:pt x="1568344" y="789505"/>
                </a:lnTo>
              </a:path>
            </a:pathLst>
          </a:custGeom>
          <a:ln w="10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55862" y="2474860"/>
            <a:ext cx="1874435" cy="1122336"/>
          </a:xfrm>
          <a:custGeom>
            <a:avLst/>
            <a:gdLst/>
            <a:ahLst/>
            <a:cxnLst/>
            <a:rect l="l" t="t" r="r" b="b"/>
            <a:pathLst>
              <a:path w="2061878" h="1271981">
                <a:moveTo>
                  <a:pt x="2061878" y="0"/>
                </a:moveTo>
                <a:lnTo>
                  <a:pt x="0" y="1271981"/>
                </a:lnTo>
              </a:path>
            </a:pathLst>
          </a:custGeom>
          <a:ln w="10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45892" y="3606871"/>
            <a:ext cx="1874435" cy="696623"/>
          </a:xfrm>
          <a:custGeom>
            <a:avLst/>
            <a:gdLst/>
            <a:ahLst/>
            <a:cxnLst/>
            <a:rect l="l" t="t" r="r" b="b"/>
            <a:pathLst>
              <a:path w="2061878" h="789506">
                <a:moveTo>
                  <a:pt x="0" y="0"/>
                </a:moveTo>
                <a:lnTo>
                  <a:pt x="2061878" y="789506"/>
                </a:lnTo>
              </a:path>
            </a:pathLst>
          </a:custGeom>
          <a:ln w="10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55862" y="4303494"/>
            <a:ext cx="1874435" cy="696622"/>
          </a:xfrm>
          <a:custGeom>
            <a:avLst/>
            <a:gdLst/>
            <a:ahLst/>
            <a:cxnLst/>
            <a:rect l="l" t="t" r="r" b="b"/>
            <a:pathLst>
              <a:path w="2061878" h="789505">
                <a:moveTo>
                  <a:pt x="2061878" y="0"/>
                </a:moveTo>
                <a:lnTo>
                  <a:pt x="0" y="789505"/>
                </a:lnTo>
              </a:path>
            </a:pathLst>
          </a:custGeom>
          <a:ln w="10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45892" y="5000117"/>
            <a:ext cx="1874435" cy="1122336"/>
          </a:xfrm>
          <a:custGeom>
            <a:avLst/>
            <a:gdLst/>
            <a:ahLst/>
            <a:cxnLst/>
            <a:rect l="l" t="t" r="r" b="b"/>
            <a:pathLst>
              <a:path w="2061878" h="1271981">
                <a:moveTo>
                  <a:pt x="0" y="0"/>
                </a:moveTo>
                <a:lnTo>
                  <a:pt x="2061878" y="1271981"/>
                </a:lnTo>
              </a:path>
            </a:pathLst>
          </a:custGeom>
          <a:ln w="109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75549" y="4224523"/>
            <a:ext cx="111232" cy="80218"/>
          </a:xfrm>
          <a:custGeom>
            <a:avLst/>
            <a:gdLst/>
            <a:ahLst/>
            <a:cxnLst/>
            <a:rect l="l" t="t" r="r" b="b"/>
            <a:pathLst>
              <a:path w="122355" h="90914">
                <a:moveTo>
                  <a:pt x="4626" y="33153"/>
                </a:moveTo>
                <a:lnTo>
                  <a:pt x="4519" y="35080"/>
                </a:lnTo>
                <a:lnTo>
                  <a:pt x="6811" y="35466"/>
                </a:lnTo>
                <a:lnTo>
                  <a:pt x="12466" y="35466"/>
                </a:lnTo>
                <a:lnTo>
                  <a:pt x="18571" y="36815"/>
                </a:lnTo>
                <a:lnTo>
                  <a:pt x="25126" y="39513"/>
                </a:lnTo>
                <a:lnTo>
                  <a:pt x="29990" y="41887"/>
                </a:lnTo>
                <a:lnTo>
                  <a:pt x="39644" y="50992"/>
                </a:lnTo>
                <a:lnTo>
                  <a:pt x="42862" y="63479"/>
                </a:lnTo>
                <a:lnTo>
                  <a:pt x="42862" y="69818"/>
                </a:lnTo>
                <a:lnTo>
                  <a:pt x="41020" y="75161"/>
                </a:lnTo>
                <a:lnTo>
                  <a:pt x="37336" y="79509"/>
                </a:lnTo>
                <a:lnTo>
                  <a:pt x="33652" y="83857"/>
                </a:lnTo>
                <a:lnTo>
                  <a:pt x="29346" y="86030"/>
                </a:lnTo>
                <a:lnTo>
                  <a:pt x="22277" y="86030"/>
                </a:lnTo>
                <a:lnTo>
                  <a:pt x="19225" y="84649"/>
                </a:lnTo>
                <a:lnTo>
                  <a:pt x="15262" y="81886"/>
                </a:lnTo>
                <a:lnTo>
                  <a:pt x="11299" y="79124"/>
                </a:lnTo>
                <a:lnTo>
                  <a:pt x="8097" y="77742"/>
                </a:lnTo>
                <a:lnTo>
                  <a:pt x="3727" y="77742"/>
                </a:lnTo>
                <a:lnTo>
                  <a:pt x="460" y="80152"/>
                </a:lnTo>
                <a:lnTo>
                  <a:pt x="0" y="82561"/>
                </a:lnTo>
                <a:lnTo>
                  <a:pt x="0" y="85988"/>
                </a:lnTo>
                <a:lnTo>
                  <a:pt x="2142" y="88365"/>
                </a:lnTo>
                <a:lnTo>
                  <a:pt x="6426" y="89693"/>
                </a:lnTo>
                <a:lnTo>
                  <a:pt x="8996" y="90507"/>
                </a:lnTo>
                <a:lnTo>
                  <a:pt x="12381" y="90914"/>
                </a:lnTo>
                <a:lnTo>
                  <a:pt x="18726" y="90867"/>
                </a:lnTo>
                <a:lnTo>
                  <a:pt x="31617" y="88191"/>
                </a:lnTo>
                <a:lnTo>
                  <a:pt x="42188" y="81405"/>
                </a:lnTo>
                <a:lnTo>
                  <a:pt x="42483" y="81124"/>
                </a:lnTo>
                <a:lnTo>
                  <a:pt x="49852" y="70549"/>
                </a:lnTo>
                <a:lnTo>
                  <a:pt x="52309" y="57696"/>
                </a:lnTo>
                <a:lnTo>
                  <a:pt x="52309" y="53456"/>
                </a:lnTo>
                <a:lnTo>
                  <a:pt x="51516" y="49440"/>
                </a:lnTo>
                <a:lnTo>
                  <a:pt x="49931" y="45649"/>
                </a:lnTo>
                <a:lnTo>
                  <a:pt x="48346" y="41858"/>
                </a:lnTo>
                <a:lnTo>
                  <a:pt x="46011" y="38443"/>
                </a:lnTo>
                <a:lnTo>
                  <a:pt x="42927" y="35401"/>
                </a:lnTo>
                <a:lnTo>
                  <a:pt x="39328" y="31889"/>
                </a:lnTo>
                <a:lnTo>
                  <a:pt x="34851" y="29233"/>
                </a:lnTo>
                <a:lnTo>
                  <a:pt x="29496" y="27434"/>
                </a:lnTo>
                <a:lnTo>
                  <a:pt x="26240" y="26364"/>
                </a:lnTo>
                <a:lnTo>
                  <a:pt x="21099" y="25228"/>
                </a:lnTo>
                <a:lnTo>
                  <a:pt x="14073" y="24029"/>
                </a:lnTo>
                <a:lnTo>
                  <a:pt x="19535" y="12785"/>
                </a:lnTo>
                <a:lnTo>
                  <a:pt x="45304" y="12785"/>
                </a:lnTo>
                <a:lnTo>
                  <a:pt x="48325" y="11886"/>
                </a:lnTo>
                <a:lnTo>
                  <a:pt x="53337" y="0"/>
                </a:lnTo>
                <a:lnTo>
                  <a:pt x="51109" y="385"/>
                </a:lnTo>
                <a:lnTo>
                  <a:pt x="48635" y="2205"/>
                </a:lnTo>
                <a:lnTo>
                  <a:pt x="46204" y="2441"/>
                </a:lnTo>
                <a:lnTo>
                  <a:pt x="18636" y="2441"/>
                </a:lnTo>
                <a:lnTo>
                  <a:pt x="4626" y="33153"/>
                </a:lnTo>
                <a:close/>
              </a:path>
              <a:path w="122355" h="90914">
                <a:moveTo>
                  <a:pt x="77693" y="70803"/>
                </a:moveTo>
                <a:lnTo>
                  <a:pt x="76964" y="86887"/>
                </a:lnTo>
                <a:lnTo>
                  <a:pt x="83905" y="90721"/>
                </a:lnTo>
                <a:lnTo>
                  <a:pt x="92344" y="90721"/>
                </a:lnTo>
                <a:lnTo>
                  <a:pt x="100731" y="89452"/>
                </a:lnTo>
                <a:lnTo>
                  <a:pt x="103740" y="83675"/>
                </a:lnTo>
                <a:lnTo>
                  <a:pt x="99413" y="87123"/>
                </a:lnTo>
                <a:lnTo>
                  <a:pt x="85575" y="87123"/>
                </a:lnTo>
                <a:lnTo>
                  <a:pt x="80435" y="81683"/>
                </a:lnTo>
                <a:lnTo>
                  <a:pt x="77693" y="70803"/>
                </a:lnTo>
                <a:close/>
              </a:path>
              <a:path w="122355" h="90914">
                <a:moveTo>
                  <a:pt x="75508" y="37115"/>
                </a:moveTo>
                <a:lnTo>
                  <a:pt x="76215" y="28762"/>
                </a:lnTo>
                <a:lnTo>
                  <a:pt x="77628" y="22423"/>
                </a:lnTo>
                <a:lnTo>
                  <a:pt x="80327" y="10515"/>
                </a:lnTo>
                <a:lnTo>
                  <a:pt x="85318" y="4561"/>
                </a:lnTo>
                <a:lnTo>
                  <a:pt x="99885" y="4561"/>
                </a:lnTo>
                <a:lnTo>
                  <a:pt x="104854" y="10344"/>
                </a:lnTo>
                <a:lnTo>
                  <a:pt x="107510" y="21909"/>
                </a:lnTo>
                <a:lnTo>
                  <a:pt x="108924" y="28119"/>
                </a:lnTo>
                <a:lnTo>
                  <a:pt x="109631" y="36429"/>
                </a:lnTo>
                <a:lnTo>
                  <a:pt x="109543" y="52782"/>
                </a:lnTo>
                <a:lnTo>
                  <a:pt x="108447" y="66422"/>
                </a:lnTo>
                <a:lnTo>
                  <a:pt x="106097" y="76779"/>
                </a:lnTo>
                <a:lnTo>
                  <a:pt x="103740" y="83675"/>
                </a:lnTo>
                <a:lnTo>
                  <a:pt x="100731" y="89452"/>
                </a:lnTo>
                <a:lnTo>
                  <a:pt x="111120" y="82489"/>
                </a:lnTo>
                <a:lnTo>
                  <a:pt x="118371" y="69454"/>
                </a:lnTo>
                <a:lnTo>
                  <a:pt x="121027" y="61915"/>
                </a:lnTo>
                <a:lnTo>
                  <a:pt x="122355" y="53884"/>
                </a:lnTo>
                <a:lnTo>
                  <a:pt x="122355" y="45360"/>
                </a:lnTo>
                <a:lnTo>
                  <a:pt x="122229" y="40907"/>
                </a:lnTo>
                <a:lnTo>
                  <a:pt x="120249" y="28051"/>
                </a:lnTo>
                <a:lnTo>
                  <a:pt x="115865" y="16576"/>
                </a:lnTo>
                <a:lnTo>
                  <a:pt x="105093" y="4352"/>
                </a:lnTo>
                <a:lnTo>
                  <a:pt x="92923" y="1092"/>
                </a:lnTo>
                <a:lnTo>
                  <a:pt x="88776" y="1371"/>
                </a:lnTo>
                <a:lnTo>
                  <a:pt x="77102" y="6290"/>
                </a:lnTo>
                <a:lnTo>
                  <a:pt x="68632" y="17347"/>
                </a:lnTo>
                <a:lnTo>
                  <a:pt x="67233" y="20476"/>
                </a:lnTo>
                <a:lnTo>
                  <a:pt x="63896" y="32295"/>
                </a:lnTo>
                <a:lnTo>
                  <a:pt x="62784" y="45874"/>
                </a:lnTo>
                <a:lnTo>
                  <a:pt x="63389" y="56357"/>
                </a:lnTo>
                <a:lnTo>
                  <a:pt x="66270" y="68983"/>
                </a:lnTo>
                <a:lnTo>
                  <a:pt x="71524" y="79220"/>
                </a:lnTo>
                <a:lnTo>
                  <a:pt x="76964" y="86887"/>
                </a:lnTo>
                <a:lnTo>
                  <a:pt x="77693" y="70803"/>
                </a:lnTo>
                <a:lnTo>
                  <a:pt x="76236" y="64978"/>
                </a:lnTo>
                <a:lnTo>
                  <a:pt x="75508" y="57204"/>
                </a:lnTo>
                <a:lnTo>
                  <a:pt x="75508" y="371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268761" y="3528864"/>
            <a:ext cx="112693" cy="79084"/>
          </a:xfrm>
          <a:custGeom>
            <a:avLst/>
            <a:gdLst/>
            <a:ahLst/>
            <a:cxnLst/>
            <a:rect l="l" t="t" r="r" b="b"/>
            <a:pathLst>
              <a:path w="123962" h="89628">
                <a:moveTo>
                  <a:pt x="77114" y="36022"/>
                </a:moveTo>
                <a:lnTo>
                  <a:pt x="77821" y="27670"/>
                </a:lnTo>
                <a:lnTo>
                  <a:pt x="79235" y="21331"/>
                </a:lnTo>
                <a:lnTo>
                  <a:pt x="81934" y="9423"/>
                </a:lnTo>
                <a:lnTo>
                  <a:pt x="86925" y="3469"/>
                </a:lnTo>
                <a:lnTo>
                  <a:pt x="101491" y="3469"/>
                </a:lnTo>
                <a:lnTo>
                  <a:pt x="106461" y="9252"/>
                </a:lnTo>
                <a:lnTo>
                  <a:pt x="109117" y="20817"/>
                </a:lnTo>
                <a:lnTo>
                  <a:pt x="110531" y="27027"/>
                </a:lnTo>
                <a:lnTo>
                  <a:pt x="111238" y="35337"/>
                </a:lnTo>
                <a:lnTo>
                  <a:pt x="111150" y="51689"/>
                </a:lnTo>
                <a:lnTo>
                  <a:pt x="110054" y="65329"/>
                </a:lnTo>
                <a:lnTo>
                  <a:pt x="107703" y="75686"/>
                </a:lnTo>
                <a:lnTo>
                  <a:pt x="105347" y="82582"/>
                </a:lnTo>
                <a:lnTo>
                  <a:pt x="102337" y="88360"/>
                </a:lnTo>
                <a:lnTo>
                  <a:pt x="112726" y="81397"/>
                </a:lnTo>
                <a:lnTo>
                  <a:pt x="119977" y="68362"/>
                </a:lnTo>
                <a:lnTo>
                  <a:pt x="122633" y="60823"/>
                </a:lnTo>
                <a:lnTo>
                  <a:pt x="123962" y="52792"/>
                </a:lnTo>
                <a:lnTo>
                  <a:pt x="123962" y="44268"/>
                </a:lnTo>
                <a:lnTo>
                  <a:pt x="123836" y="39815"/>
                </a:lnTo>
                <a:lnTo>
                  <a:pt x="121856" y="26959"/>
                </a:lnTo>
                <a:lnTo>
                  <a:pt x="117471" y="15484"/>
                </a:lnTo>
                <a:lnTo>
                  <a:pt x="106700" y="3260"/>
                </a:lnTo>
                <a:lnTo>
                  <a:pt x="94529" y="0"/>
                </a:lnTo>
                <a:lnTo>
                  <a:pt x="90382" y="278"/>
                </a:lnTo>
                <a:lnTo>
                  <a:pt x="78709" y="5198"/>
                </a:lnTo>
                <a:lnTo>
                  <a:pt x="70238" y="16255"/>
                </a:lnTo>
                <a:lnTo>
                  <a:pt x="68839" y="19384"/>
                </a:lnTo>
                <a:lnTo>
                  <a:pt x="65503" y="31203"/>
                </a:lnTo>
                <a:lnTo>
                  <a:pt x="64390" y="44782"/>
                </a:lnTo>
                <a:lnTo>
                  <a:pt x="64996" y="55264"/>
                </a:lnTo>
                <a:lnTo>
                  <a:pt x="67876" y="67891"/>
                </a:lnTo>
                <a:lnTo>
                  <a:pt x="73130" y="78128"/>
                </a:lnTo>
                <a:lnTo>
                  <a:pt x="78571" y="85795"/>
                </a:lnTo>
                <a:lnTo>
                  <a:pt x="79299" y="69711"/>
                </a:lnTo>
                <a:lnTo>
                  <a:pt x="77843" y="63886"/>
                </a:lnTo>
                <a:lnTo>
                  <a:pt x="77114" y="56111"/>
                </a:lnTo>
                <a:lnTo>
                  <a:pt x="77114" y="36022"/>
                </a:lnTo>
                <a:close/>
              </a:path>
              <a:path w="123962" h="89628">
                <a:moveTo>
                  <a:pt x="5837" y="6392"/>
                </a:moveTo>
                <a:lnTo>
                  <a:pt x="4509" y="9605"/>
                </a:lnTo>
                <a:lnTo>
                  <a:pt x="2784" y="13835"/>
                </a:lnTo>
                <a:lnTo>
                  <a:pt x="0" y="20688"/>
                </a:lnTo>
                <a:lnTo>
                  <a:pt x="2248" y="21716"/>
                </a:lnTo>
                <a:lnTo>
                  <a:pt x="5033" y="17347"/>
                </a:lnTo>
                <a:lnTo>
                  <a:pt x="7336" y="14477"/>
                </a:lnTo>
                <a:lnTo>
                  <a:pt x="10978" y="11736"/>
                </a:lnTo>
                <a:lnTo>
                  <a:pt x="13966" y="11050"/>
                </a:lnTo>
                <a:lnTo>
                  <a:pt x="46140" y="11050"/>
                </a:lnTo>
                <a:lnTo>
                  <a:pt x="20114" y="89628"/>
                </a:lnTo>
                <a:lnTo>
                  <a:pt x="28596" y="89628"/>
                </a:lnTo>
                <a:lnTo>
                  <a:pt x="56486" y="3469"/>
                </a:lnTo>
                <a:lnTo>
                  <a:pt x="56486" y="1349"/>
                </a:lnTo>
                <a:lnTo>
                  <a:pt x="7775" y="1349"/>
                </a:lnTo>
                <a:lnTo>
                  <a:pt x="6704" y="4176"/>
                </a:lnTo>
                <a:lnTo>
                  <a:pt x="5837" y="6392"/>
                </a:lnTo>
                <a:close/>
              </a:path>
              <a:path w="123962" h="89628">
                <a:moveTo>
                  <a:pt x="79299" y="69711"/>
                </a:moveTo>
                <a:lnTo>
                  <a:pt x="78571" y="85795"/>
                </a:lnTo>
                <a:lnTo>
                  <a:pt x="85511" y="89628"/>
                </a:lnTo>
                <a:lnTo>
                  <a:pt x="93951" y="89628"/>
                </a:lnTo>
                <a:lnTo>
                  <a:pt x="102337" y="88360"/>
                </a:lnTo>
                <a:lnTo>
                  <a:pt x="105347" y="82582"/>
                </a:lnTo>
                <a:lnTo>
                  <a:pt x="101020" y="86030"/>
                </a:lnTo>
                <a:lnTo>
                  <a:pt x="87182" y="86030"/>
                </a:lnTo>
                <a:lnTo>
                  <a:pt x="82041" y="80591"/>
                </a:lnTo>
                <a:lnTo>
                  <a:pt x="79299" y="697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71624" y="5008621"/>
            <a:ext cx="106909" cy="79821"/>
          </a:xfrm>
          <a:custGeom>
            <a:avLst/>
            <a:gdLst/>
            <a:ahLst/>
            <a:cxnLst/>
            <a:rect l="l" t="t" r="r" b="b"/>
            <a:pathLst>
              <a:path w="117600" h="90464">
                <a:moveTo>
                  <a:pt x="2184" y="21909"/>
                </a:moveTo>
                <a:lnTo>
                  <a:pt x="4455" y="17968"/>
                </a:lnTo>
                <a:lnTo>
                  <a:pt x="6576" y="15055"/>
                </a:lnTo>
                <a:lnTo>
                  <a:pt x="8547" y="13171"/>
                </a:lnTo>
                <a:lnTo>
                  <a:pt x="12145" y="9701"/>
                </a:lnTo>
                <a:lnTo>
                  <a:pt x="16301" y="7967"/>
                </a:lnTo>
                <a:lnTo>
                  <a:pt x="24998" y="7967"/>
                </a:lnTo>
                <a:lnTo>
                  <a:pt x="28543" y="9187"/>
                </a:lnTo>
                <a:lnTo>
                  <a:pt x="31649" y="11629"/>
                </a:lnTo>
                <a:lnTo>
                  <a:pt x="34755" y="14070"/>
                </a:lnTo>
                <a:lnTo>
                  <a:pt x="36308" y="17626"/>
                </a:lnTo>
                <a:lnTo>
                  <a:pt x="36308" y="27563"/>
                </a:lnTo>
                <a:lnTo>
                  <a:pt x="34337" y="31803"/>
                </a:lnTo>
                <a:lnTo>
                  <a:pt x="30396" y="35016"/>
                </a:lnTo>
                <a:lnTo>
                  <a:pt x="26454" y="38228"/>
                </a:lnTo>
                <a:lnTo>
                  <a:pt x="21056" y="41077"/>
                </a:lnTo>
                <a:lnTo>
                  <a:pt x="14201" y="43561"/>
                </a:lnTo>
                <a:lnTo>
                  <a:pt x="15015" y="45146"/>
                </a:lnTo>
                <a:lnTo>
                  <a:pt x="27204" y="45039"/>
                </a:lnTo>
                <a:lnTo>
                  <a:pt x="33930" y="47973"/>
                </a:lnTo>
                <a:lnTo>
                  <a:pt x="37914" y="53841"/>
                </a:lnTo>
                <a:lnTo>
                  <a:pt x="40271" y="57311"/>
                </a:lnTo>
                <a:lnTo>
                  <a:pt x="41449" y="61337"/>
                </a:lnTo>
                <a:lnTo>
                  <a:pt x="41449" y="70675"/>
                </a:lnTo>
                <a:lnTo>
                  <a:pt x="39992" y="75076"/>
                </a:lnTo>
                <a:lnTo>
                  <a:pt x="37079" y="79124"/>
                </a:lnTo>
                <a:lnTo>
                  <a:pt x="34166" y="83171"/>
                </a:lnTo>
                <a:lnTo>
                  <a:pt x="29710" y="85195"/>
                </a:lnTo>
                <a:lnTo>
                  <a:pt x="21013" y="85195"/>
                </a:lnTo>
                <a:lnTo>
                  <a:pt x="17725" y="83974"/>
                </a:lnTo>
                <a:lnTo>
                  <a:pt x="13848" y="81533"/>
                </a:lnTo>
                <a:lnTo>
                  <a:pt x="9971" y="79092"/>
                </a:lnTo>
                <a:lnTo>
                  <a:pt x="6854" y="77871"/>
                </a:lnTo>
                <a:lnTo>
                  <a:pt x="4498" y="77871"/>
                </a:lnTo>
                <a:lnTo>
                  <a:pt x="1060" y="79413"/>
                </a:lnTo>
                <a:lnTo>
                  <a:pt x="0" y="82625"/>
                </a:lnTo>
                <a:lnTo>
                  <a:pt x="1060" y="86105"/>
                </a:lnTo>
                <a:lnTo>
                  <a:pt x="5301" y="89232"/>
                </a:lnTo>
                <a:lnTo>
                  <a:pt x="8996" y="90014"/>
                </a:lnTo>
                <a:lnTo>
                  <a:pt x="14266" y="90014"/>
                </a:lnTo>
                <a:lnTo>
                  <a:pt x="18430" y="89878"/>
                </a:lnTo>
                <a:lnTo>
                  <a:pt x="31591" y="87089"/>
                </a:lnTo>
                <a:lnTo>
                  <a:pt x="41610" y="80698"/>
                </a:lnTo>
                <a:lnTo>
                  <a:pt x="48014" y="74487"/>
                </a:lnTo>
                <a:lnTo>
                  <a:pt x="51217" y="67312"/>
                </a:lnTo>
                <a:lnTo>
                  <a:pt x="51217" y="52278"/>
                </a:lnTo>
                <a:lnTo>
                  <a:pt x="48882" y="46581"/>
                </a:lnTo>
                <a:lnTo>
                  <a:pt x="44212" y="42083"/>
                </a:lnTo>
                <a:lnTo>
                  <a:pt x="41727" y="39727"/>
                </a:lnTo>
                <a:lnTo>
                  <a:pt x="38429" y="37671"/>
                </a:lnTo>
                <a:lnTo>
                  <a:pt x="34316" y="35915"/>
                </a:lnTo>
                <a:lnTo>
                  <a:pt x="37829" y="33474"/>
                </a:lnTo>
                <a:lnTo>
                  <a:pt x="40421" y="31268"/>
                </a:lnTo>
                <a:lnTo>
                  <a:pt x="42092" y="29298"/>
                </a:lnTo>
                <a:lnTo>
                  <a:pt x="45048" y="25828"/>
                </a:lnTo>
                <a:lnTo>
                  <a:pt x="46526" y="22016"/>
                </a:lnTo>
                <a:lnTo>
                  <a:pt x="46526" y="13149"/>
                </a:lnTo>
                <a:lnTo>
                  <a:pt x="44737" y="8995"/>
                </a:lnTo>
                <a:lnTo>
                  <a:pt x="41160" y="5396"/>
                </a:lnTo>
                <a:lnTo>
                  <a:pt x="37582" y="1798"/>
                </a:lnTo>
                <a:lnTo>
                  <a:pt x="32516" y="0"/>
                </a:lnTo>
                <a:lnTo>
                  <a:pt x="19835" y="0"/>
                </a:lnTo>
                <a:lnTo>
                  <a:pt x="14437" y="1948"/>
                </a:lnTo>
                <a:lnTo>
                  <a:pt x="9768" y="5846"/>
                </a:lnTo>
                <a:lnTo>
                  <a:pt x="5098" y="9744"/>
                </a:lnTo>
                <a:lnTo>
                  <a:pt x="1906" y="14948"/>
                </a:lnTo>
                <a:lnTo>
                  <a:pt x="192" y="21459"/>
                </a:lnTo>
                <a:lnTo>
                  <a:pt x="2184" y="21909"/>
                </a:lnTo>
                <a:close/>
              </a:path>
              <a:path w="117600" h="90464">
                <a:moveTo>
                  <a:pt x="68889" y="32703"/>
                </a:moveTo>
                <a:lnTo>
                  <a:pt x="68782" y="34630"/>
                </a:lnTo>
                <a:lnTo>
                  <a:pt x="71074" y="35016"/>
                </a:lnTo>
                <a:lnTo>
                  <a:pt x="76729" y="35016"/>
                </a:lnTo>
                <a:lnTo>
                  <a:pt x="82834" y="36365"/>
                </a:lnTo>
                <a:lnTo>
                  <a:pt x="89389" y="39064"/>
                </a:lnTo>
                <a:lnTo>
                  <a:pt x="94252" y="41437"/>
                </a:lnTo>
                <a:lnTo>
                  <a:pt x="103907" y="50542"/>
                </a:lnTo>
                <a:lnTo>
                  <a:pt x="107125" y="63029"/>
                </a:lnTo>
                <a:lnTo>
                  <a:pt x="107125" y="69368"/>
                </a:lnTo>
                <a:lnTo>
                  <a:pt x="105283" y="74712"/>
                </a:lnTo>
                <a:lnTo>
                  <a:pt x="101598" y="79059"/>
                </a:lnTo>
                <a:lnTo>
                  <a:pt x="97914" y="83407"/>
                </a:lnTo>
                <a:lnTo>
                  <a:pt x="93608" y="85581"/>
                </a:lnTo>
                <a:lnTo>
                  <a:pt x="86540" y="85581"/>
                </a:lnTo>
                <a:lnTo>
                  <a:pt x="83487" y="84199"/>
                </a:lnTo>
                <a:lnTo>
                  <a:pt x="79524" y="81436"/>
                </a:lnTo>
                <a:lnTo>
                  <a:pt x="75561" y="78674"/>
                </a:lnTo>
                <a:lnTo>
                  <a:pt x="72359" y="77292"/>
                </a:lnTo>
                <a:lnTo>
                  <a:pt x="67989" y="77292"/>
                </a:lnTo>
                <a:lnTo>
                  <a:pt x="64722" y="79702"/>
                </a:lnTo>
                <a:lnTo>
                  <a:pt x="64262" y="82111"/>
                </a:lnTo>
                <a:lnTo>
                  <a:pt x="64262" y="85538"/>
                </a:lnTo>
                <a:lnTo>
                  <a:pt x="66404" y="87915"/>
                </a:lnTo>
                <a:lnTo>
                  <a:pt x="70688" y="89243"/>
                </a:lnTo>
                <a:lnTo>
                  <a:pt x="73259" y="90057"/>
                </a:lnTo>
                <a:lnTo>
                  <a:pt x="76643" y="90464"/>
                </a:lnTo>
                <a:lnTo>
                  <a:pt x="82989" y="90417"/>
                </a:lnTo>
                <a:lnTo>
                  <a:pt x="95879" y="87741"/>
                </a:lnTo>
                <a:lnTo>
                  <a:pt x="106450" y="80955"/>
                </a:lnTo>
                <a:lnTo>
                  <a:pt x="106745" y="80674"/>
                </a:lnTo>
                <a:lnTo>
                  <a:pt x="114115" y="70099"/>
                </a:lnTo>
                <a:lnTo>
                  <a:pt x="116572" y="57246"/>
                </a:lnTo>
                <a:lnTo>
                  <a:pt x="116572" y="53006"/>
                </a:lnTo>
                <a:lnTo>
                  <a:pt x="115779" y="48990"/>
                </a:lnTo>
                <a:lnTo>
                  <a:pt x="114194" y="45199"/>
                </a:lnTo>
                <a:lnTo>
                  <a:pt x="112609" y="41409"/>
                </a:lnTo>
                <a:lnTo>
                  <a:pt x="110274" y="37993"/>
                </a:lnTo>
                <a:lnTo>
                  <a:pt x="107189" y="34952"/>
                </a:lnTo>
                <a:lnTo>
                  <a:pt x="103591" y="31439"/>
                </a:lnTo>
                <a:lnTo>
                  <a:pt x="99114" y="28784"/>
                </a:lnTo>
                <a:lnTo>
                  <a:pt x="93758" y="26984"/>
                </a:lnTo>
                <a:lnTo>
                  <a:pt x="90502" y="25914"/>
                </a:lnTo>
                <a:lnTo>
                  <a:pt x="85361" y="24779"/>
                </a:lnTo>
                <a:lnTo>
                  <a:pt x="78335" y="23579"/>
                </a:lnTo>
                <a:lnTo>
                  <a:pt x="83798" y="12336"/>
                </a:lnTo>
                <a:lnTo>
                  <a:pt x="109567" y="12336"/>
                </a:lnTo>
                <a:lnTo>
                  <a:pt x="112587" y="11436"/>
                </a:lnTo>
                <a:lnTo>
                  <a:pt x="117600" y="-449"/>
                </a:lnTo>
                <a:lnTo>
                  <a:pt x="115372" y="-64"/>
                </a:lnTo>
                <a:lnTo>
                  <a:pt x="112898" y="1756"/>
                </a:lnTo>
                <a:lnTo>
                  <a:pt x="110467" y="1991"/>
                </a:lnTo>
                <a:lnTo>
                  <a:pt x="82898" y="1991"/>
                </a:lnTo>
                <a:lnTo>
                  <a:pt x="68889" y="327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433293" y="2396852"/>
            <a:ext cx="161590" cy="79084"/>
          </a:xfrm>
          <a:custGeom>
            <a:avLst/>
            <a:gdLst/>
            <a:ahLst/>
            <a:cxnLst/>
            <a:rect l="l" t="t" r="r" b="b"/>
            <a:pathLst>
              <a:path w="177749" h="89628">
                <a:moveTo>
                  <a:pt x="130901" y="36022"/>
                </a:moveTo>
                <a:lnTo>
                  <a:pt x="131609" y="27670"/>
                </a:lnTo>
                <a:lnTo>
                  <a:pt x="133022" y="21331"/>
                </a:lnTo>
                <a:lnTo>
                  <a:pt x="135722" y="9423"/>
                </a:lnTo>
                <a:lnTo>
                  <a:pt x="140713" y="3469"/>
                </a:lnTo>
                <a:lnTo>
                  <a:pt x="155279" y="3469"/>
                </a:lnTo>
                <a:lnTo>
                  <a:pt x="160248" y="9252"/>
                </a:lnTo>
                <a:lnTo>
                  <a:pt x="162904" y="20817"/>
                </a:lnTo>
                <a:lnTo>
                  <a:pt x="164318" y="27027"/>
                </a:lnTo>
                <a:lnTo>
                  <a:pt x="165025" y="35337"/>
                </a:lnTo>
                <a:lnTo>
                  <a:pt x="164937" y="51689"/>
                </a:lnTo>
                <a:lnTo>
                  <a:pt x="163841" y="65330"/>
                </a:lnTo>
                <a:lnTo>
                  <a:pt x="161490" y="75686"/>
                </a:lnTo>
                <a:lnTo>
                  <a:pt x="159134" y="82583"/>
                </a:lnTo>
                <a:lnTo>
                  <a:pt x="156125" y="88359"/>
                </a:lnTo>
                <a:lnTo>
                  <a:pt x="166514" y="81397"/>
                </a:lnTo>
                <a:lnTo>
                  <a:pt x="173765" y="68362"/>
                </a:lnTo>
                <a:lnTo>
                  <a:pt x="176421" y="60823"/>
                </a:lnTo>
                <a:lnTo>
                  <a:pt x="177749" y="52792"/>
                </a:lnTo>
                <a:lnTo>
                  <a:pt x="177749" y="44268"/>
                </a:lnTo>
                <a:lnTo>
                  <a:pt x="177623" y="39815"/>
                </a:lnTo>
                <a:lnTo>
                  <a:pt x="175643" y="26959"/>
                </a:lnTo>
                <a:lnTo>
                  <a:pt x="171259" y="15484"/>
                </a:lnTo>
                <a:lnTo>
                  <a:pt x="160487" y="3260"/>
                </a:lnTo>
                <a:lnTo>
                  <a:pt x="148317" y="0"/>
                </a:lnTo>
                <a:lnTo>
                  <a:pt x="144170" y="278"/>
                </a:lnTo>
                <a:lnTo>
                  <a:pt x="132496" y="5198"/>
                </a:lnTo>
                <a:lnTo>
                  <a:pt x="124026" y="16255"/>
                </a:lnTo>
                <a:lnTo>
                  <a:pt x="122627" y="19384"/>
                </a:lnTo>
                <a:lnTo>
                  <a:pt x="119290" y="31203"/>
                </a:lnTo>
                <a:lnTo>
                  <a:pt x="118178" y="44782"/>
                </a:lnTo>
                <a:lnTo>
                  <a:pt x="118783" y="55264"/>
                </a:lnTo>
                <a:lnTo>
                  <a:pt x="121664" y="67891"/>
                </a:lnTo>
                <a:lnTo>
                  <a:pt x="126917" y="78128"/>
                </a:lnTo>
                <a:lnTo>
                  <a:pt x="132359" y="85795"/>
                </a:lnTo>
                <a:lnTo>
                  <a:pt x="133087" y="69711"/>
                </a:lnTo>
                <a:lnTo>
                  <a:pt x="131630" y="63886"/>
                </a:lnTo>
                <a:lnTo>
                  <a:pt x="130901" y="56111"/>
                </a:lnTo>
                <a:lnTo>
                  <a:pt x="130901" y="36022"/>
                </a:lnTo>
                <a:close/>
              </a:path>
              <a:path w="177749" h="89628">
                <a:moveTo>
                  <a:pt x="65097" y="36022"/>
                </a:moveTo>
                <a:lnTo>
                  <a:pt x="65804" y="27670"/>
                </a:lnTo>
                <a:lnTo>
                  <a:pt x="67218" y="21331"/>
                </a:lnTo>
                <a:lnTo>
                  <a:pt x="69917" y="9423"/>
                </a:lnTo>
                <a:lnTo>
                  <a:pt x="74908" y="3469"/>
                </a:lnTo>
                <a:lnTo>
                  <a:pt x="89474" y="3469"/>
                </a:lnTo>
                <a:lnTo>
                  <a:pt x="94443" y="9252"/>
                </a:lnTo>
                <a:lnTo>
                  <a:pt x="97100" y="20817"/>
                </a:lnTo>
                <a:lnTo>
                  <a:pt x="98514" y="27027"/>
                </a:lnTo>
                <a:lnTo>
                  <a:pt x="99221" y="35337"/>
                </a:lnTo>
                <a:lnTo>
                  <a:pt x="99133" y="51689"/>
                </a:lnTo>
                <a:lnTo>
                  <a:pt x="98036" y="65330"/>
                </a:lnTo>
                <a:lnTo>
                  <a:pt x="95686" y="75686"/>
                </a:lnTo>
                <a:lnTo>
                  <a:pt x="93330" y="82583"/>
                </a:lnTo>
                <a:lnTo>
                  <a:pt x="90320" y="88359"/>
                </a:lnTo>
                <a:lnTo>
                  <a:pt x="100709" y="81397"/>
                </a:lnTo>
                <a:lnTo>
                  <a:pt x="107960" y="68362"/>
                </a:lnTo>
                <a:lnTo>
                  <a:pt x="110616" y="60823"/>
                </a:lnTo>
                <a:lnTo>
                  <a:pt x="111944" y="52792"/>
                </a:lnTo>
                <a:lnTo>
                  <a:pt x="111944" y="44268"/>
                </a:lnTo>
                <a:lnTo>
                  <a:pt x="111819" y="39815"/>
                </a:lnTo>
                <a:lnTo>
                  <a:pt x="109839" y="26959"/>
                </a:lnTo>
                <a:lnTo>
                  <a:pt x="105454" y="15484"/>
                </a:lnTo>
                <a:lnTo>
                  <a:pt x="94682" y="3260"/>
                </a:lnTo>
                <a:lnTo>
                  <a:pt x="82512" y="0"/>
                </a:lnTo>
                <a:lnTo>
                  <a:pt x="78365" y="278"/>
                </a:lnTo>
                <a:lnTo>
                  <a:pt x="66691" y="5198"/>
                </a:lnTo>
                <a:lnTo>
                  <a:pt x="58221" y="16255"/>
                </a:lnTo>
                <a:lnTo>
                  <a:pt x="56822" y="19384"/>
                </a:lnTo>
                <a:lnTo>
                  <a:pt x="53486" y="31203"/>
                </a:lnTo>
                <a:lnTo>
                  <a:pt x="52373" y="44782"/>
                </a:lnTo>
                <a:lnTo>
                  <a:pt x="52979" y="55264"/>
                </a:lnTo>
                <a:lnTo>
                  <a:pt x="55859" y="67891"/>
                </a:lnTo>
                <a:lnTo>
                  <a:pt x="61113" y="78128"/>
                </a:lnTo>
                <a:lnTo>
                  <a:pt x="66554" y="85795"/>
                </a:lnTo>
                <a:lnTo>
                  <a:pt x="67282" y="69711"/>
                </a:lnTo>
                <a:lnTo>
                  <a:pt x="65826" y="63886"/>
                </a:lnTo>
                <a:lnTo>
                  <a:pt x="65097" y="56111"/>
                </a:lnTo>
                <a:lnTo>
                  <a:pt x="65097" y="36022"/>
                </a:lnTo>
                <a:close/>
              </a:path>
              <a:path w="177749" h="89628">
                <a:moveTo>
                  <a:pt x="11031" y="11051"/>
                </a:moveTo>
                <a:lnTo>
                  <a:pt x="13173" y="13728"/>
                </a:lnTo>
                <a:lnTo>
                  <a:pt x="13430" y="17347"/>
                </a:lnTo>
                <a:lnTo>
                  <a:pt x="13430" y="80698"/>
                </a:lnTo>
                <a:lnTo>
                  <a:pt x="12637" y="83204"/>
                </a:lnTo>
                <a:lnTo>
                  <a:pt x="9467" y="85516"/>
                </a:lnTo>
                <a:lnTo>
                  <a:pt x="6083" y="86224"/>
                </a:lnTo>
                <a:lnTo>
                  <a:pt x="899" y="86481"/>
                </a:lnTo>
                <a:lnTo>
                  <a:pt x="899" y="88408"/>
                </a:lnTo>
                <a:lnTo>
                  <a:pt x="37143" y="88408"/>
                </a:lnTo>
                <a:lnTo>
                  <a:pt x="37143" y="86609"/>
                </a:lnTo>
                <a:lnTo>
                  <a:pt x="32345" y="86438"/>
                </a:lnTo>
                <a:lnTo>
                  <a:pt x="29067" y="85902"/>
                </a:lnTo>
                <a:lnTo>
                  <a:pt x="27311" y="85002"/>
                </a:lnTo>
                <a:lnTo>
                  <a:pt x="24676" y="82004"/>
                </a:lnTo>
                <a:lnTo>
                  <a:pt x="24676" y="1349"/>
                </a:lnTo>
                <a:lnTo>
                  <a:pt x="24355" y="128"/>
                </a:lnTo>
                <a:lnTo>
                  <a:pt x="23584" y="128"/>
                </a:lnTo>
                <a:lnTo>
                  <a:pt x="0" y="12143"/>
                </a:lnTo>
                <a:lnTo>
                  <a:pt x="1542" y="13256"/>
                </a:lnTo>
                <a:lnTo>
                  <a:pt x="4979" y="11982"/>
                </a:lnTo>
                <a:lnTo>
                  <a:pt x="8203" y="11051"/>
                </a:lnTo>
                <a:lnTo>
                  <a:pt x="11031" y="11051"/>
                </a:lnTo>
                <a:close/>
              </a:path>
              <a:path w="177749" h="89628">
                <a:moveTo>
                  <a:pt x="67282" y="69711"/>
                </a:moveTo>
                <a:lnTo>
                  <a:pt x="66554" y="85795"/>
                </a:lnTo>
                <a:lnTo>
                  <a:pt x="73494" y="89628"/>
                </a:lnTo>
                <a:lnTo>
                  <a:pt x="81934" y="89628"/>
                </a:lnTo>
                <a:lnTo>
                  <a:pt x="90320" y="88359"/>
                </a:lnTo>
                <a:lnTo>
                  <a:pt x="93330" y="82583"/>
                </a:lnTo>
                <a:lnTo>
                  <a:pt x="89003" y="86030"/>
                </a:lnTo>
                <a:lnTo>
                  <a:pt x="75165" y="86030"/>
                </a:lnTo>
                <a:lnTo>
                  <a:pt x="70024" y="80591"/>
                </a:lnTo>
                <a:lnTo>
                  <a:pt x="67282" y="69711"/>
                </a:lnTo>
                <a:close/>
              </a:path>
              <a:path w="177749" h="89628">
                <a:moveTo>
                  <a:pt x="133087" y="69711"/>
                </a:moveTo>
                <a:lnTo>
                  <a:pt x="132359" y="85795"/>
                </a:lnTo>
                <a:lnTo>
                  <a:pt x="139299" y="89628"/>
                </a:lnTo>
                <a:lnTo>
                  <a:pt x="147739" y="89628"/>
                </a:lnTo>
                <a:lnTo>
                  <a:pt x="156125" y="88359"/>
                </a:lnTo>
                <a:lnTo>
                  <a:pt x="159134" y="82583"/>
                </a:lnTo>
                <a:lnTo>
                  <a:pt x="154807" y="86030"/>
                </a:lnTo>
                <a:lnTo>
                  <a:pt x="140970" y="86030"/>
                </a:lnTo>
                <a:lnTo>
                  <a:pt x="135829" y="80591"/>
                </a:lnTo>
                <a:lnTo>
                  <a:pt x="133087" y="697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423829" y="4311601"/>
            <a:ext cx="111232" cy="80218"/>
          </a:xfrm>
          <a:custGeom>
            <a:avLst/>
            <a:gdLst/>
            <a:ahLst/>
            <a:cxnLst/>
            <a:rect l="l" t="t" r="r" b="b"/>
            <a:pathLst>
              <a:path w="122355" h="90914">
                <a:moveTo>
                  <a:pt x="4626" y="33153"/>
                </a:moveTo>
                <a:lnTo>
                  <a:pt x="4519" y="35080"/>
                </a:lnTo>
                <a:lnTo>
                  <a:pt x="6811" y="35466"/>
                </a:lnTo>
                <a:lnTo>
                  <a:pt x="12466" y="35466"/>
                </a:lnTo>
                <a:lnTo>
                  <a:pt x="18571" y="36815"/>
                </a:lnTo>
                <a:lnTo>
                  <a:pt x="25126" y="39513"/>
                </a:lnTo>
                <a:lnTo>
                  <a:pt x="29989" y="41887"/>
                </a:lnTo>
                <a:lnTo>
                  <a:pt x="39644" y="50992"/>
                </a:lnTo>
                <a:lnTo>
                  <a:pt x="42862" y="63479"/>
                </a:lnTo>
                <a:lnTo>
                  <a:pt x="42862" y="69818"/>
                </a:lnTo>
                <a:lnTo>
                  <a:pt x="41020" y="75161"/>
                </a:lnTo>
                <a:lnTo>
                  <a:pt x="37336" y="79509"/>
                </a:lnTo>
                <a:lnTo>
                  <a:pt x="33651" y="83857"/>
                </a:lnTo>
                <a:lnTo>
                  <a:pt x="29346" y="86030"/>
                </a:lnTo>
                <a:lnTo>
                  <a:pt x="22277" y="86030"/>
                </a:lnTo>
                <a:lnTo>
                  <a:pt x="19225" y="84649"/>
                </a:lnTo>
                <a:lnTo>
                  <a:pt x="15262" y="81886"/>
                </a:lnTo>
                <a:lnTo>
                  <a:pt x="11299" y="79124"/>
                </a:lnTo>
                <a:lnTo>
                  <a:pt x="8096" y="77742"/>
                </a:lnTo>
                <a:lnTo>
                  <a:pt x="3727" y="77742"/>
                </a:lnTo>
                <a:lnTo>
                  <a:pt x="460" y="80152"/>
                </a:lnTo>
                <a:lnTo>
                  <a:pt x="0" y="82561"/>
                </a:lnTo>
                <a:lnTo>
                  <a:pt x="0" y="85988"/>
                </a:lnTo>
                <a:lnTo>
                  <a:pt x="2141" y="88365"/>
                </a:lnTo>
                <a:lnTo>
                  <a:pt x="6426" y="89693"/>
                </a:lnTo>
                <a:lnTo>
                  <a:pt x="8996" y="90507"/>
                </a:lnTo>
                <a:lnTo>
                  <a:pt x="12380" y="90914"/>
                </a:lnTo>
                <a:lnTo>
                  <a:pt x="18726" y="90867"/>
                </a:lnTo>
                <a:lnTo>
                  <a:pt x="31617" y="88191"/>
                </a:lnTo>
                <a:lnTo>
                  <a:pt x="42187" y="81405"/>
                </a:lnTo>
                <a:lnTo>
                  <a:pt x="42483" y="81124"/>
                </a:lnTo>
                <a:lnTo>
                  <a:pt x="49852" y="70548"/>
                </a:lnTo>
                <a:lnTo>
                  <a:pt x="52309" y="57696"/>
                </a:lnTo>
                <a:lnTo>
                  <a:pt x="52309" y="53456"/>
                </a:lnTo>
                <a:lnTo>
                  <a:pt x="51516" y="49440"/>
                </a:lnTo>
                <a:lnTo>
                  <a:pt x="49931" y="45649"/>
                </a:lnTo>
                <a:lnTo>
                  <a:pt x="48346" y="41858"/>
                </a:lnTo>
                <a:lnTo>
                  <a:pt x="46011" y="38443"/>
                </a:lnTo>
                <a:lnTo>
                  <a:pt x="42927" y="35401"/>
                </a:lnTo>
                <a:lnTo>
                  <a:pt x="39328" y="31889"/>
                </a:lnTo>
                <a:lnTo>
                  <a:pt x="34851" y="29233"/>
                </a:lnTo>
                <a:lnTo>
                  <a:pt x="29496" y="27434"/>
                </a:lnTo>
                <a:lnTo>
                  <a:pt x="26240" y="26364"/>
                </a:lnTo>
                <a:lnTo>
                  <a:pt x="21099" y="25228"/>
                </a:lnTo>
                <a:lnTo>
                  <a:pt x="14073" y="24029"/>
                </a:lnTo>
                <a:lnTo>
                  <a:pt x="19535" y="12785"/>
                </a:lnTo>
                <a:lnTo>
                  <a:pt x="45304" y="12785"/>
                </a:lnTo>
                <a:lnTo>
                  <a:pt x="48325" y="11886"/>
                </a:lnTo>
                <a:lnTo>
                  <a:pt x="53337" y="0"/>
                </a:lnTo>
                <a:lnTo>
                  <a:pt x="51110" y="385"/>
                </a:lnTo>
                <a:lnTo>
                  <a:pt x="48635" y="2205"/>
                </a:lnTo>
                <a:lnTo>
                  <a:pt x="46204" y="2441"/>
                </a:lnTo>
                <a:lnTo>
                  <a:pt x="18636" y="2441"/>
                </a:lnTo>
                <a:lnTo>
                  <a:pt x="4626" y="33153"/>
                </a:lnTo>
                <a:close/>
              </a:path>
              <a:path w="122355" h="90914">
                <a:moveTo>
                  <a:pt x="77693" y="70803"/>
                </a:moveTo>
                <a:lnTo>
                  <a:pt x="76964" y="86887"/>
                </a:lnTo>
                <a:lnTo>
                  <a:pt x="83904" y="90721"/>
                </a:lnTo>
                <a:lnTo>
                  <a:pt x="92344" y="90721"/>
                </a:lnTo>
                <a:lnTo>
                  <a:pt x="100730" y="89452"/>
                </a:lnTo>
                <a:lnTo>
                  <a:pt x="103740" y="83675"/>
                </a:lnTo>
                <a:lnTo>
                  <a:pt x="99413" y="87123"/>
                </a:lnTo>
                <a:lnTo>
                  <a:pt x="85575" y="87123"/>
                </a:lnTo>
                <a:lnTo>
                  <a:pt x="80434" y="81683"/>
                </a:lnTo>
                <a:lnTo>
                  <a:pt x="77693" y="70803"/>
                </a:lnTo>
                <a:close/>
              </a:path>
              <a:path w="122355" h="90914">
                <a:moveTo>
                  <a:pt x="75507" y="37115"/>
                </a:moveTo>
                <a:lnTo>
                  <a:pt x="76215" y="28762"/>
                </a:lnTo>
                <a:lnTo>
                  <a:pt x="77628" y="22423"/>
                </a:lnTo>
                <a:lnTo>
                  <a:pt x="80327" y="10515"/>
                </a:lnTo>
                <a:lnTo>
                  <a:pt x="85319" y="4561"/>
                </a:lnTo>
                <a:lnTo>
                  <a:pt x="99885" y="4561"/>
                </a:lnTo>
                <a:lnTo>
                  <a:pt x="104854" y="10344"/>
                </a:lnTo>
                <a:lnTo>
                  <a:pt x="107510" y="21909"/>
                </a:lnTo>
                <a:lnTo>
                  <a:pt x="108924" y="28119"/>
                </a:lnTo>
                <a:lnTo>
                  <a:pt x="109631" y="36429"/>
                </a:lnTo>
                <a:lnTo>
                  <a:pt x="109543" y="52782"/>
                </a:lnTo>
                <a:lnTo>
                  <a:pt x="108447" y="66422"/>
                </a:lnTo>
                <a:lnTo>
                  <a:pt x="106096" y="76779"/>
                </a:lnTo>
                <a:lnTo>
                  <a:pt x="103740" y="83675"/>
                </a:lnTo>
                <a:lnTo>
                  <a:pt x="100730" y="89452"/>
                </a:lnTo>
                <a:lnTo>
                  <a:pt x="111120" y="82489"/>
                </a:lnTo>
                <a:lnTo>
                  <a:pt x="118371" y="69454"/>
                </a:lnTo>
                <a:lnTo>
                  <a:pt x="121027" y="61915"/>
                </a:lnTo>
                <a:lnTo>
                  <a:pt x="122355" y="53884"/>
                </a:lnTo>
                <a:lnTo>
                  <a:pt x="122355" y="45360"/>
                </a:lnTo>
                <a:lnTo>
                  <a:pt x="122229" y="40907"/>
                </a:lnTo>
                <a:lnTo>
                  <a:pt x="120249" y="28051"/>
                </a:lnTo>
                <a:lnTo>
                  <a:pt x="115864" y="16576"/>
                </a:lnTo>
                <a:lnTo>
                  <a:pt x="105093" y="4352"/>
                </a:lnTo>
                <a:lnTo>
                  <a:pt x="92923" y="1092"/>
                </a:lnTo>
                <a:lnTo>
                  <a:pt x="88776" y="1371"/>
                </a:lnTo>
                <a:lnTo>
                  <a:pt x="77102" y="6290"/>
                </a:lnTo>
                <a:lnTo>
                  <a:pt x="68632" y="17347"/>
                </a:lnTo>
                <a:lnTo>
                  <a:pt x="67233" y="20476"/>
                </a:lnTo>
                <a:lnTo>
                  <a:pt x="63896" y="32295"/>
                </a:lnTo>
                <a:lnTo>
                  <a:pt x="62784" y="45874"/>
                </a:lnTo>
                <a:lnTo>
                  <a:pt x="63389" y="56357"/>
                </a:lnTo>
                <a:lnTo>
                  <a:pt x="66270" y="68983"/>
                </a:lnTo>
                <a:lnTo>
                  <a:pt x="71523" y="79220"/>
                </a:lnTo>
                <a:lnTo>
                  <a:pt x="76964" y="86887"/>
                </a:lnTo>
                <a:lnTo>
                  <a:pt x="77693" y="70803"/>
                </a:lnTo>
                <a:lnTo>
                  <a:pt x="76236" y="64978"/>
                </a:lnTo>
                <a:lnTo>
                  <a:pt x="75507" y="57204"/>
                </a:lnTo>
                <a:lnTo>
                  <a:pt x="75507" y="371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423595" y="6140972"/>
            <a:ext cx="108545" cy="78971"/>
          </a:xfrm>
          <a:custGeom>
            <a:avLst/>
            <a:gdLst/>
            <a:ahLst/>
            <a:cxnLst/>
            <a:rect l="l" t="t" r="r" b="b"/>
            <a:pathLst>
              <a:path w="119399" h="89500">
                <a:moveTo>
                  <a:pt x="2891" y="26856"/>
                </a:moveTo>
                <a:lnTo>
                  <a:pt x="4733" y="21973"/>
                </a:lnTo>
                <a:lnTo>
                  <a:pt x="6661" y="18354"/>
                </a:lnTo>
                <a:lnTo>
                  <a:pt x="8675" y="15998"/>
                </a:lnTo>
                <a:lnTo>
                  <a:pt x="12316" y="11714"/>
                </a:lnTo>
                <a:lnTo>
                  <a:pt x="17072" y="9573"/>
                </a:lnTo>
                <a:lnTo>
                  <a:pt x="27696" y="9573"/>
                </a:lnTo>
                <a:lnTo>
                  <a:pt x="31788" y="11233"/>
                </a:lnTo>
                <a:lnTo>
                  <a:pt x="35215" y="14552"/>
                </a:lnTo>
                <a:lnTo>
                  <a:pt x="38643" y="17872"/>
                </a:lnTo>
                <a:lnTo>
                  <a:pt x="40356" y="22701"/>
                </a:lnTo>
                <a:lnTo>
                  <a:pt x="40356" y="36279"/>
                </a:lnTo>
                <a:lnTo>
                  <a:pt x="37550" y="43711"/>
                </a:lnTo>
                <a:lnTo>
                  <a:pt x="31938" y="51335"/>
                </a:lnTo>
                <a:lnTo>
                  <a:pt x="27817" y="56612"/>
                </a:lnTo>
                <a:lnTo>
                  <a:pt x="20658" y="64987"/>
                </a:lnTo>
                <a:lnTo>
                  <a:pt x="11385" y="75179"/>
                </a:lnTo>
                <a:lnTo>
                  <a:pt x="0" y="87187"/>
                </a:lnTo>
                <a:lnTo>
                  <a:pt x="0" y="88665"/>
                </a:lnTo>
                <a:lnTo>
                  <a:pt x="51345" y="88665"/>
                </a:lnTo>
                <a:lnTo>
                  <a:pt x="58478" y="70739"/>
                </a:lnTo>
                <a:lnTo>
                  <a:pt x="56807" y="69968"/>
                </a:lnTo>
                <a:lnTo>
                  <a:pt x="54708" y="73780"/>
                </a:lnTo>
                <a:lnTo>
                  <a:pt x="52823" y="76179"/>
                </a:lnTo>
                <a:lnTo>
                  <a:pt x="49481" y="78149"/>
                </a:lnTo>
                <a:lnTo>
                  <a:pt x="46590" y="78642"/>
                </a:lnTo>
                <a:lnTo>
                  <a:pt x="12981" y="78642"/>
                </a:lnTo>
                <a:lnTo>
                  <a:pt x="21529" y="69765"/>
                </a:lnTo>
                <a:lnTo>
                  <a:pt x="31690" y="58908"/>
                </a:lnTo>
                <a:lnTo>
                  <a:pt x="39358" y="50281"/>
                </a:lnTo>
                <a:lnTo>
                  <a:pt x="44533" y="43882"/>
                </a:lnTo>
                <a:lnTo>
                  <a:pt x="49374" y="37372"/>
                </a:lnTo>
                <a:lnTo>
                  <a:pt x="51795" y="30604"/>
                </a:lnTo>
                <a:lnTo>
                  <a:pt x="51795" y="16983"/>
                </a:lnTo>
                <a:lnTo>
                  <a:pt x="49557" y="11404"/>
                </a:lnTo>
                <a:lnTo>
                  <a:pt x="45079" y="6842"/>
                </a:lnTo>
                <a:lnTo>
                  <a:pt x="40602" y="2280"/>
                </a:lnTo>
                <a:lnTo>
                  <a:pt x="34744" y="0"/>
                </a:lnTo>
                <a:lnTo>
                  <a:pt x="21635" y="0"/>
                </a:lnTo>
                <a:lnTo>
                  <a:pt x="16140" y="1916"/>
                </a:lnTo>
                <a:lnTo>
                  <a:pt x="11020" y="5750"/>
                </a:lnTo>
                <a:lnTo>
                  <a:pt x="5901" y="9583"/>
                </a:lnTo>
                <a:lnTo>
                  <a:pt x="2270" y="16426"/>
                </a:lnTo>
                <a:lnTo>
                  <a:pt x="128" y="26278"/>
                </a:lnTo>
                <a:lnTo>
                  <a:pt x="2891" y="26856"/>
                </a:lnTo>
                <a:close/>
              </a:path>
              <a:path w="119399" h="89500">
                <a:moveTo>
                  <a:pt x="70688" y="32317"/>
                </a:moveTo>
                <a:lnTo>
                  <a:pt x="70581" y="34245"/>
                </a:lnTo>
                <a:lnTo>
                  <a:pt x="72873" y="34630"/>
                </a:lnTo>
                <a:lnTo>
                  <a:pt x="78528" y="34630"/>
                </a:lnTo>
                <a:lnTo>
                  <a:pt x="84633" y="35980"/>
                </a:lnTo>
                <a:lnTo>
                  <a:pt x="91188" y="38678"/>
                </a:lnTo>
                <a:lnTo>
                  <a:pt x="96051" y="41051"/>
                </a:lnTo>
                <a:lnTo>
                  <a:pt x="105706" y="50157"/>
                </a:lnTo>
                <a:lnTo>
                  <a:pt x="108924" y="62643"/>
                </a:lnTo>
                <a:lnTo>
                  <a:pt x="108924" y="68983"/>
                </a:lnTo>
                <a:lnTo>
                  <a:pt x="107082" y="74326"/>
                </a:lnTo>
                <a:lnTo>
                  <a:pt x="103398" y="78674"/>
                </a:lnTo>
                <a:lnTo>
                  <a:pt x="99713" y="83021"/>
                </a:lnTo>
                <a:lnTo>
                  <a:pt x="95408" y="85195"/>
                </a:lnTo>
                <a:lnTo>
                  <a:pt x="88339" y="85195"/>
                </a:lnTo>
                <a:lnTo>
                  <a:pt x="85286" y="83814"/>
                </a:lnTo>
                <a:lnTo>
                  <a:pt x="81324" y="81051"/>
                </a:lnTo>
                <a:lnTo>
                  <a:pt x="77360" y="78288"/>
                </a:lnTo>
                <a:lnTo>
                  <a:pt x="74158" y="76907"/>
                </a:lnTo>
                <a:lnTo>
                  <a:pt x="69788" y="76907"/>
                </a:lnTo>
                <a:lnTo>
                  <a:pt x="66521" y="79316"/>
                </a:lnTo>
                <a:lnTo>
                  <a:pt x="66061" y="81726"/>
                </a:lnTo>
                <a:lnTo>
                  <a:pt x="66061" y="85152"/>
                </a:lnTo>
                <a:lnTo>
                  <a:pt x="68203" y="87530"/>
                </a:lnTo>
                <a:lnTo>
                  <a:pt x="72487" y="88857"/>
                </a:lnTo>
                <a:lnTo>
                  <a:pt x="75058" y="89671"/>
                </a:lnTo>
                <a:lnTo>
                  <a:pt x="78442" y="90078"/>
                </a:lnTo>
                <a:lnTo>
                  <a:pt x="84788" y="90031"/>
                </a:lnTo>
                <a:lnTo>
                  <a:pt x="97678" y="87356"/>
                </a:lnTo>
                <a:lnTo>
                  <a:pt x="108249" y="80569"/>
                </a:lnTo>
                <a:lnTo>
                  <a:pt x="108544" y="80289"/>
                </a:lnTo>
                <a:lnTo>
                  <a:pt x="115914" y="69713"/>
                </a:lnTo>
                <a:lnTo>
                  <a:pt x="118371" y="56861"/>
                </a:lnTo>
                <a:lnTo>
                  <a:pt x="118371" y="52620"/>
                </a:lnTo>
                <a:lnTo>
                  <a:pt x="117578" y="48605"/>
                </a:lnTo>
                <a:lnTo>
                  <a:pt x="115993" y="44814"/>
                </a:lnTo>
                <a:lnTo>
                  <a:pt x="114408" y="41023"/>
                </a:lnTo>
                <a:lnTo>
                  <a:pt x="112073" y="37607"/>
                </a:lnTo>
                <a:lnTo>
                  <a:pt x="108988" y="34566"/>
                </a:lnTo>
                <a:lnTo>
                  <a:pt x="105390" y="31054"/>
                </a:lnTo>
                <a:lnTo>
                  <a:pt x="100913" y="28398"/>
                </a:lnTo>
                <a:lnTo>
                  <a:pt x="95558" y="26599"/>
                </a:lnTo>
                <a:lnTo>
                  <a:pt x="92302" y="25528"/>
                </a:lnTo>
                <a:lnTo>
                  <a:pt x="87160" y="24393"/>
                </a:lnTo>
                <a:lnTo>
                  <a:pt x="80135" y="23194"/>
                </a:lnTo>
                <a:lnTo>
                  <a:pt x="85597" y="11950"/>
                </a:lnTo>
                <a:lnTo>
                  <a:pt x="111366" y="11950"/>
                </a:lnTo>
                <a:lnTo>
                  <a:pt x="114387" y="11051"/>
                </a:lnTo>
                <a:lnTo>
                  <a:pt x="119399" y="-835"/>
                </a:lnTo>
                <a:lnTo>
                  <a:pt x="117171" y="-449"/>
                </a:lnTo>
                <a:lnTo>
                  <a:pt x="114697" y="1370"/>
                </a:lnTo>
                <a:lnTo>
                  <a:pt x="112266" y="1606"/>
                </a:lnTo>
                <a:lnTo>
                  <a:pt x="84697" y="1606"/>
                </a:lnTo>
                <a:lnTo>
                  <a:pt x="70688" y="323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384180" y="2738814"/>
            <a:ext cx="421950" cy="94617"/>
          </a:xfrm>
          <a:custGeom>
            <a:avLst/>
            <a:gdLst/>
            <a:ahLst/>
            <a:cxnLst/>
            <a:rect l="l" t="t" r="r" b="b"/>
            <a:pathLst>
              <a:path w="464145" h="107233">
                <a:moveTo>
                  <a:pt x="289544" y="19853"/>
                </a:moveTo>
                <a:lnTo>
                  <a:pt x="291836" y="24222"/>
                </a:lnTo>
                <a:lnTo>
                  <a:pt x="292822" y="29876"/>
                </a:lnTo>
                <a:lnTo>
                  <a:pt x="294749" y="29876"/>
                </a:lnTo>
                <a:lnTo>
                  <a:pt x="294749" y="15227"/>
                </a:lnTo>
                <a:lnTo>
                  <a:pt x="292479" y="13171"/>
                </a:lnTo>
                <a:lnTo>
                  <a:pt x="289351" y="11522"/>
                </a:lnTo>
                <a:lnTo>
                  <a:pt x="285367" y="10280"/>
                </a:lnTo>
                <a:lnTo>
                  <a:pt x="281083" y="9123"/>
                </a:lnTo>
                <a:lnTo>
                  <a:pt x="277163" y="8438"/>
                </a:lnTo>
                <a:lnTo>
                  <a:pt x="273607" y="8224"/>
                </a:lnTo>
                <a:lnTo>
                  <a:pt x="273607" y="0"/>
                </a:lnTo>
                <a:lnTo>
                  <a:pt x="269173" y="0"/>
                </a:lnTo>
                <a:lnTo>
                  <a:pt x="269173" y="8224"/>
                </a:lnTo>
                <a:lnTo>
                  <a:pt x="262019" y="8566"/>
                </a:lnTo>
                <a:lnTo>
                  <a:pt x="256310" y="10751"/>
                </a:lnTo>
                <a:lnTo>
                  <a:pt x="252047" y="14777"/>
                </a:lnTo>
                <a:lnTo>
                  <a:pt x="247784" y="18803"/>
                </a:lnTo>
                <a:lnTo>
                  <a:pt x="245653" y="23258"/>
                </a:lnTo>
                <a:lnTo>
                  <a:pt x="245653" y="33923"/>
                </a:lnTo>
                <a:lnTo>
                  <a:pt x="247859" y="38957"/>
                </a:lnTo>
                <a:lnTo>
                  <a:pt x="252272" y="43240"/>
                </a:lnTo>
                <a:lnTo>
                  <a:pt x="255014" y="45938"/>
                </a:lnTo>
                <a:lnTo>
                  <a:pt x="255549" y="21781"/>
                </a:lnTo>
                <a:lnTo>
                  <a:pt x="256792" y="18707"/>
                </a:lnTo>
                <a:lnTo>
                  <a:pt x="259277" y="16287"/>
                </a:lnTo>
                <a:lnTo>
                  <a:pt x="261762" y="13867"/>
                </a:lnTo>
                <a:lnTo>
                  <a:pt x="265017" y="12400"/>
                </a:lnTo>
                <a:lnTo>
                  <a:pt x="269045" y="11886"/>
                </a:lnTo>
                <a:lnTo>
                  <a:pt x="269045" y="42019"/>
                </a:lnTo>
                <a:lnTo>
                  <a:pt x="265831" y="40178"/>
                </a:lnTo>
                <a:lnTo>
                  <a:pt x="263111" y="38186"/>
                </a:lnTo>
                <a:lnTo>
                  <a:pt x="260883" y="36044"/>
                </a:lnTo>
                <a:lnTo>
                  <a:pt x="260647" y="49794"/>
                </a:lnTo>
                <a:lnTo>
                  <a:pt x="269173" y="54805"/>
                </a:lnTo>
                <a:lnTo>
                  <a:pt x="269173" y="92006"/>
                </a:lnTo>
                <a:lnTo>
                  <a:pt x="261419" y="91877"/>
                </a:lnTo>
                <a:lnTo>
                  <a:pt x="255592" y="89243"/>
                </a:lnTo>
                <a:lnTo>
                  <a:pt x="251694" y="84103"/>
                </a:lnTo>
                <a:lnTo>
                  <a:pt x="249552" y="81276"/>
                </a:lnTo>
                <a:lnTo>
                  <a:pt x="247859" y="77207"/>
                </a:lnTo>
                <a:lnTo>
                  <a:pt x="246617" y="71895"/>
                </a:lnTo>
                <a:lnTo>
                  <a:pt x="244689" y="71895"/>
                </a:lnTo>
                <a:lnTo>
                  <a:pt x="244689" y="88922"/>
                </a:lnTo>
                <a:lnTo>
                  <a:pt x="249273" y="91320"/>
                </a:lnTo>
                <a:lnTo>
                  <a:pt x="252786" y="92906"/>
                </a:lnTo>
                <a:lnTo>
                  <a:pt x="255228" y="93677"/>
                </a:lnTo>
                <a:lnTo>
                  <a:pt x="258913" y="94833"/>
                </a:lnTo>
                <a:lnTo>
                  <a:pt x="263561" y="95475"/>
                </a:lnTo>
                <a:lnTo>
                  <a:pt x="269173" y="95604"/>
                </a:lnTo>
                <a:lnTo>
                  <a:pt x="269173" y="107233"/>
                </a:lnTo>
                <a:lnTo>
                  <a:pt x="273607" y="107233"/>
                </a:lnTo>
                <a:lnTo>
                  <a:pt x="273607" y="95604"/>
                </a:lnTo>
                <a:lnTo>
                  <a:pt x="276349" y="95390"/>
                </a:lnTo>
                <a:lnTo>
                  <a:pt x="273607" y="92006"/>
                </a:lnTo>
                <a:lnTo>
                  <a:pt x="273607" y="57118"/>
                </a:lnTo>
                <a:lnTo>
                  <a:pt x="278791" y="60288"/>
                </a:lnTo>
                <a:lnTo>
                  <a:pt x="282304" y="62793"/>
                </a:lnTo>
                <a:lnTo>
                  <a:pt x="284146" y="64635"/>
                </a:lnTo>
                <a:lnTo>
                  <a:pt x="287188" y="67762"/>
                </a:lnTo>
                <a:lnTo>
                  <a:pt x="288709" y="71382"/>
                </a:lnTo>
                <a:lnTo>
                  <a:pt x="288709" y="81404"/>
                </a:lnTo>
                <a:lnTo>
                  <a:pt x="286631" y="85795"/>
                </a:lnTo>
                <a:lnTo>
                  <a:pt x="282475" y="88665"/>
                </a:lnTo>
                <a:lnTo>
                  <a:pt x="280248" y="90207"/>
                </a:lnTo>
                <a:lnTo>
                  <a:pt x="279369" y="94790"/>
                </a:lnTo>
                <a:lnTo>
                  <a:pt x="282668" y="93805"/>
                </a:lnTo>
                <a:lnTo>
                  <a:pt x="285967" y="92819"/>
                </a:lnTo>
                <a:lnTo>
                  <a:pt x="288794" y="91342"/>
                </a:lnTo>
                <a:lnTo>
                  <a:pt x="291151" y="89371"/>
                </a:lnTo>
                <a:lnTo>
                  <a:pt x="294235" y="86844"/>
                </a:lnTo>
                <a:lnTo>
                  <a:pt x="296420" y="83717"/>
                </a:lnTo>
                <a:lnTo>
                  <a:pt x="297706" y="79991"/>
                </a:lnTo>
                <a:lnTo>
                  <a:pt x="298562" y="77593"/>
                </a:lnTo>
                <a:lnTo>
                  <a:pt x="298991" y="75151"/>
                </a:lnTo>
                <a:lnTo>
                  <a:pt x="298991" y="66242"/>
                </a:lnTo>
                <a:lnTo>
                  <a:pt x="297149" y="61091"/>
                </a:lnTo>
                <a:lnTo>
                  <a:pt x="293464" y="57215"/>
                </a:lnTo>
                <a:lnTo>
                  <a:pt x="289780" y="53338"/>
                </a:lnTo>
                <a:lnTo>
                  <a:pt x="283161" y="48980"/>
                </a:lnTo>
                <a:lnTo>
                  <a:pt x="273607" y="44139"/>
                </a:lnTo>
                <a:lnTo>
                  <a:pt x="273607" y="11886"/>
                </a:lnTo>
                <a:lnTo>
                  <a:pt x="278234" y="12057"/>
                </a:lnTo>
                <a:lnTo>
                  <a:pt x="282347" y="13685"/>
                </a:lnTo>
                <a:lnTo>
                  <a:pt x="285946" y="16769"/>
                </a:lnTo>
                <a:lnTo>
                  <a:pt x="289544" y="19853"/>
                </a:lnTo>
                <a:close/>
              </a:path>
              <a:path w="464145" h="107233">
                <a:moveTo>
                  <a:pt x="277292" y="91320"/>
                </a:moveTo>
                <a:lnTo>
                  <a:pt x="273607" y="92006"/>
                </a:lnTo>
                <a:lnTo>
                  <a:pt x="276349" y="95390"/>
                </a:lnTo>
                <a:lnTo>
                  <a:pt x="279369" y="94790"/>
                </a:lnTo>
                <a:lnTo>
                  <a:pt x="280248" y="90207"/>
                </a:lnTo>
                <a:lnTo>
                  <a:pt x="277292" y="91320"/>
                </a:lnTo>
                <a:close/>
              </a:path>
              <a:path w="464145" h="107233">
                <a:moveTo>
                  <a:pt x="376106" y="73695"/>
                </a:moveTo>
                <a:lnTo>
                  <a:pt x="376106" y="95604"/>
                </a:lnTo>
                <a:lnTo>
                  <a:pt x="386323" y="95604"/>
                </a:lnTo>
                <a:lnTo>
                  <a:pt x="386323" y="73695"/>
                </a:lnTo>
                <a:lnTo>
                  <a:pt x="399754" y="73695"/>
                </a:lnTo>
                <a:lnTo>
                  <a:pt x="399754" y="65149"/>
                </a:lnTo>
                <a:lnTo>
                  <a:pt x="386323" y="65149"/>
                </a:lnTo>
                <a:lnTo>
                  <a:pt x="386323" y="7324"/>
                </a:lnTo>
                <a:lnTo>
                  <a:pt x="380218" y="7324"/>
                </a:lnTo>
                <a:lnTo>
                  <a:pt x="375977" y="20560"/>
                </a:lnTo>
                <a:lnTo>
                  <a:pt x="375977" y="65149"/>
                </a:lnTo>
                <a:lnTo>
                  <a:pt x="339091" y="65149"/>
                </a:lnTo>
                <a:lnTo>
                  <a:pt x="339091" y="73695"/>
                </a:lnTo>
                <a:lnTo>
                  <a:pt x="376106" y="73695"/>
                </a:lnTo>
                <a:close/>
              </a:path>
              <a:path w="464145" h="107233">
                <a:moveTo>
                  <a:pt x="380218" y="7324"/>
                </a:moveTo>
                <a:lnTo>
                  <a:pt x="339091" y="65149"/>
                </a:lnTo>
                <a:lnTo>
                  <a:pt x="344424" y="65149"/>
                </a:lnTo>
                <a:lnTo>
                  <a:pt x="375977" y="20560"/>
                </a:lnTo>
                <a:lnTo>
                  <a:pt x="380218" y="7324"/>
                </a:lnTo>
                <a:close/>
              </a:path>
              <a:path w="464145" h="107233">
                <a:moveTo>
                  <a:pt x="419483" y="76907"/>
                </a:moveTo>
                <a:lnTo>
                  <a:pt x="418754" y="92991"/>
                </a:lnTo>
                <a:lnTo>
                  <a:pt x="425695" y="96824"/>
                </a:lnTo>
                <a:lnTo>
                  <a:pt x="434135" y="96824"/>
                </a:lnTo>
                <a:lnTo>
                  <a:pt x="442521" y="95555"/>
                </a:lnTo>
                <a:lnTo>
                  <a:pt x="445530" y="89779"/>
                </a:lnTo>
                <a:lnTo>
                  <a:pt x="441203" y="93226"/>
                </a:lnTo>
                <a:lnTo>
                  <a:pt x="427366" y="93226"/>
                </a:lnTo>
                <a:lnTo>
                  <a:pt x="422225" y="87787"/>
                </a:lnTo>
                <a:lnTo>
                  <a:pt x="419483" y="76907"/>
                </a:lnTo>
                <a:close/>
              </a:path>
              <a:path w="464145" h="107233">
                <a:moveTo>
                  <a:pt x="417298" y="43218"/>
                </a:moveTo>
                <a:lnTo>
                  <a:pt x="418005" y="34866"/>
                </a:lnTo>
                <a:lnTo>
                  <a:pt x="419418" y="28527"/>
                </a:lnTo>
                <a:lnTo>
                  <a:pt x="422117" y="16619"/>
                </a:lnTo>
                <a:lnTo>
                  <a:pt x="427108" y="10665"/>
                </a:lnTo>
                <a:lnTo>
                  <a:pt x="441675" y="10665"/>
                </a:lnTo>
                <a:lnTo>
                  <a:pt x="446644" y="16448"/>
                </a:lnTo>
                <a:lnTo>
                  <a:pt x="449300" y="28013"/>
                </a:lnTo>
                <a:lnTo>
                  <a:pt x="450714" y="34223"/>
                </a:lnTo>
                <a:lnTo>
                  <a:pt x="451421" y="42533"/>
                </a:lnTo>
                <a:lnTo>
                  <a:pt x="451333" y="58885"/>
                </a:lnTo>
                <a:lnTo>
                  <a:pt x="450237" y="72526"/>
                </a:lnTo>
                <a:lnTo>
                  <a:pt x="447887" y="82882"/>
                </a:lnTo>
                <a:lnTo>
                  <a:pt x="445530" y="89779"/>
                </a:lnTo>
                <a:lnTo>
                  <a:pt x="442521" y="95555"/>
                </a:lnTo>
                <a:lnTo>
                  <a:pt x="452910" y="88593"/>
                </a:lnTo>
                <a:lnTo>
                  <a:pt x="460161" y="75558"/>
                </a:lnTo>
                <a:lnTo>
                  <a:pt x="462817" y="68019"/>
                </a:lnTo>
                <a:lnTo>
                  <a:pt x="464145" y="59988"/>
                </a:lnTo>
                <a:lnTo>
                  <a:pt x="464145" y="51464"/>
                </a:lnTo>
                <a:lnTo>
                  <a:pt x="464019" y="47011"/>
                </a:lnTo>
                <a:lnTo>
                  <a:pt x="462039" y="34155"/>
                </a:lnTo>
                <a:lnTo>
                  <a:pt x="457655" y="22680"/>
                </a:lnTo>
                <a:lnTo>
                  <a:pt x="446883" y="10456"/>
                </a:lnTo>
                <a:lnTo>
                  <a:pt x="434713" y="7196"/>
                </a:lnTo>
                <a:lnTo>
                  <a:pt x="430566" y="7474"/>
                </a:lnTo>
                <a:lnTo>
                  <a:pt x="418892" y="12394"/>
                </a:lnTo>
                <a:lnTo>
                  <a:pt x="410422" y="23451"/>
                </a:lnTo>
                <a:lnTo>
                  <a:pt x="409023" y="26580"/>
                </a:lnTo>
                <a:lnTo>
                  <a:pt x="405686" y="38399"/>
                </a:lnTo>
                <a:lnTo>
                  <a:pt x="404574" y="51978"/>
                </a:lnTo>
                <a:lnTo>
                  <a:pt x="405179" y="62460"/>
                </a:lnTo>
                <a:lnTo>
                  <a:pt x="408060" y="75087"/>
                </a:lnTo>
                <a:lnTo>
                  <a:pt x="413314" y="85324"/>
                </a:lnTo>
                <a:lnTo>
                  <a:pt x="418754" y="92991"/>
                </a:lnTo>
                <a:lnTo>
                  <a:pt x="419483" y="76907"/>
                </a:lnTo>
                <a:lnTo>
                  <a:pt x="418026" y="71082"/>
                </a:lnTo>
                <a:lnTo>
                  <a:pt x="417298" y="63307"/>
                </a:lnTo>
                <a:lnTo>
                  <a:pt x="417298" y="43218"/>
                </a:lnTo>
                <a:close/>
              </a:path>
              <a:path w="464145" h="107233">
                <a:moveTo>
                  <a:pt x="25319" y="18097"/>
                </a:moveTo>
                <a:lnTo>
                  <a:pt x="26069" y="15013"/>
                </a:lnTo>
                <a:lnTo>
                  <a:pt x="29068" y="12100"/>
                </a:lnTo>
                <a:lnTo>
                  <a:pt x="32388" y="11243"/>
                </a:lnTo>
                <a:lnTo>
                  <a:pt x="37529" y="10986"/>
                </a:lnTo>
                <a:lnTo>
                  <a:pt x="37529" y="8545"/>
                </a:lnTo>
                <a:lnTo>
                  <a:pt x="0" y="8545"/>
                </a:lnTo>
                <a:lnTo>
                  <a:pt x="0" y="10986"/>
                </a:lnTo>
                <a:lnTo>
                  <a:pt x="5055" y="11329"/>
                </a:lnTo>
                <a:lnTo>
                  <a:pt x="8300" y="12196"/>
                </a:lnTo>
                <a:lnTo>
                  <a:pt x="11170" y="14980"/>
                </a:lnTo>
                <a:lnTo>
                  <a:pt x="11888" y="18054"/>
                </a:lnTo>
                <a:lnTo>
                  <a:pt x="11888" y="85367"/>
                </a:lnTo>
                <a:lnTo>
                  <a:pt x="11245" y="88890"/>
                </a:lnTo>
                <a:lnTo>
                  <a:pt x="8675" y="91845"/>
                </a:lnTo>
                <a:lnTo>
                  <a:pt x="5355" y="92798"/>
                </a:lnTo>
                <a:lnTo>
                  <a:pt x="0" y="93226"/>
                </a:lnTo>
                <a:lnTo>
                  <a:pt x="0" y="95604"/>
                </a:lnTo>
                <a:lnTo>
                  <a:pt x="37207" y="95604"/>
                </a:lnTo>
                <a:lnTo>
                  <a:pt x="37207" y="93226"/>
                </a:lnTo>
                <a:lnTo>
                  <a:pt x="32238" y="92798"/>
                </a:lnTo>
                <a:lnTo>
                  <a:pt x="29014" y="91931"/>
                </a:lnTo>
                <a:lnTo>
                  <a:pt x="26058" y="89318"/>
                </a:lnTo>
                <a:lnTo>
                  <a:pt x="25319" y="86223"/>
                </a:lnTo>
                <a:lnTo>
                  <a:pt x="25319" y="57568"/>
                </a:lnTo>
                <a:lnTo>
                  <a:pt x="29753" y="53777"/>
                </a:lnTo>
                <a:lnTo>
                  <a:pt x="54687" y="81147"/>
                </a:lnTo>
                <a:lnTo>
                  <a:pt x="56486" y="83118"/>
                </a:lnTo>
                <a:lnTo>
                  <a:pt x="58639" y="86352"/>
                </a:lnTo>
                <a:lnTo>
                  <a:pt x="59892" y="89693"/>
                </a:lnTo>
                <a:lnTo>
                  <a:pt x="59249" y="91909"/>
                </a:lnTo>
                <a:lnTo>
                  <a:pt x="56679" y="92809"/>
                </a:lnTo>
                <a:lnTo>
                  <a:pt x="54215" y="93098"/>
                </a:lnTo>
                <a:lnTo>
                  <a:pt x="50574" y="93226"/>
                </a:lnTo>
                <a:lnTo>
                  <a:pt x="50574" y="95604"/>
                </a:lnTo>
                <a:lnTo>
                  <a:pt x="90802" y="95604"/>
                </a:lnTo>
                <a:lnTo>
                  <a:pt x="90802" y="93355"/>
                </a:lnTo>
                <a:lnTo>
                  <a:pt x="86818" y="92884"/>
                </a:lnTo>
                <a:lnTo>
                  <a:pt x="83798" y="91888"/>
                </a:lnTo>
                <a:lnTo>
                  <a:pt x="79685" y="88847"/>
                </a:lnTo>
                <a:lnTo>
                  <a:pt x="75808" y="85024"/>
                </a:lnTo>
                <a:lnTo>
                  <a:pt x="70110" y="78899"/>
                </a:lnTo>
                <a:lnTo>
                  <a:pt x="39457" y="45809"/>
                </a:lnTo>
                <a:lnTo>
                  <a:pt x="64455" y="21331"/>
                </a:lnTo>
                <a:lnTo>
                  <a:pt x="68739" y="17133"/>
                </a:lnTo>
                <a:lnTo>
                  <a:pt x="72091" y="14413"/>
                </a:lnTo>
                <a:lnTo>
                  <a:pt x="74512" y="13171"/>
                </a:lnTo>
                <a:lnTo>
                  <a:pt x="76932" y="11929"/>
                </a:lnTo>
                <a:lnTo>
                  <a:pt x="80242" y="11093"/>
                </a:lnTo>
                <a:lnTo>
                  <a:pt x="84440" y="10665"/>
                </a:lnTo>
                <a:lnTo>
                  <a:pt x="84440" y="8545"/>
                </a:lnTo>
                <a:lnTo>
                  <a:pt x="49996" y="8545"/>
                </a:lnTo>
                <a:lnTo>
                  <a:pt x="49996" y="10986"/>
                </a:lnTo>
                <a:lnTo>
                  <a:pt x="52866" y="10986"/>
                </a:lnTo>
                <a:lnTo>
                  <a:pt x="55083" y="11265"/>
                </a:lnTo>
                <a:lnTo>
                  <a:pt x="58210" y="12378"/>
                </a:lnTo>
                <a:lnTo>
                  <a:pt x="58992" y="15291"/>
                </a:lnTo>
                <a:lnTo>
                  <a:pt x="58992" y="17775"/>
                </a:lnTo>
                <a:lnTo>
                  <a:pt x="54387" y="23408"/>
                </a:lnTo>
                <a:lnTo>
                  <a:pt x="45176" y="32189"/>
                </a:lnTo>
                <a:lnTo>
                  <a:pt x="35928" y="40599"/>
                </a:lnTo>
                <a:lnTo>
                  <a:pt x="25319" y="49794"/>
                </a:lnTo>
                <a:lnTo>
                  <a:pt x="25319" y="18097"/>
                </a:lnTo>
                <a:close/>
              </a:path>
              <a:path w="464145" h="107233">
                <a:moveTo>
                  <a:pt x="133151" y="71125"/>
                </a:moveTo>
                <a:lnTo>
                  <a:pt x="133151" y="80119"/>
                </a:lnTo>
                <a:lnTo>
                  <a:pt x="199598" y="80119"/>
                </a:lnTo>
                <a:lnTo>
                  <a:pt x="199598" y="71125"/>
                </a:lnTo>
                <a:lnTo>
                  <a:pt x="133151" y="71125"/>
                </a:lnTo>
                <a:close/>
              </a:path>
              <a:path w="464145" h="107233">
                <a:moveTo>
                  <a:pt x="133151" y="44589"/>
                </a:moveTo>
                <a:lnTo>
                  <a:pt x="133151" y="53584"/>
                </a:lnTo>
                <a:lnTo>
                  <a:pt x="199598" y="53584"/>
                </a:lnTo>
                <a:lnTo>
                  <a:pt x="199598" y="44589"/>
                </a:lnTo>
                <a:lnTo>
                  <a:pt x="133151" y="44589"/>
                </a:lnTo>
                <a:close/>
              </a:path>
              <a:path w="464145" h="107233">
                <a:moveTo>
                  <a:pt x="255549" y="29019"/>
                </a:moveTo>
                <a:lnTo>
                  <a:pt x="255549" y="21781"/>
                </a:lnTo>
                <a:lnTo>
                  <a:pt x="255014" y="45938"/>
                </a:lnTo>
                <a:lnTo>
                  <a:pt x="260647" y="49794"/>
                </a:lnTo>
                <a:lnTo>
                  <a:pt x="260883" y="36044"/>
                </a:lnTo>
                <a:lnTo>
                  <a:pt x="257327" y="32532"/>
                </a:lnTo>
                <a:lnTo>
                  <a:pt x="255549" y="290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505228" y="2805540"/>
            <a:ext cx="60406" cy="0"/>
          </a:xfrm>
          <a:custGeom>
            <a:avLst/>
            <a:gdLst/>
            <a:ahLst/>
            <a:cxnLst/>
            <a:rect l="l" t="t" r="r" b="b"/>
            <a:pathLst>
              <a:path w="66447">
                <a:moveTo>
                  <a:pt x="0" y="0"/>
                </a:moveTo>
                <a:lnTo>
                  <a:pt x="66447" y="0"/>
                </a:lnTo>
              </a:path>
            </a:pathLst>
          </a:custGeom>
          <a:ln w="102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505228" y="2782127"/>
            <a:ext cx="60406" cy="0"/>
          </a:xfrm>
          <a:custGeom>
            <a:avLst/>
            <a:gdLst/>
            <a:ahLst/>
            <a:cxnLst/>
            <a:rect l="l" t="t" r="r" b="b"/>
            <a:pathLst>
              <a:path w="66447">
                <a:moveTo>
                  <a:pt x="0" y="0"/>
                </a:moveTo>
                <a:lnTo>
                  <a:pt x="66447" y="0"/>
                </a:lnTo>
              </a:path>
            </a:pathLst>
          </a:custGeom>
          <a:ln w="102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445405" y="2921644"/>
            <a:ext cx="60406" cy="0"/>
          </a:xfrm>
          <a:custGeom>
            <a:avLst/>
            <a:gdLst/>
            <a:ahLst/>
            <a:cxnLst/>
            <a:rect l="l" t="t" r="r" b="b"/>
            <a:pathLst>
              <a:path w="66447">
                <a:moveTo>
                  <a:pt x="0" y="0"/>
                </a:moveTo>
                <a:lnTo>
                  <a:pt x="66447" y="0"/>
                </a:lnTo>
              </a:path>
            </a:pathLst>
          </a:custGeom>
          <a:ln w="102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445405" y="2898230"/>
            <a:ext cx="60406" cy="0"/>
          </a:xfrm>
          <a:custGeom>
            <a:avLst/>
            <a:gdLst/>
            <a:ahLst/>
            <a:cxnLst/>
            <a:rect l="l" t="t" r="r" b="b"/>
            <a:pathLst>
              <a:path w="66447">
                <a:moveTo>
                  <a:pt x="0" y="0"/>
                </a:moveTo>
                <a:lnTo>
                  <a:pt x="66447" y="0"/>
                </a:lnTo>
              </a:path>
            </a:pathLst>
          </a:custGeom>
          <a:ln w="102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45109" y="2861041"/>
            <a:ext cx="53162" cy="78233"/>
          </a:xfrm>
          <a:custGeom>
            <a:avLst/>
            <a:gdLst/>
            <a:ahLst/>
            <a:cxnLst/>
            <a:rect l="l" t="t" r="r" b="b"/>
            <a:pathLst>
              <a:path w="58478" h="88664">
                <a:moveTo>
                  <a:pt x="2891" y="26856"/>
                </a:moveTo>
                <a:lnTo>
                  <a:pt x="4733" y="21973"/>
                </a:lnTo>
                <a:lnTo>
                  <a:pt x="6661" y="18353"/>
                </a:lnTo>
                <a:lnTo>
                  <a:pt x="8675" y="15998"/>
                </a:lnTo>
                <a:lnTo>
                  <a:pt x="12316" y="11714"/>
                </a:lnTo>
                <a:lnTo>
                  <a:pt x="17072" y="9573"/>
                </a:lnTo>
                <a:lnTo>
                  <a:pt x="27697" y="9573"/>
                </a:lnTo>
                <a:lnTo>
                  <a:pt x="31788" y="11232"/>
                </a:lnTo>
                <a:lnTo>
                  <a:pt x="35215" y="14552"/>
                </a:lnTo>
                <a:lnTo>
                  <a:pt x="38643" y="17872"/>
                </a:lnTo>
                <a:lnTo>
                  <a:pt x="40356" y="22701"/>
                </a:lnTo>
                <a:lnTo>
                  <a:pt x="40356" y="36279"/>
                </a:lnTo>
                <a:lnTo>
                  <a:pt x="37550" y="43711"/>
                </a:lnTo>
                <a:lnTo>
                  <a:pt x="31938" y="51335"/>
                </a:lnTo>
                <a:lnTo>
                  <a:pt x="27817" y="56612"/>
                </a:lnTo>
                <a:lnTo>
                  <a:pt x="20658" y="64987"/>
                </a:lnTo>
                <a:lnTo>
                  <a:pt x="11385" y="75179"/>
                </a:lnTo>
                <a:lnTo>
                  <a:pt x="0" y="87187"/>
                </a:lnTo>
                <a:lnTo>
                  <a:pt x="0" y="88664"/>
                </a:lnTo>
                <a:lnTo>
                  <a:pt x="51345" y="88664"/>
                </a:lnTo>
                <a:lnTo>
                  <a:pt x="58478" y="70739"/>
                </a:lnTo>
                <a:lnTo>
                  <a:pt x="56807" y="69968"/>
                </a:lnTo>
                <a:lnTo>
                  <a:pt x="54708" y="73780"/>
                </a:lnTo>
                <a:lnTo>
                  <a:pt x="52823" y="76178"/>
                </a:lnTo>
                <a:lnTo>
                  <a:pt x="49481" y="78149"/>
                </a:lnTo>
                <a:lnTo>
                  <a:pt x="46590" y="78641"/>
                </a:lnTo>
                <a:lnTo>
                  <a:pt x="12980" y="78641"/>
                </a:lnTo>
                <a:lnTo>
                  <a:pt x="21529" y="69764"/>
                </a:lnTo>
                <a:lnTo>
                  <a:pt x="31690" y="58908"/>
                </a:lnTo>
                <a:lnTo>
                  <a:pt x="39358" y="50281"/>
                </a:lnTo>
                <a:lnTo>
                  <a:pt x="44533" y="43882"/>
                </a:lnTo>
                <a:lnTo>
                  <a:pt x="49374" y="37372"/>
                </a:lnTo>
                <a:lnTo>
                  <a:pt x="51795" y="30604"/>
                </a:lnTo>
                <a:lnTo>
                  <a:pt x="51795" y="16983"/>
                </a:lnTo>
                <a:lnTo>
                  <a:pt x="49556" y="11404"/>
                </a:lnTo>
                <a:lnTo>
                  <a:pt x="45079" y="6842"/>
                </a:lnTo>
                <a:lnTo>
                  <a:pt x="40603" y="2280"/>
                </a:lnTo>
                <a:lnTo>
                  <a:pt x="34744" y="0"/>
                </a:lnTo>
                <a:lnTo>
                  <a:pt x="21634" y="0"/>
                </a:lnTo>
                <a:lnTo>
                  <a:pt x="16140" y="1916"/>
                </a:lnTo>
                <a:lnTo>
                  <a:pt x="11020" y="5750"/>
                </a:lnTo>
                <a:lnTo>
                  <a:pt x="5901" y="9583"/>
                </a:lnTo>
                <a:lnTo>
                  <a:pt x="2270" y="16426"/>
                </a:lnTo>
                <a:lnTo>
                  <a:pt x="128" y="26278"/>
                </a:lnTo>
                <a:lnTo>
                  <a:pt x="2891" y="268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384064" y="2872096"/>
            <a:ext cx="30027" cy="68256"/>
          </a:xfrm>
          <a:custGeom>
            <a:avLst/>
            <a:gdLst/>
            <a:ahLst/>
            <a:cxnLst/>
            <a:rect l="l" t="t" r="r" b="b"/>
            <a:pathLst>
              <a:path w="33030" h="77357">
                <a:moveTo>
                  <a:pt x="18121" y="21523"/>
                </a:moveTo>
                <a:lnTo>
                  <a:pt x="31231" y="21523"/>
                </a:lnTo>
                <a:lnTo>
                  <a:pt x="31231" y="16898"/>
                </a:lnTo>
                <a:lnTo>
                  <a:pt x="18250" y="16898"/>
                </a:lnTo>
                <a:lnTo>
                  <a:pt x="18250" y="1092"/>
                </a:lnTo>
                <a:lnTo>
                  <a:pt x="17093" y="0"/>
                </a:lnTo>
                <a:lnTo>
                  <a:pt x="12252" y="6511"/>
                </a:lnTo>
                <a:lnTo>
                  <a:pt x="9178" y="10526"/>
                </a:lnTo>
                <a:lnTo>
                  <a:pt x="7872" y="12047"/>
                </a:lnTo>
                <a:lnTo>
                  <a:pt x="4434" y="15548"/>
                </a:lnTo>
                <a:lnTo>
                  <a:pt x="1478" y="17990"/>
                </a:lnTo>
                <a:lnTo>
                  <a:pt x="449" y="18847"/>
                </a:lnTo>
                <a:lnTo>
                  <a:pt x="0" y="21523"/>
                </a:lnTo>
                <a:lnTo>
                  <a:pt x="7004" y="21523"/>
                </a:lnTo>
                <a:lnTo>
                  <a:pt x="7004" y="64785"/>
                </a:lnTo>
                <a:lnTo>
                  <a:pt x="7497" y="68169"/>
                </a:lnTo>
                <a:lnTo>
                  <a:pt x="8482" y="70610"/>
                </a:lnTo>
                <a:lnTo>
                  <a:pt x="10281" y="75108"/>
                </a:lnTo>
                <a:lnTo>
                  <a:pt x="13709" y="77357"/>
                </a:lnTo>
                <a:lnTo>
                  <a:pt x="21078" y="77357"/>
                </a:lnTo>
                <a:lnTo>
                  <a:pt x="23477" y="76736"/>
                </a:lnTo>
                <a:lnTo>
                  <a:pt x="25961" y="75493"/>
                </a:lnTo>
                <a:lnTo>
                  <a:pt x="28446" y="74251"/>
                </a:lnTo>
                <a:lnTo>
                  <a:pt x="30803" y="72131"/>
                </a:lnTo>
                <a:lnTo>
                  <a:pt x="33030" y="69133"/>
                </a:lnTo>
                <a:lnTo>
                  <a:pt x="32773" y="65792"/>
                </a:lnTo>
                <a:lnTo>
                  <a:pt x="30021" y="68533"/>
                </a:lnTo>
                <a:lnTo>
                  <a:pt x="27750" y="69989"/>
                </a:lnTo>
                <a:lnTo>
                  <a:pt x="24869" y="70353"/>
                </a:lnTo>
                <a:lnTo>
                  <a:pt x="21870" y="70353"/>
                </a:lnTo>
                <a:lnTo>
                  <a:pt x="19857" y="68876"/>
                </a:lnTo>
                <a:lnTo>
                  <a:pt x="18828" y="65920"/>
                </a:lnTo>
                <a:lnTo>
                  <a:pt x="18271" y="64250"/>
                </a:lnTo>
                <a:lnTo>
                  <a:pt x="17993" y="61787"/>
                </a:lnTo>
                <a:lnTo>
                  <a:pt x="17993" y="58531"/>
                </a:lnTo>
                <a:lnTo>
                  <a:pt x="18121" y="215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382545" y="2977484"/>
            <a:ext cx="381036" cy="78630"/>
          </a:xfrm>
          <a:custGeom>
            <a:avLst/>
            <a:gdLst/>
            <a:ahLst/>
            <a:cxnLst/>
            <a:rect l="l" t="t" r="r" b="b"/>
            <a:pathLst>
              <a:path w="419140" h="89114">
                <a:moveTo>
                  <a:pt x="353721" y="42619"/>
                </a:moveTo>
                <a:lnTo>
                  <a:pt x="348901" y="45810"/>
                </a:lnTo>
                <a:lnTo>
                  <a:pt x="340847" y="45810"/>
                </a:lnTo>
                <a:lnTo>
                  <a:pt x="341254" y="50308"/>
                </a:lnTo>
                <a:lnTo>
                  <a:pt x="348751" y="50308"/>
                </a:lnTo>
                <a:lnTo>
                  <a:pt x="355081" y="46635"/>
                </a:lnTo>
                <a:lnTo>
                  <a:pt x="360244" y="39289"/>
                </a:lnTo>
                <a:lnTo>
                  <a:pt x="365406" y="31942"/>
                </a:lnTo>
                <a:lnTo>
                  <a:pt x="364645" y="22894"/>
                </a:lnTo>
                <a:lnTo>
                  <a:pt x="362461" y="29854"/>
                </a:lnTo>
                <a:lnTo>
                  <a:pt x="358091" y="36237"/>
                </a:lnTo>
                <a:lnTo>
                  <a:pt x="353721" y="42619"/>
                </a:lnTo>
                <a:close/>
              </a:path>
              <a:path w="419140" h="89114">
                <a:moveTo>
                  <a:pt x="378108" y="81137"/>
                </a:moveTo>
                <a:lnTo>
                  <a:pt x="381257" y="84071"/>
                </a:lnTo>
                <a:lnTo>
                  <a:pt x="384406" y="87005"/>
                </a:lnTo>
                <a:lnTo>
                  <a:pt x="388144" y="88472"/>
                </a:lnTo>
                <a:lnTo>
                  <a:pt x="392471" y="88472"/>
                </a:lnTo>
                <a:lnTo>
                  <a:pt x="388937" y="82111"/>
                </a:lnTo>
                <a:lnTo>
                  <a:pt x="386495" y="78449"/>
                </a:lnTo>
                <a:lnTo>
                  <a:pt x="386495" y="69925"/>
                </a:lnTo>
                <a:lnTo>
                  <a:pt x="388487" y="63179"/>
                </a:lnTo>
                <a:lnTo>
                  <a:pt x="392471" y="55383"/>
                </a:lnTo>
                <a:lnTo>
                  <a:pt x="396455" y="47587"/>
                </a:lnTo>
                <a:lnTo>
                  <a:pt x="400997" y="43690"/>
                </a:lnTo>
                <a:lnTo>
                  <a:pt x="408922" y="43690"/>
                </a:lnTo>
                <a:lnTo>
                  <a:pt x="411214" y="44696"/>
                </a:lnTo>
                <a:lnTo>
                  <a:pt x="414727" y="48723"/>
                </a:lnTo>
                <a:lnTo>
                  <a:pt x="415606" y="51528"/>
                </a:lnTo>
                <a:lnTo>
                  <a:pt x="415606" y="60951"/>
                </a:lnTo>
                <a:lnTo>
                  <a:pt x="413517" y="67280"/>
                </a:lnTo>
                <a:lnTo>
                  <a:pt x="409340" y="74112"/>
                </a:lnTo>
                <a:lnTo>
                  <a:pt x="405163" y="80944"/>
                </a:lnTo>
                <a:lnTo>
                  <a:pt x="400461" y="84360"/>
                </a:lnTo>
                <a:lnTo>
                  <a:pt x="395234" y="84360"/>
                </a:lnTo>
                <a:lnTo>
                  <a:pt x="400483" y="88472"/>
                </a:lnTo>
                <a:lnTo>
                  <a:pt x="406930" y="84553"/>
                </a:lnTo>
                <a:lnTo>
                  <a:pt x="411814" y="76714"/>
                </a:lnTo>
                <a:lnTo>
                  <a:pt x="416698" y="68876"/>
                </a:lnTo>
                <a:lnTo>
                  <a:pt x="419140" y="61722"/>
                </a:lnTo>
                <a:lnTo>
                  <a:pt x="419140" y="49215"/>
                </a:lnTo>
                <a:lnTo>
                  <a:pt x="417705" y="45082"/>
                </a:lnTo>
                <a:lnTo>
                  <a:pt x="414834" y="42854"/>
                </a:lnTo>
                <a:lnTo>
                  <a:pt x="411964" y="40627"/>
                </a:lnTo>
                <a:lnTo>
                  <a:pt x="408665" y="39513"/>
                </a:lnTo>
                <a:lnTo>
                  <a:pt x="397783" y="39513"/>
                </a:lnTo>
                <a:lnTo>
                  <a:pt x="391261" y="42801"/>
                </a:lnTo>
                <a:lnTo>
                  <a:pt x="385370" y="49376"/>
                </a:lnTo>
                <a:lnTo>
                  <a:pt x="379479" y="55951"/>
                </a:lnTo>
                <a:lnTo>
                  <a:pt x="376534" y="62943"/>
                </a:lnTo>
                <a:lnTo>
                  <a:pt x="376534" y="76564"/>
                </a:lnTo>
                <a:lnTo>
                  <a:pt x="378108" y="81137"/>
                </a:lnTo>
                <a:close/>
              </a:path>
              <a:path w="419140" h="89114">
                <a:moveTo>
                  <a:pt x="20563" y="44910"/>
                </a:moveTo>
                <a:lnTo>
                  <a:pt x="21656" y="42415"/>
                </a:lnTo>
                <a:lnTo>
                  <a:pt x="23841" y="39995"/>
                </a:lnTo>
                <a:lnTo>
                  <a:pt x="26026" y="37575"/>
                </a:lnTo>
                <a:lnTo>
                  <a:pt x="29367" y="36365"/>
                </a:lnTo>
                <a:lnTo>
                  <a:pt x="31606" y="37115"/>
                </a:lnTo>
                <a:lnTo>
                  <a:pt x="34905" y="40113"/>
                </a:lnTo>
                <a:lnTo>
                  <a:pt x="38171" y="40863"/>
                </a:lnTo>
                <a:lnTo>
                  <a:pt x="41074" y="40263"/>
                </a:lnTo>
                <a:lnTo>
                  <a:pt x="43173" y="37864"/>
                </a:lnTo>
                <a:lnTo>
                  <a:pt x="43698" y="34630"/>
                </a:lnTo>
                <a:lnTo>
                  <a:pt x="43012" y="31022"/>
                </a:lnTo>
                <a:lnTo>
                  <a:pt x="40271" y="28409"/>
                </a:lnTo>
                <a:lnTo>
                  <a:pt x="36308" y="27756"/>
                </a:lnTo>
                <a:lnTo>
                  <a:pt x="33566" y="27756"/>
                </a:lnTo>
                <a:lnTo>
                  <a:pt x="30920" y="28826"/>
                </a:lnTo>
                <a:lnTo>
                  <a:pt x="28371" y="30968"/>
                </a:lnTo>
                <a:lnTo>
                  <a:pt x="25822" y="33110"/>
                </a:lnTo>
                <a:lnTo>
                  <a:pt x="23177" y="36087"/>
                </a:lnTo>
                <a:lnTo>
                  <a:pt x="20435" y="39899"/>
                </a:lnTo>
                <a:lnTo>
                  <a:pt x="20435" y="29362"/>
                </a:lnTo>
                <a:lnTo>
                  <a:pt x="19792" y="27691"/>
                </a:lnTo>
                <a:lnTo>
                  <a:pt x="17522" y="28719"/>
                </a:lnTo>
                <a:lnTo>
                  <a:pt x="15315" y="29640"/>
                </a:lnTo>
                <a:lnTo>
                  <a:pt x="13173" y="30454"/>
                </a:lnTo>
                <a:lnTo>
                  <a:pt x="10410" y="31482"/>
                </a:lnTo>
                <a:lnTo>
                  <a:pt x="7840" y="32382"/>
                </a:lnTo>
                <a:lnTo>
                  <a:pt x="5269" y="33281"/>
                </a:lnTo>
                <a:lnTo>
                  <a:pt x="2763" y="34159"/>
                </a:lnTo>
                <a:lnTo>
                  <a:pt x="321" y="35016"/>
                </a:lnTo>
                <a:lnTo>
                  <a:pt x="1831" y="36826"/>
                </a:lnTo>
                <a:lnTo>
                  <a:pt x="4241" y="36558"/>
                </a:lnTo>
                <a:lnTo>
                  <a:pt x="7786" y="37468"/>
                </a:lnTo>
                <a:lnTo>
                  <a:pt x="9371" y="41109"/>
                </a:lnTo>
                <a:lnTo>
                  <a:pt x="9767" y="44139"/>
                </a:lnTo>
                <a:lnTo>
                  <a:pt x="9767" y="80783"/>
                </a:lnTo>
                <a:lnTo>
                  <a:pt x="9125" y="83022"/>
                </a:lnTo>
                <a:lnTo>
                  <a:pt x="6554" y="85120"/>
                </a:lnTo>
                <a:lnTo>
                  <a:pt x="3941" y="85817"/>
                </a:lnTo>
                <a:lnTo>
                  <a:pt x="0" y="86159"/>
                </a:lnTo>
                <a:lnTo>
                  <a:pt x="0" y="88279"/>
                </a:lnTo>
                <a:lnTo>
                  <a:pt x="31681" y="88279"/>
                </a:lnTo>
                <a:lnTo>
                  <a:pt x="31681" y="86159"/>
                </a:lnTo>
                <a:lnTo>
                  <a:pt x="27697" y="86245"/>
                </a:lnTo>
                <a:lnTo>
                  <a:pt x="24848" y="85570"/>
                </a:lnTo>
                <a:lnTo>
                  <a:pt x="21420" y="82700"/>
                </a:lnTo>
                <a:lnTo>
                  <a:pt x="20563" y="80141"/>
                </a:lnTo>
                <a:lnTo>
                  <a:pt x="20563" y="44910"/>
                </a:lnTo>
                <a:close/>
              </a:path>
              <a:path w="419140" h="89114">
                <a:moveTo>
                  <a:pt x="80113" y="63800"/>
                </a:moveTo>
                <a:lnTo>
                  <a:pt x="80113" y="72795"/>
                </a:lnTo>
                <a:lnTo>
                  <a:pt x="146561" y="72795"/>
                </a:lnTo>
                <a:lnTo>
                  <a:pt x="146561" y="63800"/>
                </a:lnTo>
                <a:lnTo>
                  <a:pt x="80113" y="63800"/>
                </a:lnTo>
                <a:close/>
              </a:path>
              <a:path w="419140" h="89114">
                <a:moveTo>
                  <a:pt x="80113" y="37265"/>
                </a:moveTo>
                <a:lnTo>
                  <a:pt x="80113" y="46260"/>
                </a:lnTo>
                <a:lnTo>
                  <a:pt x="146561" y="46260"/>
                </a:lnTo>
                <a:lnTo>
                  <a:pt x="146561" y="37265"/>
                </a:lnTo>
                <a:lnTo>
                  <a:pt x="80113" y="37265"/>
                </a:lnTo>
                <a:close/>
              </a:path>
              <a:path w="419140" h="89114">
                <a:moveTo>
                  <a:pt x="211487" y="10922"/>
                </a:moveTo>
                <a:lnTo>
                  <a:pt x="213629" y="13599"/>
                </a:lnTo>
                <a:lnTo>
                  <a:pt x="213886" y="17219"/>
                </a:lnTo>
                <a:lnTo>
                  <a:pt x="213886" y="80569"/>
                </a:lnTo>
                <a:lnTo>
                  <a:pt x="213093" y="83075"/>
                </a:lnTo>
                <a:lnTo>
                  <a:pt x="209923" y="85388"/>
                </a:lnTo>
                <a:lnTo>
                  <a:pt x="206539" y="86095"/>
                </a:lnTo>
                <a:lnTo>
                  <a:pt x="201355" y="86352"/>
                </a:lnTo>
                <a:lnTo>
                  <a:pt x="201355" y="88279"/>
                </a:lnTo>
                <a:lnTo>
                  <a:pt x="237599" y="88279"/>
                </a:lnTo>
                <a:lnTo>
                  <a:pt x="237599" y="86480"/>
                </a:lnTo>
                <a:lnTo>
                  <a:pt x="232801" y="86309"/>
                </a:lnTo>
                <a:lnTo>
                  <a:pt x="229523" y="85773"/>
                </a:lnTo>
                <a:lnTo>
                  <a:pt x="227767" y="84874"/>
                </a:lnTo>
                <a:lnTo>
                  <a:pt x="225132" y="81876"/>
                </a:lnTo>
                <a:lnTo>
                  <a:pt x="225132" y="1221"/>
                </a:lnTo>
                <a:lnTo>
                  <a:pt x="224811" y="0"/>
                </a:lnTo>
                <a:lnTo>
                  <a:pt x="224039" y="0"/>
                </a:lnTo>
                <a:lnTo>
                  <a:pt x="200455" y="12014"/>
                </a:lnTo>
                <a:lnTo>
                  <a:pt x="201997" y="13128"/>
                </a:lnTo>
                <a:lnTo>
                  <a:pt x="205436" y="11854"/>
                </a:lnTo>
                <a:lnTo>
                  <a:pt x="208659" y="10922"/>
                </a:lnTo>
                <a:lnTo>
                  <a:pt x="211487" y="10922"/>
                </a:lnTo>
                <a:close/>
              </a:path>
              <a:path w="419140" h="89114">
                <a:moveTo>
                  <a:pt x="277292" y="10922"/>
                </a:moveTo>
                <a:lnTo>
                  <a:pt x="279434" y="13599"/>
                </a:lnTo>
                <a:lnTo>
                  <a:pt x="279691" y="17219"/>
                </a:lnTo>
                <a:lnTo>
                  <a:pt x="279691" y="80569"/>
                </a:lnTo>
                <a:lnTo>
                  <a:pt x="278898" y="83075"/>
                </a:lnTo>
                <a:lnTo>
                  <a:pt x="275728" y="85388"/>
                </a:lnTo>
                <a:lnTo>
                  <a:pt x="272343" y="86095"/>
                </a:lnTo>
                <a:lnTo>
                  <a:pt x="267160" y="86352"/>
                </a:lnTo>
                <a:lnTo>
                  <a:pt x="267160" y="88279"/>
                </a:lnTo>
                <a:lnTo>
                  <a:pt x="303403" y="88279"/>
                </a:lnTo>
                <a:lnTo>
                  <a:pt x="303403" y="86480"/>
                </a:lnTo>
                <a:lnTo>
                  <a:pt x="298605" y="86309"/>
                </a:lnTo>
                <a:lnTo>
                  <a:pt x="295328" y="85773"/>
                </a:lnTo>
                <a:lnTo>
                  <a:pt x="293571" y="84874"/>
                </a:lnTo>
                <a:lnTo>
                  <a:pt x="290937" y="81876"/>
                </a:lnTo>
                <a:lnTo>
                  <a:pt x="290937" y="1221"/>
                </a:lnTo>
                <a:lnTo>
                  <a:pt x="290615" y="0"/>
                </a:lnTo>
                <a:lnTo>
                  <a:pt x="289844" y="0"/>
                </a:lnTo>
                <a:lnTo>
                  <a:pt x="266260" y="12014"/>
                </a:lnTo>
                <a:lnTo>
                  <a:pt x="267802" y="13128"/>
                </a:lnTo>
                <a:lnTo>
                  <a:pt x="271240" y="11854"/>
                </a:lnTo>
                <a:lnTo>
                  <a:pt x="274464" y="10922"/>
                </a:lnTo>
                <a:lnTo>
                  <a:pt x="277292" y="10922"/>
                </a:lnTo>
                <a:close/>
              </a:path>
              <a:path w="419140" h="89114">
                <a:moveTo>
                  <a:pt x="392664" y="84360"/>
                </a:moveTo>
                <a:lnTo>
                  <a:pt x="388937" y="82111"/>
                </a:lnTo>
                <a:lnTo>
                  <a:pt x="392471" y="88472"/>
                </a:lnTo>
                <a:lnTo>
                  <a:pt x="400483" y="88472"/>
                </a:lnTo>
                <a:lnTo>
                  <a:pt x="395234" y="84360"/>
                </a:lnTo>
                <a:lnTo>
                  <a:pt x="392664" y="84360"/>
                </a:lnTo>
                <a:close/>
              </a:path>
              <a:path w="419140" h="89114">
                <a:moveTo>
                  <a:pt x="395748" y="-642"/>
                </a:moveTo>
                <a:lnTo>
                  <a:pt x="393306" y="1756"/>
                </a:lnTo>
                <a:lnTo>
                  <a:pt x="390972" y="3576"/>
                </a:lnTo>
                <a:lnTo>
                  <a:pt x="388744" y="4819"/>
                </a:lnTo>
                <a:lnTo>
                  <a:pt x="384588" y="7217"/>
                </a:lnTo>
                <a:lnTo>
                  <a:pt x="380047" y="8416"/>
                </a:lnTo>
                <a:lnTo>
                  <a:pt x="375120" y="8416"/>
                </a:lnTo>
                <a:lnTo>
                  <a:pt x="371393" y="8245"/>
                </a:lnTo>
                <a:lnTo>
                  <a:pt x="367794" y="7560"/>
                </a:lnTo>
                <a:lnTo>
                  <a:pt x="365417" y="6103"/>
                </a:lnTo>
                <a:lnTo>
                  <a:pt x="362975" y="3919"/>
                </a:lnTo>
                <a:lnTo>
                  <a:pt x="360340" y="2248"/>
                </a:lnTo>
                <a:lnTo>
                  <a:pt x="356506" y="1221"/>
                </a:lnTo>
                <a:lnTo>
                  <a:pt x="346438" y="1221"/>
                </a:lnTo>
                <a:lnTo>
                  <a:pt x="339862" y="4647"/>
                </a:lnTo>
                <a:lnTo>
                  <a:pt x="334121" y="11500"/>
                </a:lnTo>
                <a:lnTo>
                  <a:pt x="328380" y="18354"/>
                </a:lnTo>
                <a:lnTo>
                  <a:pt x="325510" y="25314"/>
                </a:lnTo>
                <a:lnTo>
                  <a:pt x="325510" y="38250"/>
                </a:lnTo>
                <a:lnTo>
                  <a:pt x="327138" y="42705"/>
                </a:lnTo>
                <a:lnTo>
                  <a:pt x="330394" y="45746"/>
                </a:lnTo>
                <a:lnTo>
                  <a:pt x="333650" y="48787"/>
                </a:lnTo>
                <a:lnTo>
                  <a:pt x="337270" y="50308"/>
                </a:lnTo>
                <a:lnTo>
                  <a:pt x="341254" y="50308"/>
                </a:lnTo>
                <a:lnTo>
                  <a:pt x="340847" y="45810"/>
                </a:lnTo>
                <a:lnTo>
                  <a:pt x="338780" y="45007"/>
                </a:lnTo>
                <a:lnTo>
                  <a:pt x="336081" y="41794"/>
                </a:lnTo>
                <a:lnTo>
                  <a:pt x="335406" y="39578"/>
                </a:lnTo>
                <a:lnTo>
                  <a:pt x="335406" y="30497"/>
                </a:lnTo>
                <a:lnTo>
                  <a:pt x="337559" y="23654"/>
                </a:lnTo>
                <a:lnTo>
                  <a:pt x="341864" y="16223"/>
                </a:lnTo>
                <a:lnTo>
                  <a:pt x="346170" y="8791"/>
                </a:lnTo>
                <a:lnTo>
                  <a:pt x="350401" y="5076"/>
                </a:lnTo>
                <a:lnTo>
                  <a:pt x="354556" y="5076"/>
                </a:lnTo>
                <a:lnTo>
                  <a:pt x="355702" y="5579"/>
                </a:lnTo>
                <a:lnTo>
                  <a:pt x="358487" y="7592"/>
                </a:lnTo>
                <a:lnTo>
                  <a:pt x="360725" y="8481"/>
                </a:lnTo>
                <a:lnTo>
                  <a:pt x="363778" y="10151"/>
                </a:lnTo>
                <a:lnTo>
                  <a:pt x="364645" y="12657"/>
                </a:lnTo>
                <a:lnTo>
                  <a:pt x="364645" y="22894"/>
                </a:lnTo>
                <a:lnTo>
                  <a:pt x="365406" y="31942"/>
                </a:lnTo>
                <a:lnTo>
                  <a:pt x="367987" y="24415"/>
                </a:lnTo>
                <a:lnTo>
                  <a:pt x="367987" y="16705"/>
                </a:lnTo>
                <a:lnTo>
                  <a:pt x="367794" y="13203"/>
                </a:lnTo>
                <a:lnTo>
                  <a:pt x="367087" y="10344"/>
                </a:lnTo>
                <a:lnTo>
                  <a:pt x="370301" y="11115"/>
                </a:lnTo>
                <a:lnTo>
                  <a:pt x="373964" y="11565"/>
                </a:lnTo>
                <a:lnTo>
                  <a:pt x="378890" y="11565"/>
                </a:lnTo>
                <a:lnTo>
                  <a:pt x="380990" y="11329"/>
                </a:lnTo>
                <a:lnTo>
                  <a:pt x="384160" y="10387"/>
                </a:lnTo>
                <a:lnTo>
                  <a:pt x="386559" y="9401"/>
                </a:lnTo>
                <a:lnTo>
                  <a:pt x="389772" y="7902"/>
                </a:lnTo>
                <a:lnTo>
                  <a:pt x="343953" y="90142"/>
                </a:lnTo>
                <a:lnTo>
                  <a:pt x="350187" y="90142"/>
                </a:lnTo>
                <a:lnTo>
                  <a:pt x="400889" y="-642"/>
                </a:lnTo>
                <a:lnTo>
                  <a:pt x="395748" y="-6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455376" y="3037747"/>
            <a:ext cx="60406" cy="0"/>
          </a:xfrm>
          <a:custGeom>
            <a:avLst/>
            <a:gdLst/>
            <a:ahLst/>
            <a:cxnLst/>
            <a:rect l="l" t="t" r="r" b="b"/>
            <a:pathLst>
              <a:path w="66447">
                <a:moveTo>
                  <a:pt x="0" y="0"/>
                </a:moveTo>
                <a:lnTo>
                  <a:pt x="66447" y="0"/>
                </a:lnTo>
              </a:path>
            </a:pathLst>
          </a:custGeom>
          <a:ln w="102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455376" y="3014334"/>
            <a:ext cx="60406" cy="0"/>
          </a:xfrm>
          <a:custGeom>
            <a:avLst/>
            <a:gdLst/>
            <a:ahLst/>
            <a:cxnLst/>
            <a:rect l="l" t="t" r="r" b="b"/>
            <a:pathLst>
              <a:path w="66447">
                <a:moveTo>
                  <a:pt x="0" y="0"/>
                </a:moveTo>
                <a:lnTo>
                  <a:pt x="66447" y="0"/>
                </a:lnTo>
              </a:path>
            </a:pathLst>
          </a:custGeom>
          <a:ln w="102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299179" y="2482797"/>
            <a:ext cx="684939" cy="103064"/>
          </a:xfrm>
          <a:custGeom>
            <a:avLst/>
            <a:gdLst/>
            <a:ahLst/>
            <a:cxnLst/>
            <a:rect l="l" t="t" r="r" b="b"/>
            <a:pathLst>
              <a:path w="753433" h="116806">
                <a:moveTo>
                  <a:pt x="569707" y="19660"/>
                </a:moveTo>
                <a:lnTo>
                  <a:pt x="565594" y="24543"/>
                </a:lnTo>
                <a:lnTo>
                  <a:pt x="562349" y="27841"/>
                </a:lnTo>
                <a:lnTo>
                  <a:pt x="559971" y="29554"/>
                </a:lnTo>
                <a:lnTo>
                  <a:pt x="557593" y="31268"/>
                </a:lnTo>
                <a:lnTo>
                  <a:pt x="554241" y="33045"/>
                </a:lnTo>
                <a:lnTo>
                  <a:pt x="549914" y="34887"/>
                </a:lnTo>
                <a:lnTo>
                  <a:pt x="548800" y="35487"/>
                </a:lnTo>
                <a:lnTo>
                  <a:pt x="548372" y="37971"/>
                </a:lnTo>
                <a:lnTo>
                  <a:pt x="558139" y="37971"/>
                </a:lnTo>
                <a:lnTo>
                  <a:pt x="546058" y="82882"/>
                </a:lnTo>
                <a:lnTo>
                  <a:pt x="545737" y="85452"/>
                </a:lnTo>
                <a:lnTo>
                  <a:pt x="546229" y="88215"/>
                </a:lnTo>
                <a:lnTo>
                  <a:pt x="548200" y="90528"/>
                </a:lnTo>
                <a:lnTo>
                  <a:pt x="551970" y="91106"/>
                </a:lnTo>
                <a:lnTo>
                  <a:pt x="554498" y="91106"/>
                </a:lnTo>
                <a:lnTo>
                  <a:pt x="557165" y="90025"/>
                </a:lnTo>
                <a:lnTo>
                  <a:pt x="559971" y="87861"/>
                </a:lnTo>
                <a:lnTo>
                  <a:pt x="562777" y="85698"/>
                </a:lnTo>
                <a:lnTo>
                  <a:pt x="566022" y="81854"/>
                </a:lnTo>
                <a:lnTo>
                  <a:pt x="569707" y="76328"/>
                </a:lnTo>
                <a:lnTo>
                  <a:pt x="568935" y="74016"/>
                </a:lnTo>
                <a:lnTo>
                  <a:pt x="566194" y="77571"/>
                </a:lnTo>
                <a:lnTo>
                  <a:pt x="564244" y="79948"/>
                </a:lnTo>
                <a:lnTo>
                  <a:pt x="563088" y="81147"/>
                </a:lnTo>
                <a:lnTo>
                  <a:pt x="561074" y="83375"/>
                </a:lnTo>
                <a:lnTo>
                  <a:pt x="559510" y="84488"/>
                </a:lnTo>
                <a:lnTo>
                  <a:pt x="556661" y="83428"/>
                </a:lnTo>
                <a:lnTo>
                  <a:pt x="556469" y="81211"/>
                </a:lnTo>
                <a:lnTo>
                  <a:pt x="568036" y="37971"/>
                </a:lnTo>
                <a:lnTo>
                  <a:pt x="578960" y="37971"/>
                </a:lnTo>
                <a:lnTo>
                  <a:pt x="579732" y="33667"/>
                </a:lnTo>
                <a:lnTo>
                  <a:pt x="569257" y="33667"/>
                </a:lnTo>
                <a:lnTo>
                  <a:pt x="572920" y="19660"/>
                </a:lnTo>
                <a:lnTo>
                  <a:pt x="572256" y="17947"/>
                </a:lnTo>
                <a:lnTo>
                  <a:pt x="569707" y="19660"/>
                </a:lnTo>
                <a:close/>
              </a:path>
              <a:path w="753433" h="116806">
                <a:moveTo>
                  <a:pt x="586993" y="78149"/>
                </a:moveTo>
                <a:lnTo>
                  <a:pt x="586994" y="74561"/>
                </a:lnTo>
                <a:lnTo>
                  <a:pt x="589000" y="63431"/>
                </a:lnTo>
                <a:lnTo>
                  <a:pt x="594897" y="50372"/>
                </a:lnTo>
                <a:lnTo>
                  <a:pt x="600895" y="39663"/>
                </a:lnTo>
                <a:lnTo>
                  <a:pt x="607386" y="34309"/>
                </a:lnTo>
                <a:lnTo>
                  <a:pt x="614369" y="34309"/>
                </a:lnTo>
                <a:lnTo>
                  <a:pt x="618096" y="35037"/>
                </a:lnTo>
                <a:lnTo>
                  <a:pt x="620924" y="37950"/>
                </a:lnTo>
                <a:lnTo>
                  <a:pt x="621631" y="40220"/>
                </a:lnTo>
                <a:lnTo>
                  <a:pt x="621604" y="44607"/>
                </a:lnTo>
                <a:lnTo>
                  <a:pt x="622402" y="81554"/>
                </a:lnTo>
                <a:lnTo>
                  <a:pt x="623194" y="77785"/>
                </a:lnTo>
                <a:lnTo>
                  <a:pt x="624779" y="71188"/>
                </a:lnTo>
                <a:lnTo>
                  <a:pt x="625679" y="67548"/>
                </a:lnTo>
                <a:lnTo>
                  <a:pt x="626772" y="63221"/>
                </a:lnTo>
                <a:lnTo>
                  <a:pt x="628057" y="58210"/>
                </a:lnTo>
                <a:lnTo>
                  <a:pt x="633969" y="35208"/>
                </a:lnTo>
                <a:lnTo>
                  <a:pt x="634355" y="33827"/>
                </a:lnTo>
                <a:lnTo>
                  <a:pt x="634097" y="31482"/>
                </a:lnTo>
                <a:lnTo>
                  <a:pt x="626836" y="32317"/>
                </a:lnTo>
                <a:lnTo>
                  <a:pt x="625486" y="33795"/>
                </a:lnTo>
                <a:lnTo>
                  <a:pt x="624073" y="38678"/>
                </a:lnTo>
                <a:lnTo>
                  <a:pt x="623751" y="37778"/>
                </a:lnTo>
                <a:lnTo>
                  <a:pt x="622423" y="34994"/>
                </a:lnTo>
                <a:lnTo>
                  <a:pt x="619596" y="32296"/>
                </a:lnTo>
                <a:lnTo>
                  <a:pt x="616982" y="31418"/>
                </a:lnTo>
                <a:lnTo>
                  <a:pt x="613598" y="31418"/>
                </a:lnTo>
                <a:lnTo>
                  <a:pt x="609529" y="31774"/>
                </a:lnTo>
                <a:lnTo>
                  <a:pt x="598486" y="36478"/>
                </a:lnTo>
                <a:lnTo>
                  <a:pt x="587764" y="46645"/>
                </a:lnTo>
                <a:lnTo>
                  <a:pt x="583993" y="51610"/>
                </a:lnTo>
                <a:lnTo>
                  <a:pt x="577761" y="63397"/>
                </a:lnTo>
                <a:lnTo>
                  <a:pt x="575683" y="74787"/>
                </a:lnTo>
                <a:lnTo>
                  <a:pt x="575683" y="80012"/>
                </a:lnTo>
                <a:lnTo>
                  <a:pt x="577097" y="84049"/>
                </a:lnTo>
                <a:lnTo>
                  <a:pt x="579924" y="86898"/>
                </a:lnTo>
                <a:lnTo>
                  <a:pt x="582752" y="89746"/>
                </a:lnTo>
                <a:lnTo>
                  <a:pt x="585901" y="91170"/>
                </a:lnTo>
                <a:lnTo>
                  <a:pt x="589371" y="91170"/>
                </a:lnTo>
                <a:lnTo>
                  <a:pt x="587732" y="80644"/>
                </a:lnTo>
                <a:lnTo>
                  <a:pt x="586993" y="78149"/>
                </a:lnTo>
                <a:close/>
              </a:path>
              <a:path w="753433" h="116806">
                <a:moveTo>
                  <a:pt x="661409" y="10408"/>
                </a:moveTo>
                <a:lnTo>
                  <a:pt x="662030" y="13984"/>
                </a:lnTo>
                <a:lnTo>
                  <a:pt x="664515" y="16726"/>
                </a:lnTo>
                <a:lnTo>
                  <a:pt x="667771" y="17411"/>
                </a:lnTo>
                <a:lnTo>
                  <a:pt x="671038" y="16736"/>
                </a:lnTo>
                <a:lnTo>
                  <a:pt x="673565" y="14038"/>
                </a:lnTo>
                <a:lnTo>
                  <a:pt x="674197" y="10408"/>
                </a:lnTo>
                <a:lnTo>
                  <a:pt x="673565" y="6767"/>
                </a:lnTo>
                <a:lnTo>
                  <a:pt x="671038" y="4026"/>
                </a:lnTo>
                <a:lnTo>
                  <a:pt x="667771" y="3340"/>
                </a:lnTo>
                <a:lnTo>
                  <a:pt x="664515" y="4026"/>
                </a:lnTo>
                <a:lnTo>
                  <a:pt x="662030" y="6767"/>
                </a:lnTo>
                <a:lnTo>
                  <a:pt x="661409" y="10408"/>
                </a:lnTo>
                <a:close/>
              </a:path>
              <a:path w="753433" h="116806">
                <a:moveTo>
                  <a:pt x="666678" y="77250"/>
                </a:moveTo>
                <a:lnTo>
                  <a:pt x="663530" y="80890"/>
                </a:lnTo>
                <a:lnTo>
                  <a:pt x="661131" y="83417"/>
                </a:lnTo>
                <a:lnTo>
                  <a:pt x="659203" y="84681"/>
                </a:lnTo>
                <a:lnTo>
                  <a:pt x="655754" y="82882"/>
                </a:lnTo>
                <a:lnTo>
                  <a:pt x="656054" y="80312"/>
                </a:lnTo>
                <a:lnTo>
                  <a:pt x="656654" y="77870"/>
                </a:lnTo>
                <a:lnTo>
                  <a:pt x="669635" y="31996"/>
                </a:lnTo>
                <a:lnTo>
                  <a:pt x="669345" y="31450"/>
                </a:lnTo>
                <a:lnTo>
                  <a:pt x="668071" y="31439"/>
                </a:lnTo>
                <a:lnTo>
                  <a:pt x="664387" y="32296"/>
                </a:lnTo>
                <a:lnTo>
                  <a:pt x="660381" y="33024"/>
                </a:lnTo>
                <a:lnTo>
                  <a:pt x="657221" y="33527"/>
                </a:lnTo>
                <a:lnTo>
                  <a:pt x="654094" y="33998"/>
                </a:lnTo>
                <a:lnTo>
                  <a:pt x="651534" y="34330"/>
                </a:lnTo>
                <a:lnTo>
                  <a:pt x="647978" y="34759"/>
                </a:lnTo>
                <a:lnTo>
                  <a:pt x="647978" y="36879"/>
                </a:lnTo>
                <a:lnTo>
                  <a:pt x="651320" y="36879"/>
                </a:lnTo>
                <a:lnTo>
                  <a:pt x="653558" y="37061"/>
                </a:lnTo>
                <a:lnTo>
                  <a:pt x="655829" y="37789"/>
                </a:lnTo>
                <a:lnTo>
                  <a:pt x="656397" y="40712"/>
                </a:lnTo>
                <a:lnTo>
                  <a:pt x="655947" y="42983"/>
                </a:lnTo>
                <a:lnTo>
                  <a:pt x="646950" y="76007"/>
                </a:lnTo>
                <a:lnTo>
                  <a:pt x="646479" y="77806"/>
                </a:lnTo>
                <a:lnTo>
                  <a:pt x="645815" y="81008"/>
                </a:lnTo>
                <a:lnTo>
                  <a:pt x="645729" y="83332"/>
                </a:lnTo>
                <a:lnTo>
                  <a:pt x="646339" y="87251"/>
                </a:lnTo>
                <a:lnTo>
                  <a:pt x="648781" y="90335"/>
                </a:lnTo>
                <a:lnTo>
                  <a:pt x="652155" y="91106"/>
                </a:lnTo>
                <a:lnTo>
                  <a:pt x="655283" y="91106"/>
                </a:lnTo>
                <a:lnTo>
                  <a:pt x="658496" y="89564"/>
                </a:lnTo>
                <a:lnTo>
                  <a:pt x="661795" y="86480"/>
                </a:lnTo>
                <a:lnTo>
                  <a:pt x="663894" y="84510"/>
                </a:lnTo>
                <a:lnTo>
                  <a:pt x="666550" y="81276"/>
                </a:lnTo>
                <a:lnTo>
                  <a:pt x="669763" y="76778"/>
                </a:lnTo>
                <a:lnTo>
                  <a:pt x="668735" y="74465"/>
                </a:lnTo>
                <a:lnTo>
                  <a:pt x="666678" y="77250"/>
                </a:lnTo>
                <a:close/>
              </a:path>
              <a:path w="753433" h="116806">
                <a:moveTo>
                  <a:pt x="701851" y="1499"/>
                </a:moveTo>
                <a:lnTo>
                  <a:pt x="699452" y="1927"/>
                </a:lnTo>
                <a:lnTo>
                  <a:pt x="697042" y="2291"/>
                </a:lnTo>
                <a:lnTo>
                  <a:pt x="694536" y="2634"/>
                </a:lnTo>
                <a:lnTo>
                  <a:pt x="692030" y="2976"/>
                </a:lnTo>
                <a:lnTo>
                  <a:pt x="689813" y="3276"/>
                </a:lnTo>
                <a:lnTo>
                  <a:pt x="687885" y="5653"/>
                </a:lnTo>
                <a:lnTo>
                  <a:pt x="691398" y="5611"/>
                </a:lnTo>
                <a:lnTo>
                  <a:pt x="693744" y="5750"/>
                </a:lnTo>
                <a:lnTo>
                  <a:pt x="696689" y="7281"/>
                </a:lnTo>
                <a:lnTo>
                  <a:pt x="696668" y="9530"/>
                </a:lnTo>
                <a:lnTo>
                  <a:pt x="696303" y="11757"/>
                </a:lnTo>
                <a:lnTo>
                  <a:pt x="679210" y="76007"/>
                </a:lnTo>
                <a:lnTo>
                  <a:pt x="678588" y="78663"/>
                </a:lnTo>
                <a:lnTo>
                  <a:pt x="678032" y="81533"/>
                </a:lnTo>
                <a:lnTo>
                  <a:pt x="677860" y="84039"/>
                </a:lnTo>
                <a:lnTo>
                  <a:pt x="677860" y="86823"/>
                </a:lnTo>
                <a:lnTo>
                  <a:pt x="678781" y="88793"/>
                </a:lnTo>
                <a:lnTo>
                  <a:pt x="681823" y="90721"/>
                </a:lnTo>
                <a:lnTo>
                  <a:pt x="684736" y="91106"/>
                </a:lnTo>
                <a:lnTo>
                  <a:pt x="688335" y="91106"/>
                </a:lnTo>
                <a:lnTo>
                  <a:pt x="691912" y="89328"/>
                </a:lnTo>
                <a:lnTo>
                  <a:pt x="695468" y="85773"/>
                </a:lnTo>
                <a:lnTo>
                  <a:pt x="697524" y="83674"/>
                </a:lnTo>
                <a:lnTo>
                  <a:pt x="700395" y="79905"/>
                </a:lnTo>
                <a:lnTo>
                  <a:pt x="704079" y="74465"/>
                </a:lnTo>
                <a:lnTo>
                  <a:pt x="702344" y="73244"/>
                </a:lnTo>
                <a:lnTo>
                  <a:pt x="700630" y="75815"/>
                </a:lnTo>
                <a:lnTo>
                  <a:pt x="698531" y="78470"/>
                </a:lnTo>
                <a:lnTo>
                  <a:pt x="696046" y="81211"/>
                </a:lnTo>
                <a:lnTo>
                  <a:pt x="693562" y="83953"/>
                </a:lnTo>
                <a:lnTo>
                  <a:pt x="691548" y="85323"/>
                </a:lnTo>
                <a:lnTo>
                  <a:pt x="687885" y="83182"/>
                </a:lnTo>
                <a:lnTo>
                  <a:pt x="688099" y="80826"/>
                </a:lnTo>
                <a:lnTo>
                  <a:pt x="688849" y="77870"/>
                </a:lnTo>
                <a:lnTo>
                  <a:pt x="709092" y="642"/>
                </a:lnTo>
                <a:lnTo>
                  <a:pt x="708192" y="0"/>
                </a:lnTo>
                <a:lnTo>
                  <a:pt x="704765" y="856"/>
                </a:lnTo>
                <a:lnTo>
                  <a:pt x="701851" y="1499"/>
                </a:lnTo>
                <a:close/>
              </a:path>
              <a:path w="753433" h="116806">
                <a:moveTo>
                  <a:pt x="719631" y="45681"/>
                </a:moveTo>
                <a:lnTo>
                  <a:pt x="719631" y="48123"/>
                </a:lnTo>
                <a:lnTo>
                  <a:pt x="720252" y="50564"/>
                </a:lnTo>
                <a:lnTo>
                  <a:pt x="721494" y="53006"/>
                </a:lnTo>
                <a:lnTo>
                  <a:pt x="722308" y="54633"/>
                </a:lnTo>
                <a:lnTo>
                  <a:pt x="724322" y="57846"/>
                </a:lnTo>
                <a:lnTo>
                  <a:pt x="727535" y="62643"/>
                </a:lnTo>
                <a:lnTo>
                  <a:pt x="732869" y="70546"/>
                </a:lnTo>
                <a:lnTo>
                  <a:pt x="734122" y="72623"/>
                </a:lnTo>
                <a:lnTo>
                  <a:pt x="735022" y="75022"/>
                </a:lnTo>
                <a:lnTo>
                  <a:pt x="735246" y="78449"/>
                </a:lnTo>
                <a:lnTo>
                  <a:pt x="735246" y="81490"/>
                </a:lnTo>
                <a:lnTo>
                  <a:pt x="734357" y="83931"/>
                </a:lnTo>
                <a:lnTo>
                  <a:pt x="730802" y="87615"/>
                </a:lnTo>
                <a:lnTo>
                  <a:pt x="728606" y="88536"/>
                </a:lnTo>
                <a:lnTo>
                  <a:pt x="721323" y="88536"/>
                </a:lnTo>
                <a:lnTo>
                  <a:pt x="717810" y="86330"/>
                </a:lnTo>
                <a:lnTo>
                  <a:pt x="715454" y="81919"/>
                </a:lnTo>
                <a:lnTo>
                  <a:pt x="714168" y="79520"/>
                </a:lnTo>
                <a:lnTo>
                  <a:pt x="713055" y="75729"/>
                </a:lnTo>
                <a:lnTo>
                  <a:pt x="712112" y="70546"/>
                </a:lnTo>
                <a:lnTo>
                  <a:pt x="709991" y="70546"/>
                </a:lnTo>
                <a:lnTo>
                  <a:pt x="707421" y="91556"/>
                </a:lnTo>
                <a:lnTo>
                  <a:pt x="710259" y="90206"/>
                </a:lnTo>
                <a:lnTo>
                  <a:pt x="712562" y="89243"/>
                </a:lnTo>
                <a:lnTo>
                  <a:pt x="714961" y="89607"/>
                </a:lnTo>
                <a:lnTo>
                  <a:pt x="718217" y="90335"/>
                </a:lnTo>
                <a:lnTo>
                  <a:pt x="721473" y="91063"/>
                </a:lnTo>
                <a:lnTo>
                  <a:pt x="723979" y="91427"/>
                </a:lnTo>
                <a:lnTo>
                  <a:pt x="731177" y="91427"/>
                </a:lnTo>
                <a:lnTo>
                  <a:pt x="735868" y="89843"/>
                </a:lnTo>
                <a:lnTo>
                  <a:pt x="739809" y="86673"/>
                </a:lnTo>
                <a:lnTo>
                  <a:pt x="743751" y="83503"/>
                </a:lnTo>
                <a:lnTo>
                  <a:pt x="745721" y="79605"/>
                </a:lnTo>
                <a:lnTo>
                  <a:pt x="745721" y="72495"/>
                </a:lnTo>
                <a:lnTo>
                  <a:pt x="745229" y="70182"/>
                </a:lnTo>
                <a:lnTo>
                  <a:pt x="743258" y="65898"/>
                </a:lnTo>
                <a:lnTo>
                  <a:pt x="741587" y="63136"/>
                </a:lnTo>
                <a:lnTo>
                  <a:pt x="739231" y="59752"/>
                </a:lnTo>
                <a:lnTo>
                  <a:pt x="734668" y="53198"/>
                </a:lnTo>
                <a:lnTo>
                  <a:pt x="732312" y="49814"/>
                </a:lnTo>
                <a:lnTo>
                  <a:pt x="730802" y="47459"/>
                </a:lnTo>
                <a:lnTo>
                  <a:pt x="729474" y="44803"/>
                </a:lnTo>
                <a:lnTo>
                  <a:pt x="729141" y="41505"/>
                </a:lnTo>
                <a:lnTo>
                  <a:pt x="729141" y="39235"/>
                </a:lnTo>
                <a:lnTo>
                  <a:pt x="729881" y="37511"/>
                </a:lnTo>
                <a:lnTo>
                  <a:pt x="732837" y="35155"/>
                </a:lnTo>
                <a:lnTo>
                  <a:pt x="736403" y="34566"/>
                </a:lnTo>
                <a:lnTo>
                  <a:pt x="740859" y="34566"/>
                </a:lnTo>
                <a:lnTo>
                  <a:pt x="744115" y="36515"/>
                </a:lnTo>
                <a:lnTo>
                  <a:pt x="746171" y="40413"/>
                </a:lnTo>
                <a:lnTo>
                  <a:pt x="747285" y="42512"/>
                </a:lnTo>
                <a:lnTo>
                  <a:pt x="748120" y="45638"/>
                </a:lnTo>
                <a:lnTo>
                  <a:pt x="748677" y="49793"/>
                </a:lnTo>
                <a:lnTo>
                  <a:pt x="750798" y="49793"/>
                </a:lnTo>
                <a:lnTo>
                  <a:pt x="753433" y="31546"/>
                </a:lnTo>
                <a:lnTo>
                  <a:pt x="750155" y="33281"/>
                </a:lnTo>
                <a:lnTo>
                  <a:pt x="747778" y="33924"/>
                </a:lnTo>
                <a:lnTo>
                  <a:pt x="744950" y="33527"/>
                </a:lnTo>
                <a:lnTo>
                  <a:pt x="742251" y="32735"/>
                </a:lnTo>
                <a:lnTo>
                  <a:pt x="739552" y="31942"/>
                </a:lnTo>
                <a:lnTo>
                  <a:pt x="737153" y="31546"/>
                </a:lnTo>
                <a:lnTo>
                  <a:pt x="730127" y="31546"/>
                </a:lnTo>
                <a:lnTo>
                  <a:pt x="726325" y="32971"/>
                </a:lnTo>
                <a:lnTo>
                  <a:pt x="723647" y="35819"/>
                </a:lnTo>
                <a:lnTo>
                  <a:pt x="720970" y="38667"/>
                </a:lnTo>
                <a:lnTo>
                  <a:pt x="719631" y="41954"/>
                </a:lnTo>
                <a:lnTo>
                  <a:pt x="719631" y="45681"/>
                </a:lnTo>
                <a:close/>
              </a:path>
              <a:path w="753433" h="116806">
                <a:moveTo>
                  <a:pt x="613266" y="88321"/>
                </a:moveTo>
                <a:lnTo>
                  <a:pt x="615022" y="90549"/>
                </a:lnTo>
                <a:lnTo>
                  <a:pt x="617839" y="91106"/>
                </a:lnTo>
                <a:lnTo>
                  <a:pt x="620281" y="91106"/>
                </a:lnTo>
                <a:lnTo>
                  <a:pt x="622852" y="90089"/>
                </a:lnTo>
                <a:lnTo>
                  <a:pt x="625551" y="88054"/>
                </a:lnTo>
                <a:lnTo>
                  <a:pt x="628250" y="86019"/>
                </a:lnTo>
                <a:lnTo>
                  <a:pt x="631827" y="82154"/>
                </a:lnTo>
                <a:lnTo>
                  <a:pt x="636282" y="76457"/>
                </a:lnTo>
                <a:lnTo>
                  <a:pt x="634740" y="75108"/>
                </a:lnTo>
                <a:lnTo>
                  <a:pt x="630756" y="79220"/>
                </a:lnTo>
                <a:lnTo>
                  <a:pt x="628057" y="81790"/>
                </a:lnTo>
                <a:lnTo>
                  <a:pt x="625326" y="83846"/>
                </a:lnTo>
                <a:lnTo>
                  <a:pt x="622884" y="83814"/>
                </a:lnTo>
                <a:lnTo>
                  <a:pt x="622402" y="81554"/>
                </a:lnTo>
                <a:lnTo>
                  <a:pt x="621604" y="44607"/>
                </a:lnTo>
                <a:lnTo>
                  <a:pt x="619335" y="56159"/>
                </a:lnTo>
                <a:lnTo>
                  <a:pt x="613405" y="68940"/>
                </a:lnTo>
                <a:lnTo>
                  <a:pt x="607407" y="79348"/>
                </a:lnTo>
                <a:lnTo>
                  <a:pt x="601174" y="84552"/>
                </a:lnTo>
                <a:lnTo>
                  <a:pt x="594705" y="84552"/>
                </a:lnTo>
                <a:lnTo>
                  <a:pt x="590688" y="83771"/>
                </a:lnTo>
                <a:lnTo>
                  <a:pt x="587732" y="80644"/>
                </a:lnTo>
                <a:lnTo>
                  <a:pt x="589371" y="91170"/>
                </a:lnTo>
                <a:lnTo>
                  <a:pt x="593569" y="90785"/>
                </a:lnTo>
                <a:lnTo>
                  <a:pt x="595797" y="90014"/>
                </a:lnTo>
                <a:lnTo>
                  <a:pt x="598668" y="88857"/>
                </a:lnTo>
                <a:lnTo>
                  <a:pt x="601666" y="86887"/>
                </a:lnTo>
                <a:lnTo>
                  <a:pt x="604794" y="84103"/>
                </a:lnTo>
                <a:lnTo>
                  <a:pt x="607450" y="81790"/>
                </a:lnTo>
                <a:lnTo>
                  <a:pt x="609689" y="79402"/>
                </a:lnTo>
                <a:lnTo>
                  <a:pt x="611509" y="76939"/>
                </a:lnTo>
                <a:lnTo>
                  <a:pt x="613330" y="74476"/>
                </a:lnTo>
                <a:lnTo>
                  <a:pt x="614840" y="73288"/>
                </a:lnTo>
                <a:lnTo>
                  <a:pt x="614273" y="75718"/>
                </a:lnTo>
                <a:lnTo>
                  <a:pt x="613694" y="78610"/>
                </a:lnTo>
                <a:lnTo>
                  <a:pt x="613116" y="81501"/>
                </a:lnTo>
                <a:lnTo>
                  <a:pt x="612827" y="83717"/>
                </a:lnTo>
                <a:lnTo>
                  <a:pt x="612827" y="85259"/>
                </a:lnTo>
                <a:lnTo>
                  <a:pt x="613266" y="88321"/>
                </a:lnTo>
                <a:close/>
              </a:path>
              <a:path w="753433" h="116806">
                <a:moveTo>
                  <a:pt x="408173" y="6060"/>
                </a:moveTo>
                <a:lnTo>
                  <a:pt x="410850" y="6521"/>
                </a:lnTo>
                <a:lnTo>
                  <a:pt x="412307" y="7356"/>
                </a:lnTo>
                <a:lnTo>
                  <a:pt x="414492" y="9679"/>
                </a:lnTo>
                <a:lnTo>
                  <a:pt x="414352" y="13867"/>
                </a:lnTo>
                <a:lnTo>
                  <a:pt x="413795" y="16394"/>
                </a:lnTo>
                <a:lnTo>
                  <a:pt x="412949" y="19660"/>
                </a:lnTo>
                <a:lnTo>
                  <a:pt x="396820" y="77870"/>
                </a:lnTo>
                <a:lnTo>
                  <a:pt x="412500" y="85173"/>
                </a:lnTo>
                <a:lnTo>
                  <a:pt x="410186" y="83803"/>
                </a:lnTo>
                <a:lnTo>
                  <a:pt x="409608" y="80633"/>
                </a:lnTo>
                <a:lnTo>
                  <a:pt x="409822" y="78234"/>
                </a:lnTo>
                <a:lnTo>
                  <a:pt x="410379" y="76007"/>
                </a:lnTo>
                <a:lnTo>
                  <a:pt x="428372" y="11564"/>
                </a:lnTo>
                <a:lnTo>
                  <a:pt x="430782" y="8609"/>
                </a:lnTo>
                <a:lnTo>
                  <a:pt x="434049" y="7773"/>
                </a:lnTo>
                <a:lnTo>
                  <a:pt x="447415" y="7773"/>
                </a:lnTo>
                <a:lnTo>
                  <a:pt x="454677" y="10579"/>
                </a:lnTo>
                <a:lnTo>
                  <a:pt x="458704" y="16190"/>
                </a:lnTo>
                <a:lnTo>
                  <a:pt x="462731" y="21802"/>
                </a:lnTo>
                <a:lnTo>
                  <a:pt x="464745" y="28698"/>
                </a:lnTo>
                <a:lnTo>
                  <a:pt x="464744" y="37174"/>
                </a:lnTo>
                <a:lnTo>
                  <a:pt x="463216" y="49633"/>
                </a:lnTo>
                <a:lnTo>
                  <a:pt x="458768" y="61872"/>
                </a:lnTo>
                <a:lnTo>
                  <a:pt x="453898" y="69790"/>
                </a:lnTo>
                <a:lnTo>
                  <a:pt x="444608" y="78527"/>
                </a:lnTo>
                <a:lnTo>
                  <a:pt x="432800" y="83769"/>
                </a:lnTo>
                <a:lnTo>
                  <a:pt x="418476" y="85516"/>
                </a:lnTo>
                <a:lnTo>
                  <a:pt x="420854" y="89692"/>
                </a:lnTo>
                <a:lnTo>
                  <a:pt x="429983" y="89195"/>
                </a:lnTo>
                <a:lnTo>
                  <a:pt x="442931" y="86450"/>
                </a:lnTo>
                <a:lnTo>
                  <a:pt x="454368" y="81305"/>
                </a:lnTo>
                <a:lnTo>
                  <a:pt x="464295" y="73758"/>
                </a:lnTo>
                <a:lnTo>
                  <a:pt x="472552" y="63817"/>
                </a:lnTo>
                <a:lnTo>
                  <a:pt x="477782" y="52236"/>
                </a:lnTo>
                <a:lnTo>
                  <a:pt x="479525" y="39449"/>
                </a:lnTo>
                <a:lnTo>
                  <a:pt x="479525" y="32810"/>
                </a:lnTo>
                <a:lnTo>
                  <a:pt x="478111" y="26835"/>
                </a:lnTo>
                <a:lnTo>
                  <a:pt x="475284" y="21523"/>
                </a:lnTo>
                <a:lnTo>
                  <a:pt x="473356" y="18011"/>
                </a:lnTo>
                <a:lnTo>
                  <a:pt x="470957" y="14970"/>
                </a:lnTo>
                <a:lnTo>
                  <a:pt x="468086" y="12399"/>
                </a:lnTo>
                <a:lnTo>
                  <a:pt x="464017" y="8930"/>
                </a:lnTo>
                <a:lnTo>
                  <a:pt x="459604" y="6638"/>
                </a:lnTo>
                <a:lnTo>
                  <a:pt x="454848" y="5525"/>
                </a:lnTo>
                <a:lnTo>
                  <a:pt x="450093" y="4411"/>
                </a:lnTo>
                <a:lnTo>
                  <a:pt x="444566" y="3854"/>
                </a:lnTo>
                <a:lnTo>
                  <a:pt x="404274" y="3854"/>
                </a:lnTo>
                <a:lnTo>
                  <a:pt x="404274" y="5975"/>
                </a:lnTo>
                <a:lnTo>
                  <a:pt x="408173" y="6060"/>
                </a:lnTo>
                <a:close/>
              </a:path>
              <a:path w="753433" h="116806">
                <a:moveTo>
                  <a:pt x="227981" y="82540"/>
                </a:moveTo>
                <a:lnTo>
                  <a:pt x="231537" y="85966"/>
                </a:lnTo>
                <a:lnTo>
                  <a:pt x="235093" y="89393"/>
                </a:lnTo>
                <a:lnTo>
                  <a:pt x="239827" y="91106"/>
                </a:lnTo>
                <a:lnTo>
                  <a:pt x="239987" y="84713"/>
                </a:lnTo>
                <a:lnTo>
                  <a:pt x="238209" y="82379"/>
                </a:lnTo>
                <a:lnTo>
                  <a:pt x="237320" y="79434"/>
                </a:lnTo>
                <a:lnTo>
                  <a:pt x="237402" y="73203"/>
                </a:lnTo>
                <a:lnTo>
                  <a:pt x="239772" y="61107"/>
                </a:lnTo>
                <a:lnTo>
                  <a:pt x="245417" y="48829"/>
                </a:lnTo>
                <a:lnTo>
                  <a:pt x="251158" y="39021"/>
                </a:lnTo>
                <a:lnTo>
                  <a:pt x="257306" y="34116"/>
                </a:lnTo>
                <a:lnTo>
                  <a:pt x="267845" y="34116"/>
                </a:lnTo>
                <a:lnTo>
                  <a:pt x="270587" y="35979"/>
                </a:lnTo>
                <a:lnTo>
                  <a:pt x="272086" y="39706"/>
                </a:lnTo>
                <a:lnTo>
                  <a:pt x="272857" y="41676"/>
                </a:lnTo>
                <a:lnTo>
                  <a:pt x="273243" y="44268"/>
                </a:lnTo>
                <a:lnTo>
                  <a:pt x="273241" y="47886"/>
                </a:lnTo>
                <a:lnTo>
                  <a:pt x="271462" y="59620"/>
                </a:lnTo>
                <a:lnTo>
                  <a:pt x="266367" y="72409"/>
                </a:lnTo>
                <a:lnTo>
                  <a:pt x="260969" y="82946"/>
                </a:lnTo>
                <a:lnTo>
                  <a:pt x="254778" y="88215"/>
                </a:lnTo>
                <a:lnTo>
                  <a:pt x="249838" y="90812"/>
                </a:lnTo>
                <a:lnTo>
                  <a:pt x="261330" y="86627"/>
                </a:lnTo>
                <a:lnTo>
                  <a:pt x="272215" y="77485"/>
                </a:lnTo>
                <a:lnTo>
                  <a:pt x="275204" y="73982"/>
                </a:lnTo>
                <a:lnTo>
                  <a:pt x="281975" y="62466"/>
                </a:lnTo>
                <a:lnTo>
                  <a:pt x="284232" y="50757"/>
                </a:lnTo>
                <a:lnTo>
                  <a:pt x="284232" y="45531"/>
                </a:lnTo>
                <a:lnTo>
                  <a:pt x="282754" y="41001"/>
                </a:lnTo>
                <a:lnTo>
                  <a:pt x="279798" y="37168"/>
                </a:lnTo>
                <a:lnTo>
                  <a:pt x="276842" y="33335"/>
                </a:lnTo>
                <a:lnTo>
                  <a:pt x="271765" y="31418"/>
                </a:lnTo>
                <a:lnTo>
                  <a:pt x="264568" y="31418"/>
                </a:lnTo>
                <a:lnTo>
                  <a:pt x="260647" y="31674"/>
                </a:lnTo>
                <a:lnTo>
                  <a:pt x="249033" y="35692"/>
                </a:lnTo>
                <a:lnTo>
                  <a:pt x="238156" y="44589"/>
                </a:lnTo>
                <a:lnTo>
                  <a:pt x="235091" y="48150"/>
                </a:lnTo>
                <a:lnTo>
                  <a:pt x="228425" y="59603"/>
                </a:lnTo>
                <a:lnTo>
                  <a:pt x="226203" y="71510"/>
                </a:lnTo>
                <a:lnTo>
                  <a:pt x="226203" y="77720"/>
                </a:lnTo>
                <a:lnTo>
                  <a:pt x="227981" y="82540"/>
                </a:lnTo>
                <a:close/>
              </a:path>
              <a:path w="753433" h="116806">
                <a:moveTo>
                  <a:pt x="106482" y="82432"/>
                </a:moveTo>
                <a:lnTo>
                  <a:pt x="107232" y="78974"/>
                </a:lnTo>
                <a:lnTo>
                  <a:pt x="108731" y="73084"/>
                </a:lnTo>
                <a:lnTo>
                  <a:pt x="110231" y="67194"/>
                </a:lnTo>
                <a:lnTo>
                  <a:pt x="111837" y="61551"/>
                </a:lnTo>
                <a:lnTo>
                  <a:pt x="113551" y="56154"/>
                </a:lnTo>
                <a:lnTo>
                  <a:pt x="115693" y="49515"/>
                </a:lnTo>
                <a:lnTo>
                  <a:pt x="118606" y="44717"/>
                </a:lnTo>
                <a:lnTo>
                  <a:pt x="122291" y="41762"/>
                </a:lnTo>
                <a:lnTo>
                  <a:pt x="125975" y="38806"/>
                </a:lnTo>
                <a:lnTo>
                  <a:pt x="129381" y="37329"/>
                </a:lnTo>
                <a:lnTo>
                  <a:pt x="136150" y="37329"/>
                </a:lnTo>
                <a:lnTo>
                  <a:pt x="132508" y="31546"/>
                </a:lnTo>
                <a:lnTo>
                  <a:pt x="127924" y="33388"/>
                </a:lnTo>
                <a:lnTo>
                  <a:pt x="123512" y="37072"/>
                </a:lnTo>
                <a:lnTo>
                  <a:pt x="121070" y="39085"/>
                </a:lnTo>
                <a:lnTo>
                  <a:pt x="118392" y="42019"/>
                </a:lnTo>
                <a:lnTo>
                  <a:pt x="115479" y="45874"/>
                </a:lnTo>
                <a:lnTo>
                  <a:pt x="118949" y="33345"/>
                </a:lnTo>
                <a:lnTo>
                  <a:pt x="118692" y="31546"/>
                </a:lnTo>
                <a:lnTo>
                  <a:pt x="98257" y="34566"/>
                </a:lnTo>
                <a:lnTo>
                  <a:pt x="100399" y="36558"/>
                </a:lnTo>
                <a:lnTo>
                  <a:pt x="102841" y="36558"/>
                </a:lnTo>
                <a:lnTo>
                  <a:pt x="106472" y="38271"/>
                </a:lnTo>
                <a:lnTo>
                  <a:pt x="106996" y="40734"/>
                </a:lnTo>
                <a:lnTo>
                  <a:pt x="106729" y="43026"/>
                </a:lnTo>
                <a:lnTo>
                  <a:pt x="106032" y="45681"/>
                </a:lnTo>
                <a:lnTo>
                  <a:pt x="106482" y="85131"/>
                </a:lnTo>
                <a:lnTo>
                  <a:pt x="106482" y="82432"/>
                </a:lnTo>
                <a:close/>
              </a:path>
              <a:path w="753433" h="116806">
                <a:moveTo>
                  <a:pt x="2848" y="78449"/>
                </a:moveTo>
                <a:lnTo>
                  <a:pt x="8546" y="83846"/>
                </a:lnTo>
                <a:lnTo>
                  <a:pt x="14244" y="89243"/>
                </a:lnTo>
                <a:lnTo>
                  <a:pt x="21420" y="91941"/>
                </a:lnTo>
                <a:lnTo>
                  <a:pt x="30074" y="91941"/>
                </a:lnTo>
                <a:lnTo>
                  <a:pt x="26047" y="87444"/>
                </a:lnTo>
                <a:lnTo>
                  <a:pt x="21806" y="85666"/>
                </a:lnTo>
                <a:lnTo>
                  <a:pt x="18764" y="82111"/>
                </a:lnTo>
                <a:lnTo>
                  <a:pt x="15722" y="78556"/>
                </a:lnTo>
                <a:lnTo>
                  <a:pt x="14201" y="73309"/>
                </a:lnTo>
                <a:lnTo>
                  <a:pt x="14201" y="66370"/>
                </a:lnTo>
                <a:lnTo>
                  <a:pt x="15331" y="54351"/>
                </a:lnTo>
                <a:lnTo>
                  <a:pt x="18694" y="42102"/>
                </a:lnTo>
                <a:lnTo>
                  <a:pt x="24291" y="29554"/>
                </a:lnTo>
                <a:lnTo>
                  <a:pt x="32152" y="17708"/>
                </a:lnTo>
                <a:lnTo>
                  <a:pt x="42082" y="9583"/>
                </a:lnTo>
                <a:lnTo>
                  <a:pt x="53209" y="6874"/>
                </a:lnTo>
                <a:lnTo>
                  <a:pt x="59078" y="6874"/>
                </a:lnTo>
                <a:lnTo>
                  <a:pt x="63469" y="8769"/>
                </a:lnTo>
                <a:lnTo>
                  <a:pt x="66383" y="12560"/>
                </a:lnTo>
                <a:lnTo>
                  <a:pt x="69296" y="16351"/>
                </a:lnTo>
                <a:lnTo>
                  <a:pt x="70752" y="21609"/>
                </a:lnTo>
                <a:lnTo>
                  <a:pt x="70752" y="28334"/>
                </a:lnTo>
                <a:lnTo>
                  <a:pt x="69832" y="38650"/>
                </a:lnTo>
                <a:lnTo>
                  <a:pt x="66602" y="50862"/>
                </a:lnTo>
                <a:lnTo>
                  <a:pt x="67411" y="74273"/>
                </a:lnTo>
                <a:lnTo>
                  <a:pt x="71959" y="68997"/>
                </a:lnTo>
                <a:lnTo>
                  <a:pt x="78929" y="57877"/>
                </a:lnTo>
                <a:lnTo>
                  <a:pt x="83111" y="45950"/>
                </a:lnTo>
                <a:lnTo>
                  <a:pt x="84504" y="33217"/>
                </a:lnTo>
                <a:lnTo>
                  <a:pt x="84504" y="24521"/>
                </a:lnTo>
                <a:lnTo>
                  <a:pt x="81656" y="17175"/>
                </a:lnTo>
                <a:lnTo>
                  <a:pt x="75958" y="11179"/>
                </a:lnTo>
                <a:lnTo>
                  <a:pt x="70260" y="5182"/>
                </a:lnTo>
                <a:lnTo>
                  <a:pt x="62784" y="2184"/>
                </a:lnTo>
                <a:lnTo>
                  <a:pt x="50651" y="2285"/>
                </a:lnTo>
                <a:lnTo>
                  <a:pt x="38886" y="4917"/>
                </a:lnTo>
                <a:lnTo>
                  <a:pt x="27636" y="11116"/>
                </a:lnTo>
                <a:lnTo>
                  <a:pt x="16901" y="20881"/>
                </a:lnTo>
                <a:lnTo>
                  <a:pt x="13066" y="25418"/>
                </a:lnTo>
                <a:lnTo>
                  <a:pt x="5807" y="36753"/>
                </a:lnTo>
                <a:lnTo>
                  <a:pt x="1451" y="48540"/>
                </a:lnTo>
                <a:lnTo>
                  <a:pt x="0" y="60780"/>
                </a:lnTo>
                <a:lnTo>
                  <a:pt x="0" y="70760"/>
                </a:lnTo>
                <a:lnTo>
                  <a:pt x="2848" y="78449"/>
                </a:lnTo>
                <a:close/>
              </a:path>
              <a:path w="753433" h="116806">
                <a:moveTo>
                  <a:pt x="26047" y="87444"/>
                </a:moveTo>
                <a:lnTo>
                  <a:pt x="30074" y="91941"/>
                </a:lnTo>
                <a:lnTo>
                  <a:pt x="33234" y="91835"/>
                </a:lnTo>
                <a:lnTo>
                  <a:pt x="45319" y="89321"/>
                </a:lnTo>
                <a:lnTo>
                  <a:pt x="56711" y="83467"/>
                </a:lnTo>
                <a:lnTo>
                  <a:pt x="67411" y="74273"/>
                </a:lnTo>
                <a:lnTo>
                  <a:pt x="66602" y="50862"/>
                </a:lnTo>
                <a:lnTo>
                  <a:pt x="61049" y="63735"/>
                </a:lnTo>
                <a:lnTo>
                  <a:pt x="52524" y="76792"/>
                </a:lnTo>
                <a:lnTo>
                  <a:pt x="42627" y="84781"/>
                </a:lnTo>
                <a:lnTo>
                  <a:pt x="31488" y="87444"/>
                </a:lnTo>
                <a:lnTo>
                  <a:pt x="26047" y="87444"/>
                </a:lnTo>
                <a:close/>
              </a:path>
              <a:path w="753433" h="116806">
                <a:moveTo>
                  <a:pt x="102648" y="114386"/>
                </a:moveTo>
                <a:lnTo>
                  <a:pt x="99863" y="112330"/>
                </a:lnTo>
                <a:lnTo>
                  <a:pt x="99863" y="109931"/>
                </a:lnTo>
                <a:lnTo>
                  <a:pt x="100420" y="107147"/>
                </a:lnTo>
                <a:lnTo>
                  <a:pt x="101534" y="102221"/>
                </a:lnTo>
                <a:lnTo>
                  <a:pt x="101962" y="100336"/>
                </a:lnTo>
                <a:lnTo>
                  <a:pt x="102691" y="97189"/>
                </a:lnTo>
                <a:lnTo>
                  <a:pt x="103719" y="92776"/>
                </a:lnTo>
                <a:lnTo>
                  <a:pt x="104619" y="88986"/>
                </a:lnTo>
                <a:lnTo>
                  <a:pt x="107939" y="90378"/>
                </a:lnTo>
                <a:lnTo>
                  <a:pt x="110424" y="91063"/>
                </a:lnTo>
                <a:lnTo>
                  <a:pt x="113744" y="91235"/>
                </a:lnTo>
                <a:lnTo>
                  <a:pt x="117570" y="90965"/>
                </a:lnTo>
                <a:lnTo>
                  <a:pt x="128976" y="86821"/>
                </a:lnTo>
                <a:lnTo>
                  <a:pt x="140027" y="77678"/>
                </a:lnTo>
                <a:lnTo>
                  <a:pt x="144499" y="72327"/>
                </a:lnTo>
                <a:lnTo>
                  <a:pt x="150736" y="60840"/>
                </a:lnTo>
                <a:lnTo>
                  <a:pt x="152815" y="48894"/>
                </a:lnTo>
                <a:lnTo>
                  <a:pt x="152815" y="43026"/>
                </a:lnTo>
                <a:lnTo>
                  <a:pt x="151434" y="38667"/>
                </a:lnTo>
                <a:lnTo>
                  <a:pt x="148670" y="35819"/>
                </a:lnTo>
                <a:lnTo>
                  <a:pt x="145907" y="32971"/>
                </a:lnTo>
                <a:lnTo>
                  <a:pt x="142105" y="31546"/>
                </a:lnTo>
                <a:lnTo>
                  <a:pt x="132508" y="31546"/>
                </a:lnTo>
                <a:lnTo>
                  <a:pt x="136150" y="37329"/>
                </a:lnTo>
                <a:lnTo>
                  <a:pt x="138635" y="38892"/>
                </a:lnTo>
                <a:lnTo>
                  <a:pt x="139963" y="42019"/>
                </a:lnTo>
                <a:lnTo>
                  <a:pt x="140648" y="43647"/>
                </a:lnTo>
                <a:lnTo>
                  <a:pt x="140991" y="45853"/>
                </a:lnTo>
                <a:lnTo>
                  <a:pt x="140977" y="49705"/>
                </a:lnTo>
                <a:lnTo>
                  <a:pt x="138896" y="61816"/>
                </a:lnTo>
                <a:lnTo>
                  <a:pt x="133280" y="74016"/>
                </a:lnTo>
                <a:lnTo>
                  <a:pt x="127539" y="83567"/>
                </a:lnTo>
                <a:lnTo>
                  <a:pt x="120898" y="88343"/>
                </a:lnTo>
                <a:lnTo>
                  <a:pt x="113358" y="88343"/>
                </a:lnTo>
                <a:lnTo>
                  <a:pt x="109856" y="87947"/>
                </a:lnTo>
                <a:lnTo>
                  <a:pt x="106482" y="85131"/>
                </a:lnTo>
                <a:lnTo>
                  <a:pt x="106032" y="45681"/>
                </a:lnTo>
                <a:lnTo>
                  <a:pt x="89710" y="108325"/>
                </a:lnTo>
                <a:lnTo>
                  <a:pt x="89110" y="110638"/>
                </a:lnTo>
                <a:lnTo>
                  <a:pt x="86850" y="113240"/>
                </a:lnTo>
                <a:lnTo>
                  <a:pt x="83605" y="114686"/>
                </a:lnTo>
                <a:lnTo>
                  <a:pt x="81034" y="114686"/>
                </a:lnTo>
                <a:lnTo>
                  <a:pt x="81034" y="116806"/>
                </a:lnTo>
                <a:lnTo>
                  <a:pt x="108153" y="116806"/>
                </a:lnTo>
                <a:lnTo>
                  <a:pt x="108153" y="114879"/>
                </a:lnTo>
                <a:lnTo>
                  <a:pt x="104854" y="114707"/>
                </a:lnTo>
                <a:lnTo>
                  <a:pt x="102648" y="114386"/>
                </a:lnTo>
                <a:close/>
              </a:path>
              <a:path w="753433" h="116806">
                <a:moveTo>
                  <a:pt x="185846" y="19660"/>
                </a:moveTo>
                <a:lnTo>
                  <a:pt x="181733" y="24543"/>
                </a:lnTo>
                <a:lnTo>
                  <a:pt x="178488" y="27841"/>
                </a:lnTo>
                <a:lnTo>
                  <a:pt x="176110" y="29554"/>
                </a:lnTo>
                <a:lnTo>
                  <a:pt x="173733" y="31268"/>
                </a:lnTo>
                <a:lnTo>
                  <a:pt x="170380" y="33045"/>
                </a:lnTo>
                <a:lnTo>
                  <a:pt x="166053" y="34887"/>
                </a:lnTo>
                <a:lnTo>
                  <a:pt x="164940" y="35487"/>
                </a:lnTo>
                <a:lnTo>
                  <a:pt x="164511" y="37971"/>
                </a:lnTo>
                <a:lnTo>
                  <a:pt x="174279" y="37971"/>
                </a:lnTo>
                <a:lnTo>
                  <a:pt x="162198" y="82882"/>
                </a:lnTo>
                <a:lnTo>
                  <a:pt x="161876" y="85452"/>
                </a:lnTo>
                <a:lnTo>
                  <a:pt x="162369" y="88215"/>
                </a:lnTo>
                <a:lnTo>
                  <a:pt x="164340" y="90528"/>
                </a:lnTo>
                <a:lnTo>
                  <a:pt x="168110" y="91106"/>
                </a:lnTo>
                <a:lnTo>
                  <a:pt x="170637" y="91106"/>
                </a:lnTo>
                <a:lnTo>
                  <a:pt x="173304" y="90025"/>
                </a:lnTo>
                <a:lnTo>
                  <a:pt x="176110" y="87861"/>
                </a:lnTo>
                <a:lnTo>
                  <a:pt x="178917" y="85698"/>
                </a:lnTo>
                <a:lnTo>
                  <a:pt x="182162" y="81854"/>
                </a:lnTo>
                <a:lnTo>
                  <a:pt x="185846" y="76328"/>
                </a:lnTo>
                <a:lnTo>
                  <a:pt x="185075" y="74016"/>
                </a:lnTo>
                <a:lnTo>
                  <a:pt x="182333" y="77571"/>
                </a:lnTo>
                <a:lnTo>
                  <a:pt x="180384" y="79948"/>
                </a:lnTo>
                <a:lnTo>
                  <a:pt x="179227" y="81147"/>
                </a:lnTo>
                <a:lnTo>
                  <a:pt x="177214" y="83375"/>
                </a:lnTo>
                <a:lnTo>
                  <a:pt x="175650" y="84488"/>
                </a:lnTo>
                <a:lnTo>
                  <a:pt x="172801" y="83428"/>
                </a:lnTo>
                <a:lnTo>
                  <a:pt x="172608" y="81211"/>
                </a:lnTo>
                <a:lnTo>
                  <a:pt x="184175" y="37971"/>
                </a:lnTo>
                <a:lnTo>
                  <a:pt x="195100" y="37971"/>
                </a:lnTo>
                <a:lnTo>
                  <a:pt x="195871" y="33667"/>
                </a:lnTo>
                <a:lnTo>
                  <a:pt x="185396" y="33667"/>
                </a:lnTo>
                <a:lnTo>
                  <a:pt x="189059" y="19660"/>
                </a:lnTo>
                <a:lnTo>
                  <a:pt x="188395" y="17947"/>
                </a:lnTo>
                <a:lnTo>
                  <a:pt x="185846" y="19660"/>
                </a:lnTo>
                <a:close/>
              </a:path>
              <a:path w="753433" h="116806">
                <a:moveTo>
                  <a:pt x="211744" y="10408"/>
                </a:moveTo>
                <a:lnTo>
                  <a:pt x="212365" y="13984"/>
                </a:lnTo>
                <a:lnTo>
                  <a:pt x="214850" y="16726"/>
                </a:lnTo>
                <a:lnTo>
                  <a:pt x="218106" y="17411"/>
                </a:lnTo>
                <a:lnTo>
                  <a:pt x="221373" y="16736"/>
                </a:lnTo>
                <a:lnTo>
                  <a:pt x="223900" y="14038"/>
                </a:lnTo>
                <a:lnTo>
                  <a:pt x="224532" y="10408"/>
                </a:lnTo>
                <a:lnTo>
                  <a:pt x="223900" y="6767"/>
                </a:lnTo>
                <a:lnTo>
                  <a:pt x="221373" y="4026"/>
                </a:lnTo>
                <a:lnTo>
                  <a:pt x="218106" y="3340"/>
                </a:lnTo>
                <a:lnTo>
                  <a:pt x="214850" y="4026"/>
                </a:lnTo>
                <a:lnTo>
                  <a:pt x="212365" y="6767"/>
                </a:lnTo>
                <a:lnTo>
                  <a:pt x="211744" y="10408"/>
                </a:lnTo>
                <a:close/>
              </a:path>
              <a:path w="753433" h="116806">
                <a:moveTo>
                  <a:pt x="217013" y="77250"/>
                </a:moveTo>
                <a:lnTo>
                  <a:pt x="213865" y="80890"/>
                </a:lnTo>
                <a:lnTo>
                  <a:pt x="211465" y="83417"/>
                </a:lnTo>
                <a:lnTo>
                  <a:pt x="209538" y="84681"/>
                </a:lnTo>
                <a:lnTo>
                  <a:pt x="206089" y="82882"/>
                </a:lnTo>
                <a:lnTo>
                  <a:pt x="206389" y="80312"/>
                </a:lnTo>
                <a:lnTo>
                  <a:pt x="206989" y="77870"/>
                </a:lnTo>
                <a:lnTo>
                  <a:pt x="219970" y="31996"/>
                </a:lnTo>
                <a:lnTo>
                  <a:pt x="219680" y="31450"/>
                </a:lnTo>
                <a:lnTo>
                  <a:pt x="218406" y="31439"/>
                </a:lnTo>
                <a:lnTo>
                  <a:pt x="214721" y="32296"/>
                </a:lnTo>
                <a:lnTo>
                  <a:pt x="210716" y="33024"/>
                </a:lnTo>
                <a:lnTo>
                  <a:pt x="207556" y="33527"/>
                </a:lnTo>
                <a:lnTo>
                  <a:pt x="204429" y="33998"/>
                </a:lnTo>
                <a:lnTo>
                  <a:pt x="201869" y="34330"/>
                </a:lnTo>
                <a:lnTo>
                  <a:pt x="198313" y="34759"/>
                </a:lnTo>
                <a:lnTo>
                  <a:pt x="198313" y="36879"/>
                </a:lnTo>
                <a:lnTo>
                  <a:pt x="201655" y="36879"/>
                </a:lnTo>
                <a:lnTo>
                  <a:pt x="203893" y="37061"/>
                </a:lnTo>
                <a:lnTo>
                  <a:pt x="206164" y="37789"/>
                </a:lnTo>
                <a:lnTo>
                  <a:pt x="206731" y="40712"/>
                </a:lnTo>
                <a:lnTo>
                  <a:pt x="206282" y="42983"/>
                </a:lnTo>
                <a:lnTo>
                  <a:pt x="197285" y="76007"/>
                </a:lnTo>
                <a:lnTo>
                  <a:pt x="196814" y="77806"/>
                </a:lnTo>
                <a:lnTo>
                  <a:pt x="196150" y="81008"/>
                </a:lnTo>
                <a:lnTo>
                  <a:pt x="196064" y="83332"/>
                </a:lnTo>
                <a:lnTo>
                  <a:pt x="196674" y="87251"/>
                </a:lnTo>
                <a:lnTo>
                  <a:pt x="199116" y="90335"/>
                </a:lnTo>
                <a:lnTo>
                  <a:pt x="202490" y="91106"/>
                </a:lnTo>
                <a:lnTo>
                  <a:pt x="205618" y="91106"/>
                </a:lnTo>
                <a:lnTo>
                  <a:pt x="208831" y="89564"/>
                </a:lnTo>
                <a:lnTo>
                  <a:pt x="212130" y="86480"/>
                </a:lnTo>
                <a:lnTo>
                  <a:pt x="214229" y="84510"/>
                </a:lnTo>
                <a:lnTo>
                  <a:pt x="216885" y="81276"/>
                </a:lnTo>
                <a:lnTo>
                  <a:pt x="220098" y="76778"/>
                </a:lnTo>
                <a:lnTo>
                  <a:pt x="219070" y="74465"/>
                </a:lnTo>
                <a:lnTo>
                  <a:pt x="217013" y="77250"/>
                </a:lnTo>
                <a:close/>
              </a:path>
              <a:path w="753433" h="116806">
                <a:moveTo>
                  <a:pt x="247795" y="88215"/>
                </a:moveTo>
                <a:lnTo>
                  <a:pt x="244368" y="88215"/>
                </a:lnTo>
                <a:lnTo>
                  <a:pt x="241765" y="87048"/>
                </a:lnTo>
                <a:lnTo>
                  <a:pt x="239987" y="84713"/>
                </a:lnTo>
                <a:lnTo>
                  <a:pt x="239827" y="91106"/>
                </a:lnTo>
                <a:lnTo>
                  <a:pt x="245739" y="91106"/>
                </a:lnTo>
                <a:lnTo>
                  <a:pt x="249838" y="90812"/>
                </a:lnTo>
                <a:lnTo>
                  <a:pt x="254778" y="88215"/>
                </a:lnTo>
                <a:lnTo>
                  <a:pt x="247795" y="88215"/>
                </a:lnTo>
                <a:close/>
              </a:path>
              <a:path w="753433" h="116806">
                <a:moveTo>
                  <a:pt x="335577" y="48765"/>
                </a:moveTo>
                <a:lnTo>
                  <a:pt x="327480" y="79991"/>
                </a:lnTo>
                <a:lnTo>
                  <a:pt x="327063" y="82111"/>
                </a:lnTo>
                <a:lnTo>
                  <a:pt x="326902" y="84424"/>
                </a:lnTo>
                <a:lnTo>
                  <a:pt x="326902" y="86951"/>
                </a:lnTo>
                <a:lnTo>
                  <a:pt x="327577" y="88697"/>
                </a:lnTo>
                <a:lnTo>
                  <a:pt x="330276" y="90624"/>
                </a:lnTo>
                <a:lnTo>
                  <a:pt x="333136" y="91106"/>
                </a:lnTo>
                <a:lnTo>
                  <a:pt x="336349" y="91106"/>
                </a:lnTo>
                <a:lnTo>
                  <a:pt x="339712" y="89414"/>
                </a:lnTo>
                <a:lnTo>
                  <a:pt x="343225" y="86030"/>
                </a:lnTo>
                <a:lnTo>
                  <a:pt x="345281" y="84103"/>
                </a:lnTo>
                <a:lnTo>
                  <a:pt x="348066" y="80762"/>
                </a:lnTo>
                <a:lnTo>
                  <a:pt x="351579" y="76007"/>
                </a:lnTo>
                <a:lnTo>
                  <a:pt x="349715" y="74337"/>
                </a:lnTo>
                <a:lnTo>
                  <a:pt x="346416" y="78620"/>
                </a:lnTo>
                <a:lnTo>
                  <a:pt x="344039" y="81415"/>
                </a:lnTo>
                <a:lnTo>
                  <a:pt x="342582" y="82721"/>
                </a:lnTo>
                <a:lnTo>
                  <a:pt x="339840" y="84681"/>
                </a:lnTo>
                <a:lnTo>
                  <a:pt x="336798" y="82818"/>
                </a:lnTo>
                <a:lnTo>
                  <a:pt x="337120" y="80216"/>
                </a:lnTo>
                <a:lnTo>
                  <a:pt x="337698" y="77870"/>
                </a:lnTo>
                <a:lnTo>
                  <a:pt x="346117" y="47095"/>
                </a:lnTo>
                <a:lnTo>
                  <a:pt x="346459" y="45810"/>
                </a:lnTo>
                <a:lnTo>
                  <a:pt x="346952" y="43497"/>
                </a:lnTo>
                <a:lnTo>
                  <a:pt x="347273" y="40284"/>
                </a:lnTo>
                <a:lnTo>
                  <a:pt x="347273" y="36600"/>
                </a:lnTo>
                <a:lnTo>
                  <a:pt x="345967" y="34052"/>
                </a:lnTo>
                <a:lnTo>
                  <a:pt x="343353" y="32638"/>
                </a:lnTo>
                <a:lnTo>
                  <a:pt x="341982" y="31910"/>
                </a:lnTo>
                <a:lnTo>
                  <a:pt x="338469" y="31546"/>
                </a:lnTo>
                <a:lnTo>
                  <a:pt x="333585" y="31546"/>
                </a:lnTo>
                <a:lnTo>
                  <a:pt x="328059" y="34994"/>
                </a:lnTo>
                <a:lnTo>
                  <a:pt x="321890" y="41891"/>
                </a:lnTo>
                <a:lnTo>
                  <a:pt x="318377" y="45788"/>
                </a:lnTo>
                <a:lnTo>
                  <a:pt x="314007" y="51742"/>
                </a:lnTo>
                <a:lnTo>
                  <a:pt x="308780" y="59752"/>
                </a:lnTo>
                <a:lnTo>
                  <a:pt x="317327" y="32124"/>
                </a:lnTo>
                <a:lnTo>
                  <a:pt x="316813" y="31546"/>
                </a:lnTo>
                <a:lnTo>
                  <a:pt x="305310" y="34052"/>
                </a:lnTo>
                <a:lnTo>
                  <a:pt x="303939" y="34352"/>
                </a:lnTo>
                <a:lnTo>
                  <a:pt x="301486" y="34823"/>
                </a:lnTo>
                <a:lnTo>
                  <a:pt x="298327" y="35358"/>
                </a:lnTo>
                <a:lnTo>
                  <a:pt x="295542" y="35787"/>
                </a:lnTo>
                <a:lnTo>
                  <a:pt x="295542" y="37971"/>
                </a:lnTo>
                <a:lnTo>
                  <a:pt x="298177" y="37650"/>
                </a:lnTo>
                <a:lnTo>
                  <a:pt x="300747" y="37650"/>
                </a:lnTo>
                <a:lnTo>
                  <a:pt x="303543" y="39417"/>
                </a:lnTo>
                <a:lnTo>
                  <a:pt x="303896" y="41634"/>
                </a:lnTo>
                <a:lnTo>
                  <a:pt x="303671" y="43914"/>
                </a:lnTo>
                <a:lnTo>
                  <a:pt x="302975" y="46645"/>
                </a:lnTo>
                <a:lnTo>
                  <a:pt x="302033" y="49986"/>
                </a:lnTo>
                <a:lnTo>
                  <a:pt x="290915" y="89692"/>
                </a:lnTo>
                <a:lnTo>
                  <a:pt x="300876" y="89692"/>
                </a:lnTo>
                <a:lnTo>
                  <a:pt x="303703" y="80397"/>
                </a:lnTo>
                <a:lnTo>
                  <a:pt x="305770" y="73983"/>
                </a:lnTo>
                <a:lnTo>
                  <a:pt x="307077" y="70450"/>
                </a:lnTo>
                <a:lnTo>
                  <a:pt x="308384" y="66916"/>
                </a:lnTo>
                <a:lnTo>
                  <a:pt x="310172" y="63286"/>
                </a:lnTo>
                <a:lnTo>
                  <a:pt x="312443" y="59559"/>
                </a:lnTo>
                <a:lnTo>
                  <a:pt x="315399" y="54762"/>
                </a:lnTo>
                <a:lnTo>
                  <a:pt x="318312" y="50628"/>
                </a:lnTo>
                <a:lnTo>
                  <a:pt x="321183" y="47159"/>
                </a:lnTo>
                <a:lnTo>
                  <a:pt x="326067" y="41333"/>
                </a:lnTo>
                <a:lnTo>
                  <a:pt x="330115" y="38421"/>
                </a:lnTo>
                <a:lnTo>
                  <a:pt x="333328" y="38421"/>
                </a:lnTo>
                <a:lnTo>
                  <a:pt x="336424" y="40295"/>
                </a:lnTo>
                <a:lnTo>
                  <a:pt x="336670" y="42683"/>
                </a:lnTo>
                <a:lnTo>
                  <a:pt x="336295" y="45649"/>
                </a:lnTo>
                <a:lnTo>
                  <a:pt x="335577" y="48765"/>
                </a:lnTo>
                <a:close/>
              </a:path>
              <a:path w="753433" h="116806">
                <a:moveTo>
                  <a:pt x="420854" y="89692"/>
                </a:moveTo>
                <a:lnTo>
                  <a:pt x="418476" y="85516"/>
                </a:lnTo>
                <a:lnTo>
                  <a:pt x="414877" y="85516"/>
                </a:lnTo>
                <a:lnTo>
                  <a:pt x="412500" y="85173"/>
                </a:lnTo>
                <a:lnTo>
                  <a:pt x="396820" y="77870"/>
                </a:lnTo>
                <a:lnTo>
                  <a:pt x="395663" y="81940"/>
                </a:lnTo>
                <a:lnTo>
                  <a:pt x="394185" y="84617"/>
                </a:lnTo>
                <a:lnTo>
                  <a:pt x="392385" y="85902"/>
                </a:lnTo>
                <a:lnTo>
                  <a:pt x="389108" y="87315"/>
                </a:lnTo>
                <a:lnTo>
                  <a:pt x="386023" y="87572"/>
                </a:lnTo>
                <a:lnTo>
                  <a:pt x="386023" y="89692"/>
                </a:lnTo>
                <a:lnTo>
                  <a:pt x="420854" y="89692"/>
                </a:lnTo>
                <a:close/>
              </a:path>
              <a:path w="753433" h="116806">
                <a:moveTo>
                  <a:pt x="490064" y="72666"/>
                </a:moveTo>
                <a:lnTo>
                  <a:pt x="490064" y="78663"/>
                </a:lnTo>
                <a:lnTo>
                  <a:pt x="491778" y="83268"/>
                </a:lnTo>
                <a:lnTo>
                  <a:pt x="495205" y="86480"/>
                </a:lnTo>
                <a:lnTo>
                  <a:pt x="498632" y="89692"/>
                </a:lnTo>
                <a:lnTo>
                  <a:pt x="502617" y="91299"/>
                </a:lnTo>
                <a:lnTo>
                  <a:pt x="513584" y="91299"/>
                </a:lnTo>
                <a:lnTo>
                  <a:pt x="519989" y="89007"/>
                </a:lnTo>
                <a:lnTo>
                  <a:pt x="526372" y="84424"/>
                </a:lnTo>
                <a:lnTo>
                  <a:pt x="529971" y="81854"/>
                </a:lnTo>
                <a:lnTo>
                  <a:pt x="532734" y="79348"/>
                </a:lnTo>
                <a:lnTo>
                  <a:pt x="534662" y="76907"/>
                </a:lnTo>
                <a:lnTo>
                  <a:pt x="532991" y="75429"/>
                </a:lnTo>
                <a:lnTo>
                  <a:pt x="529093" y="78642"/>
                </a:lnTo>
                <a:lnTo>
                  <a:pt x="526115" y="80869"/>
                </a:lnTo>
                <a:lnTo>
                  <a:pt x="524059" y="82111"/>
                </a:lnTo>
                <a:lnTo>
                  <a:pt x="520460" y="84253"/>
                </a:lnTo>
                <a:lnTo>
                  <a:pt x="517054" y="85323"/>
                </a:lnTo>
                <a:lnTo>
                  <a:pt x="510457" y="85323"/>
                </a:lnTo>
                <a:lnTo>
                  <a:pt x="507533" y="84274"/>
                </a:lnTo>
                <a:lnTo>
                  <a:pt x="505069" y="82175"/>
                </a:lnTo>
                <a:lnTo>
                  <a:pt x="502606" y="80076"/>
                </a:lnTo>
                <a:lnTo>
                  <a:pt x="501374" y="77143"/>
                </a:lnTo>
                <a:lnTo>
                  <a:pt x="501374" y="71788"/>
                </a:lnTo>
                <a:lnTo>
                  <a:pt x="501910" y="68372"/>
                </a:lnTo>
                <a:lnTo>
                  <a:pt x="502852" y="65213"/>
                </a:lnTo>
                <a:lnTo>
                  <a:pt x="503752" y="62322"/>
                </a:lnTo>
                <a:lnTo>
                  <a:pt x="504566" y="60137"/>
                </a:lnTo>
                <a:lnTo>
                  <a:pt x="506065" y="56475"/>
                </a:lnTo>
                <a:lnTo>
                  <a:pt x="507394" y="53263"/>
                </a:lnTo>
                <a:lnTo>
                  <a:pt x="509193" y="49900"/>
                </a:lnTo>
                <a:lnTo>
                  <a:pt x="511464" y="46388"/>
                </a:lnTo>
                <a:lnTo>
                  <a:pt x="513606" y="43390"/>
                </a:lnTo>
                <a:lnTo>
                  <a:pt x="516015" y="40702"/>
                </a:lnTo>
                <a:lnTo>
                  <a:pt x="514032" y="36006"/>
                </a:lnTo>
                <a:lnTo>
                  <a:pt x="502917" y="45038"/>
                </a:lnTo>
                <a:lnTo>
                  <a:pt x="498995" y="49512"/>
                </a:lnTo>
                <a:lnTo>
                  <a:pt x="492297" y="60933"/>
                </a:lnTo>
                <a:lnTo>
                  <a:pt x="490064" y="72666"/>
                </a:lnTo>
                <a:close/>
              </a:path>
              <a:path w="753433" h="116806">
                <a:moveTo>
                  <a:pt x="526887" y="34759"/>
                </a:moveTo>
                <a:lnTo>
                  <a:pt x="528386" y="34759"/>
                </a:lnTo>
                <a:lnTo>
                  <a:pt x="531064" y="37168"/>
                </a:lnTo>
                <a:lnTo>
                  <a:pt x="531449" y="40091"/>
                </a:lnTo>
                <a:lnTo>
                  <a:pt x="531449" y="44589"/>
                </a:lnTo>
                <a:lnTo>
                  <a:pt x="528879" y="49118"/>
                </a:lnTo>
                <a:lnTo>
                  <a:pt x="523738" y="53681"/>
                </a:lnTo>
                <a:lnTo>
                  <a:pt x="518597" y="58242"/>
                </a:lnTo>
                <a:lnTo>
                  <a:pt x="511935" y="61122"/>
                </a:lnTo>
                <a:lnTo>
                  <a:pt x="503752" y="62322"/>
                </a:lnTo>
                <a:lnTo>
                  <a:pt x="502852" y="65213"/>
                </a:lnTo>
                <a:lnTo>
                  <a:pt x="506515" y="64763"/>
                </a:lnTo>
                <a:lnTo>
                  <a:pt x="514484" y="63778"/>
                </a:lnTo>
                <a:lnTo>
                  <a:pt x="522078" y="61090"/>
                </a:lnTo>
                <a:lnTo>
                  <a:pt x="529296" y="56700"/>
                </a:lnTo>
                <a:lnTo>
                  <a:pt x="536515" y="52310"/>
                </a:lnTo>
                <a:lnTo>
                  <a:pt x="540125" y="47030"/>
                </a:lnTo>
                <a:lnTo>
                  <a:pt x="540125" y="37821"/>
                </a:lnTo>
                <a:lnTo>
                  <a:pt x="539139" y="35530"/>
                </a:lnTo>
                <a:lnTo>
                  <a:pt x="535198" y="32446"/>
                </a:lnTo>
                <a:lnTo>
                  <a:pt x="532542" y="31674"/>
                </a:lnTo>
                <a:lnTo>
                  <a:pt x="529200" y="31674"/>
                </a:lnTo>
                <a:lnTo>
                  <a:pt x="525458" y="31931"/>
                </a:lnTo>
                <a:lnTo>
                  <a:pt x="514032" y="36006"/>
                </a:lnTo>
                <a:lnTo>
                  <a:pt x="516015" y="40702"/>
                </a:lnTo>
                <a:lnTo>
                  <a:pt x="518693" y="38325"/>
                </a:lnTo>
                <a:lnTo>
                  <a:pt x="521371" y="35947"/>
                </a:lnTo>
                <a:lnTo>
                  <a:pt x="524102" y="34759"/>
                </a:lnTo>
                <a:lnTo>
                  <a:pt x="526887" y="347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424997" y="2047577"/>
            <a:ext cx="264176" cy="80728"/>
          </a:xfrm>
          <a:custGeom>
            <a:avLst/>
            <a:gdLst/>
            <a:ahLst/>
            <a:cxnLst/>
            <a:rect l="l" t="t" r="r" b="b"/>
            <a:pathLst>
              <a:path w="290594" h="91492">
                <a:moveTo>
                  <a:pt x="266838" y="86866"/>
                </a:moveTo>
                <a:lnTo>
                  <a:pt x="264247" y="87573"/>
                </a:lnTo>
                <a:lnTo>
                  <a:pt x="261997" y="87701"/>
                </a:lnTo>
                <a:lnTo>
                  <a:pt x="261997" y="89500"/>
                </a:lnTo>
                <a:lnTo>
                  <a:pt x="290594" y="89500"/>
                </a:lnTo>
                <a:lnTo>
                  <a:pt x="290594" y="87830"/>
                </a:lnTo>
                <a:lnTo>
                  <a:pt x="287124" y="87530"/>
                </a:lnTo>
                <a:lnTo>
                  <a:pt x="283847" y="86084"/>
                </a:lnTo>
                <a:lnTo>
                  <a:pt x="280762" y="83493"/>
                </a:lnTo>
                <a:lnTo>
                  <a:pt x="277677" y="80901"/>
                </a:lnTo>
                <a:lnTo>
                  <a:pt x="273093" y="75665"/>
                </a:lnTo>
                <a:lnTo>
                  <a:pt x="267010" y="67783"/>
                </a:lnTo>
                <a:lnTo>
                  <a:pt x="255121" y="52363"/>
                </a:lnTo>
                <a:lnTo>
                  <a:pt x="258913" y="48894"/>
                </a:lnTo>
                <a:lnTo>
                  <a:pt x="267181" y="41313"/>
                </a:lnTo>
                <a:lnTo>
                  <a:pt x="272772" y="36718"/>
                </a:lnTo>
                <a:lnTo>
                  <a:pt x="275685" y="35112"/>
                </a:lnTo>
                <a:lnTo>
                  <a:pt x="278598" y="33506"/>
                </a:lnTo>
                <a:lnTo>
                  <a:pt x="282454" y="32553"/>
                </a:lnTo>
                <a:lnTo>
                  <a:pt x="287252" y="32253"/>
                </a:lnTo>
                <a:lnTo>
                  <a:pt x="287252" y="30454"/>
                </a:lnTo>
                <a:lnTo>
                  <a:pt x="260455" y="30454"/>
                </a:lnTo>
                <a:lnTo>
                  <a:pt x="260455" y="32253"/>
                </a:lnTo>
                <a:lnTo>
                  <a:pt x="262940" y="32382"/>
                </a:lnTo>
                <a:lnTo>
                  <a:pt x="264664" y="32575"/>
                </a:lnTo>
                <a:lnTo>
                  <a:pt x="267074" y="33710"/>
                </a:lnTo>
                <a:lnTo>
                  <a:pt x="266399" y="36494"/>
                </a:lnTo>
                <a:lnTo>
                  <a:pt x="263797" y="39256"/>
                </a:lnTo>
                <a:lnTo>
                  <a:pt x="245996" y="54934"/>
                </a:lnTo>
                <a:lnTo>
                  <a:pt x="245996" y="899"/>
                </a:lnTo>
                <a:lnTo>
                  <a:pt x="245118" y="0"/>
                </a:lnTo>
                <a:lnTo>
                  <a:pt x="242140" y="963"/>
                </a:lnTo>
                <a:lnTo>
                  <a:pt x="239056" y="1991"/>
                </a:lnTo>
                <a:lnTo>
                  <a:pt x="235307" y="3084"/>
                </a:lnTo>
                <a:lnTo>
                  <a:pt x="230894" y="4240"/>
                </a:lnTo>
                <a:lnTo>
                  <a:pt x="225111" y="5782"/>
                </a:lnTo>
                <a:lnTo>
                  <a:pt x="225839" y="7495"/>
                </a:lnTo>
                <a:lnTo>
                  <a:pt x="228410" y="7324"/>
                </a:lnTo>
                <a:lnTo>
                  <a:pt x="231151" y="7324"/>
                </a:lnTo>
                <a:lnTo>
                  <a:pt x="233657" y="8545"/>
                </a:lnTo>
                <a:lnTo>
                  <a:pt x="235200" y="11286"/>
                </a:lnTo>
                <a:lnTo>
                  <a:pt x="235200" y="82261"/>
                </a:lnTo>
                <a:lnTo>
                  <a:pt x="234547" y="84574"/>
                </a:lnTo>
                <a:lnTo>
                  <a:pt x="231933" y="86716"/>
                </a:lnTo>
                <a:lnTo>
                  <a:pt x="229224" y="87401"/>
                </a:lnTo>
                <a:lnTo>
                  <a:pt x="225111" y="87701"/>
                </a:lnTo>
                <a:lnTo>
                  <a:pt x="225111" y="89500"/>
                </a:lnTo>
                <a:lnTo>
                  <a:pt x="255892" y="89500"/>
                </a:lnTo>
                <a:lnTo>
                  <a:pt x="255892" y="87573"/>
                </a:lnTo>
                <a:lnTo>
                  <a:pt x="252765" y="87530"/>
                </a:lnTo>
                <a:lnTo>
                  <a:pt x="250559" y="87209"/>
                </a:lnTo>
                <a:lnTo>
                  <a:pt x="249273" y="86609"/>
                </a:lnTo>
                <a:lnTo>
                  <a:pt x="245996" y="83653"/>
                </a:lnTo>
                <a:lnTo>
                  <a:pt x="245996" y="56925"/>
                </a:lnTo>
                <a:lnTo>
                  <a:pt x="265917" y="83139"/>
                </a:lnTo>
                <a:lnTo>
                  <a:pt x="266817" y="84521"/>
                </a:lnTo>
                <a:lnTo>
                  <a:pt x="266838" y="86866"/>
                </a:lnTo>
                <a:close/>
              </a:path>
              <a:path w="290594" h="91492">
                <a:moveTo>
                  <a:pt x="187067" y="32103"/>
                </a:moveTo>
                <a:lnTo>
                  <a:pt x="181455" y="38486"/>
                </a:lnTo>
                <a:lnTo>
                  <a:pt x="175843" y="44868"/>
                </a:lnTo>
                <a:lnTo>
                  <a:pt x="173037" y="52492"/>
                </a:lnTo>
                <a:lnTo>
                  <a:pt x="173037" y="70396"/>
                </a:lnTo>
                <a:lnTo>
                  <a:pt x="175607" y="77549"/>
                </a:lnTo>
                <a:lnTo>
                  <a:pt x="180748" y="82818"/>
                </a:lnTo>
                <a:lnTo>
                  <a:pt x="185889" y="88086"/>
                </a:lnTo>
                <a:lnTo>
                  <a:pt x="191801" y="90721"/>
                </a:lnTo>
                <a:lnTo>
                  <a:pt x="205297" y="90721"/>
                </a:lnTo>
                <a:lnTo>
                  <a:pt x="211294" y="87851"/>
                </a:lnTo>
                <a:lnTo>
                  <a:pt x="216478" y="82111"/>
                </a:lnTo>
                <a:lnTo>
                  <a:pt x="219177" y="79113"/>
                </a:lnTo>
                <a:lnTo>
                  <a:pt x="221748" y="75044"/>
                </a:lnTo>
                <a:lnTo>
                  <a:pt x="224189" y="69904"/>
                </a:lnTo>
                <a:lnTo>
                  <a:pt x="222390" y="68811"/>
                </a:lnTo>
                <a:lnTo>
                  <a:pt x="219906" y="72453"/>
                </a:lnTo>
                <a:lnTo>
                  <a:pt x="217678" y="75108"/>
                </a:lnTo>
                <a:lnTo>
                  <a:pt x="215707" y="76778"/>
                </a:lnTo>
                <a:lnTo>
                  <a:pt x="212237" y="79691"/>
                </a:lnTo>
                <a:lnTo>
                  <a:pt x="208274" y="81147"/>
                </a:lnTo>
                <a:lnTo>
                  <a:pt x="197520" y="81147"/>
                </a:lnTo>
                <a:lnTo>
                  <a:pt x="192519" y="78578"/>
                </a:lnTo>
                <a:lnTo>
                  <a:pt x="188813" y="73437"/>
                </a:lnTo>
                <a:lnTo>
                  <a:pt x="185108" y="68297"/>
                </a:lnTo>
                <a:lnTo>
                  <a:pt x="183255" y="62494"/>
                </a:lnTo>
                <a:lnTo>
                  <a:pt x="183255" y="48958"/>
                </a:lnTo>
                <a:lnTo>
                  <a:pt x="184936" y="43293"/>
                </a:lnTo>
                <a:lnTo>
                  <a:pt x="188299" y="39031"/>
                </a:lnTo>
                <a:lnTo>
                  <a:pt x="191662" y="34770"/>
                </a:lnTo>
                <a:lnTo>
                  <a:pt x="195785" y="32639"/>
                </a:lnTo>
                <a:lnTo>
                  <a:pt x="202983" y="32639"/>
                </a:lnTo>
                <a:lnTo>
                  <a:pt x="206260" y="33988"/>
                </a:lnTo>
                <a:lnTo>
                  <a:pt x="208595" y="36536"/>
                </a:lnTo>
                <a:lnTo>
                  <a:pt x="209152" y="38807"/>
                </a:lnTo>
                <a:lnTo>
                  <a:pt x="209923" y="41891"/>
                </a:lnTo>
                <a:lnTo>
                  <a:pt x="211262" y="45360"/>
                </a:lnTo>
                <a:lnTo>
                  <a:pt x="213533" y="47416"/>
                </a:lnTo>
                <a:lnTo>
                  <a:pt x="216349" y="47930"/>
                </a:lnTo>
                <a:lnTo>
                  <a:pt x="219927" y="47320"/>
                </a:lnTo>
                <a:lnTo>
                  <a:pt x="221898" y="44878"/>
                </a:lnTo>
                <a:lnTo>
                  <a:pt x="222390" y="42148"/>
                </a:lnTo>
                <a:lnTo>
                  <a:pt x="222390" y="38850"/>
                </a:lnTo>
                <a:lnTo>
                  <a:pt x="220452" y="35819"/>
                </a:lnTo>
                <a:lnTo>
                  <a:pt x="216575" y="33057"/>
                </a:lnTo>
                <a:lnTo>
                  <a:pt x="212697" y="30294"/>
                </a:lnTo>
                <a:lnTo>
                  <a:pt x="208081" y="28912"/>
                </a:lnTo>
                <a:lnTo>
                  <a:pt x="194157" y="28912"/>
                </a:lnTo>
                <a:lnTo>
                  <a:pt x="187067" y="32103"/>
                </a:lnTo>
                <a:close/>
              </a:path>
              <a:path w="290594" h="91492">
                <a:moveTo>
                  <a:pt x="5248" y="68940"/>
                </a:moveTo>
                <a:lnTo>
                  <a:pt x="3020" y="63029"/>
                </a:lnTo>
                <a:lnTo>
                  <a:pt x="0" y="63029"/>
                </a:lnTo>
                <a:lnTo>
                  <a:pt x="3920" y="91042"/>
                </a:lnTo>
                <a:lnTo>
                  <a:pt x="6811" y="91042"/>
                </a:lnTo>
                <a:lnTo>
                  <a:pt x="6983" y="89971"/>
                </a:lnTo>
                <a:lnTo>
                  <a:pt x="8407" y="87080"/>
                </a:lnTo>
                <a:lnTo>
                  <a:pt x="11631" y="86609"/>
                </a:lnTo>
                <a:lnTo>
                  <a:pt x="14170" y="87380"/>
                </a:lnTo>
                <a:lnTo>
                  <a:pt x="18603" y="88922"/>
                </a:lnTo>
                <a:lnTo>
                  <a:pt x="23038" y="90464"/>
                </a:lnTo>
                <a:lnTo>
                  <a:pt x="27290" y="91235"/>
                </a:lnTo>
                <a:lnTo>
                  <a:pt x="39457" y="91235"/>
                </a:lnTo>
                <a:lnTo>
                  <a:pt x="46108" y="88922"/>
                </a:lnTo>
                <a:lnTo>
                  <a:pt x="51313" y="84296"/>
                </a:lnTo>
                <a:lnTo>
                  <a:pt x="56518" y="79670"/>
                </a:lnTo>
                <a:lnTo>
                  <a:pt x="59121" y="73909"/>
                </a:lnTo>
                <a:lnTo>
                  <a:pt x="59121" y="61873"/>
                </a:lnTo>
                <a:lnTo>
                  <a:pt x="57664" y="57418"/>
                </a:lnTo>
                <a:lnTo>
                  <a:pt x="54751" y="53649"/>
                </a:lnTo>
                <a:lnTo>
                  <a:pt x="51795" y="49922"/>
                </a:lnTo>
                <a:lnTo>
                  <a:pt x="46697" y="45832"/>
                </a:lnTo>
                <a:lnTo>
                  <a:pt x="39457" y="41377"/>
                </a:lnTo>
                <a:lnTo>
                  <a:pt x="27890" y="34245"/>
                </a:lnTo>
                <a:lnTo>
                  <a:pt x="23562" y="31589"/>
                </a:lnTo>
                <a:lnTo>
                  <a:pt x="20371" y="29041"/>
                </a:lnTo>
                <a:lnTo>
                  <a:pt x="18314" y="26599"/>
                </a:lnTo>
                <a:lnTo>
                  <a:pt x="16258" y="24200"/>
                </a:lnTo>
                <a:lnTo>
                  <a:pt x="15230" y="21309"/>
                </a:lnTo>
                <a:lnTo>
                  <a:pt x="15230" y="14156"/>
                </a:lnTo>
                <a:lnTo>
                  <a:pt x="16569" y="11211"/>
                </a:lnTo>
                <a:lnTo>
                  <a:pt x="19246" y="9091"/>
                </a:lnTo>
                <a:lnTo>
                  <a:pt x="21924" y="6971"/>
                </a:lnTo>
                <a:lnTo>
                  <a:pt x="25062" y="5911"/>
                </a:lnTo>
                <a:lnTo>
                  <a:pt x="33288" y="5911"/>
                </a:lnTo>
                <a:lnTo>
                  <a:pt x="37968" y="7581"/>
                </a:lnTo>
                <a:lnTo>
                  <a:pt x="42702" y="10922"/>
                </a:lnTo>
                <a:lnTo>
                  <a:pt x="47436" y="14263"/>
                </a:lnTo>
                <a:lnTo>
                  <a:pt x="50874" y="20153"/>
                </a:lnTo>
                <a:lnTo>
                  <a:pt x="53016" y="28591"/>
                </a:lnTo>
                <a:lnTo>
                  <a:pt x="56165" y="28591"/>
                </a:lnTo>
                <a:lnTo>
                  <a:pt x="53273" y="578"/>
                </a:lnTo>
                <a:lnTo>
                  <a:pt x="50574" y="578"/>
                </a:lnTo>
                <a:lnTo>
                  <a:pt x="49749" y="3084"/>
                </a:lnTo>
                <a:lnTo>
                  <a:pt x="47383" y="5011"/>
                </a:lnTo>
                <a:lnTo>
                  <a:pt x="45155" y="5011"/>
                </a:lnTo>
                <a:lnTo>
                  <a:pt x="42745" y="4272"/>
                </a:lnTo>
                <a:lnTo>
                  <a:pt x="38525" y="2794"/>
                </a:lnTo>
                <a:lnTo>
                  <a:pt x="34305" y="1317"/>
                </a:lnTo>
                <a:lnTo>
                  <a:pt x="30696" y="578"/>
                </a:lnTo>
                <a:lnTo>
                  <a:pt x="20413" y="578"/>
                </a:lnTo>
                <a:lnTo>
                  <a:pt x="14566" y="2784"/>
                </a:lnTo>
                <a:lnTo>
                  <a:pt x="10153" y="7196"/>
                </a:lnTo>
                <a:lnTo>
                  <a:pt x="5740" y="11607"/>
                </a:lnTo>
                <a:lnTo>
                  <a:pt x="3534" y="17133"/>
                </a:lnTo>
                <a:lnTo>
                  <a:pt x="3534" y="28784"/>
                </a:lnTo>
                <a:lnTo>
                  <a:pt x="5398" y="33367"/>
                </a:lnTo>
                <a:lnTo>
                  <a:pt x="9125" y="37522"/>
                </a:lnTo>
                <a:lnTo>
                  <a:pt x="11139" y="39706"/>
                </a:lnTo>
                <a:lnTo>
                  <a:pt x="13837" y="41869"/>
                </a:lnTo>
                <a:lnTo>
                  <a:pt x="17222" y="44011"/>
                </a:lnTo>
                <a:lnTo>
                  <a:pt x="28468" y="51014"/>
                </a:lnTo>
                <a:lnTo>
                  <a:pt x="34937" y="55041"/>
                </a:lnTo>
                <a:lnTo>
                  <a:pt x="39178" y="58060"/>
                </a:lnTo>
                <a:lnTo>
                  <a:pt x="41192" y="60073"/>
                </a:lnTo>
                <a:lnTo>
                  <a:pt x="44277" y="63243"/>
                </a:lnTo>
                <a:lnTo>
                  <a:pt x="45819" y="66970"/>
                </a:lnTo>
                <a:lnTo>
                  <a:pt x="45819" y="76007"/>
                </a:lnTo>
                <a:lnTo>
                  <a:pt x="44287" y="79713"/>
                </a:lnTo>
                <a:lnTo>
                  <a:pt x="41224" y="82368"/>
                </a:lnTo>
                <a:lnTo>
                  <a:pt x="38161" y="85024"/>
                </a:lnTo>
                <a:lnTo>
                  <a:pt x="34530" y="86352"/>
                </a:lnTo>
                <a:lnTo>
                  <a:pt x="22577" y="86352"/>
                </a:lnTo>
                <a:lnTo>
                  <a:pt x="16087" y="83289"/>
                </a:lnTo>
                <a:lnTo>
                  <a:pt x="10860" y="77164"/>
                </a:lnTo>
                <a:lnTo>
                  <a:pt x="7861" y="73652"/>
                </a:lnTo>
                <a:lnTo>
                  <a:pt x="5248" y="68940"/>
                </a:lnTo>
                <a:close/>
              </a:path>
              <a:path w="290594" h="91492">
                <a:moveTo>
                  <a:pt x="91681" y="34887"/>
                </a:moveTo>
                <a:lnTo>
                  <a:pt x="104790" y="34887"/>
                </a:lnTo>
                <a:lnTo>
                  <a:pt x="104790" y="30262"/>
                </a:lnTo>
                <a:lnTo>
                  <a:pt x="91809" y="30262"/>
                </a:lnTo>
                <a:lnTo>
                  <a:pt x="91809" y="14456"/>
                </a:lnTo>
                <a:lnTo>
                  <a:pt x="90653" y="13364"/>
                </a:lnTo>
                <a:lnTo>
                  <a:pt x="85811" y="19875"/>
                </a:lnTo>
                <a:lnTo>
                  <a:pt x="82738" y="23890"/>
                </a:lnTo>
                <a:lnTo>
                  <a:pt x="81431" y="25411"/>
                </a:lnTo>
                <a:lnTo>
                  <a:pt x="77992" y="28912"/>
                </a:lnTo>
                <a:lnTo>
                  <a:pt x="75037" y="31354"/>
                </a:lnTo>
                <a:lnTo>
                  <a:pt x="74008" y="32211"/>
                </a:lnTo>
                <a:lnTo>
                  <a:pt x="73559" y="34887"/>
                </a:lnTo>
                <a:lnTo>
                  <a:pt x="80563" y="34887"/>
                </a:lnTo>
                <a:lnTo>
                  <a:pt x="80563" y="78149"/>
                </a:lnTo>
                <a:lnTo>
                  <a:pt x="81056" y="81533"/>
                </a:lnTo>
                <a:lnTo>
                  <a:pt x="82041" y="83974"/>
                </a:lnTo>
                <a:lnTo>
                  <a:pt x="83840" y="88472"/>
                </a:lnTo>
                <a:lnTo>
                  <a:pt x="87268" y="90721"/>
                </a:lnTo>
                <a:lnTo>
                  <a:pt x="94637" y="90721"/>
                </a:lnTo>
                <a:lnTo>
                  <a:pt x="97036" y="90100"/>
                </a:lnTo>
                <a:lnTo>
                  <a:pt x="99521" y="88857"/>
                </a:lnTo>
                <a:lnTo>
                  <a:pt x="102006" y="87615"/>
                </a:lnTo>
                <a:lnTo>
                  <a:pt x="104362" y="85495"/>
                </a:lnTo>
                <a:lnTo>
                  <a:pt x="106590" y="82497"/>
                </a:lnTo>
                <a:lnTo>
                  <a:pt x="106333" y="79156"/>
                </a:lnTo>
                <a:lnTo>
                  <a:pt x="103580" y="81897"/>
                </a:lnTo>
                <a:lnTo>
                  <a:pt x="101309" y="83353"/>
                </a:lnTo>
                <a:lnTo>
                  <a:pt x="98428" y="83717"/>
                </a:lnTo>
                <a:lnTo>
                  <a:pt x="95429" y="83717"/>
                </a:lnTo>
                <a:lnTo>
                  <a:pt x="93415" y="82240"/>
                </a:lnTo>
                <a:lnTo>
                  <a:pt x="92388" y="79284"/>
                </a:lnTo>
                <a:lnTo>
                  <a:pt x="91830" y="77614"/>
                </a:lnTo>
                <a:lnTo>
                  <a:pt x="91552" y="75151"/>
                </a:lnTo>
                <a:lnTo>
                  <a:pt x="91552" y="71895"/>
                </a:lnTo>
                <a:lnTo>
                  <a:pt x="91681" y="34887"/>
                </a:lnTo>
                <a:close/>
              </a:path>
              <a:path w="290594" h="91492">
                <a:moveTo>
                  <a:pt x="152784" y="76800"/>
                </a:moveTo>
                <a:lnTo>
                  <a:pt x="150192" y="81212"/>
                </a:lnTo>
                <a:lnTo>
                  <a:pt x="147599" y="85623"/>
                </a:lnTo>
                <a:lnTo>
                  <a:pt x="143904" y="87830"/>
                </a:lnTo>
                <a:lnTo>
                  <a:pt x="132980" y="87830"/>
                </a:lnTo>
                <a:lnTo>
                  <a:pt x="128192" y="84532"/>
                </a:lnTo>
                <a:lnTo>
                  <a:pt x="124744" y="77935"/>
                </a:lnTo>
                <a:lnTo>
                  <a:pt x="128760" y="91492"/>
                </a:lnTo>
                <a:lnTo>
                  <a:pt x="145554" y="91492"/>
                </a:lnTo>
                <a:lnTo>
                  <a:pt x="152537" y="88343"/>
                </a:lnTo>
                <a:lnTo>
                  <a:pt x="157935" y="82047"/>
                </a:lnTo>
                <a:lnTo>
                  <a:pt x="163333" y="75750"/>
                </a:lnTo>
                <a:lnTo>
                  <a:pt x="166032" y="68341"/>
                </a:lnTo>
                <a:lnTo>
                  <a:pt x="166032" y="50564"/>
                </a:lnTo>
                <a:lnTo>
                  <a:pt x="163247" y="43154"/>
                </a:lnTo>
                <a:lnTo>
                  <a:pt x="157679" y="37586"/>
                </a:lnTo>
                <a:lnTo>
                  <a:pt x="152109" y="32017"/>
                </a:lnTo>
                <a:lnTo>
                  <a:pt x="145083" y="29234"/>
                </a:lnTo>
                <a:lnTo>
                  <a:pt x="128074" y="29234"/>
                </a:lnTo>
                <a:lnTo>
                  <a:pt x="121102" y="32178"/>
                </a:lnTo>
                <a:lnTo>
                  <a:pt x="115683" y="38068"/>
                </a:lnTo>
                <a:lnTo>
                  <a:pt x="110263" y="43957"/>
                </a:lnTo>
                <a:lnTo>
                  <a:pt x="107553" y="51164"/>
                </a:lnTo>
                <a:lnTo>
                  <a:pt x="107553" y="68811"/>
                </a:lnTo>
                <a:lnTo>
                  <a:pt x="110402" y="76393"/>
                </a:lnTo>
                <a:lnTo>
                  <a:pt x="116100" y="82433"/>
                </a:lnTo>
                <a:lnTo>
                  <a:pt x="121798" y="88472"/>
                </a:lnTo>
                <a:lnTo>
                  <a:pt x="121295" y="71339"/>
                </a:lnTo>
                <a:lnTo>
                  <a:pt x="119571" y="64229"/>
                </a:lnTo>
                <a:lnTo>
                  <a:pt x="119571" y="47052"/>
                </a:lnTo>
                <a:lnTo>
                  <a:pt x="121713" y="40327"/>
                </a:lnTo>
                <a:lnTo>
                  <a:pt x="125997" y="36429"/>
                </a:lnTo>
                <a:lnTo>
                  <a:pt x="128481" y="34202"/>
                </a:lnTo>
                <a:lnTo>
                  <a:pt x="131416" y="33089"/>
                </a:lnTo>
                <a:lnTo>
                  <a:pt x="141055" y="33089"/>
                </a:lnTo>
                <a:lnTo>
                  <a:pt x="145832" y="36365"/>
                </a:lnTo>
                <a:lnTo>
                  <a:pt x="149131" y="42919"/>
                </a:lnTo>
                <a:lnTo>
                  <a:pt x="152430" y="49472"/>
                </a:lnTo>
                <a:lnTo>
                  <a:pt x="154080" y="56454"/>
                </a:lnTo>
                <a:lnTo>
                  <a:pt x="154080" y="71017"/>
                </a:lnTo>
                <a:lnTo>
                  <a:pt x="152784" y="76800"/>
                </a:lnTo>
                <a:close/>
              </a:path>
              <a:path w="290594" h="91492">
                <a:moveTo>
                  <a:pt x="124744" y="77935"/>
                </a:moveTo>
                <a:lnTo>
                  <a:pt x="121295" y="71339"/>
                </a:lnTo>
                <a:lnTo>
                  <a:pt x="121798" y="88472"/>
                </a:lnTo>
                <a:lnTo>
                  <a:pt x="128760" y="91492"/>
                </a:lnTo>
                <a:lnTo>
                  <a:pt x="124744" y="779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421960" y="2165836"/>
            <a:ext cx="62859" cy="43312"/>
          </a:xfrm>
          <a:custGeom>
            <a:avLst/>
            <a:gdLst/>
            <a:ahLst/>
            <a:cxnLst/>
            <a:rect l="l" t="t" r="r" b="b"/>
            <a:pathLst>
              <a:path w="69145" h="49087">
                <a:moveTo>
                  <a:pt x="54815" y="32467"/>
                </a:moveTo>
                <a:lnTo>
                  <a:pt x="51666" y="38314"/>
                </a:lnTo>
                <a:lnTo>
                  <a:pt x="45369" y="41440"/>
                </a:lnTo>
                <a:lnTo>
                  <a:pt x="41899" y="43154"/>
                </a:lnTo>
                <a:lnTo>
                  <a:pt x="37143" y="44011"/>
                </a:lnTo>
                <a:lnTo>
                  <a:pt x="28982" y="43946"/>
                </a:lnTo>
                <a:lnTo>
                  <a:pt x="29271" y="48990"/>
                </a:lnTo>
                <a:lnTo>
                  <a:pt x="44554" y="49087"/>
                </a:lnTo>
                <a:lnTo>
                  <a:pt x="52759" y="47073"/>
                </a:lnTo>
                <a:lnTo>
                  <a:pt x="59314" y="43047"/>
                </a:lnTo>
                <a:lnTo>
                  <a:pt x="65868" y="39020"/>
                </a:lnTo>
                <a:lnTo>
                  <a:pt x="69145" y="32531"/>
                </a:lnTo>
                <a:lnTo>
                  <a:pt x="69145" y="16511"/>
                </a:lnTo>
                <a:lnTo>
                  <a:pt x="66190" y="10815"/>
                </a:lnTo>
                <a:lnTo>
                  <a:pt x="60277" y="6488"/>
                </a:lnTo>
                <a:lnTo>
                  <a:pt x="48968" y="1503"/>
                </a:lnTo>
                <a:lnTo>
                  <a:pt x="34701" y="0"/>
                </a:lnTo>
                <a:lnTo>
                  <a:pt x="0" y="0"/>
                </a:lnTo>
                <a:lnTo>
                  <a:pt x="0" y="2441"/>
                </a:lnTo>
                <a:lnTo>
                  <a:pt x="4712" y="2826"/>
                </a:lnTo>
                <a:lnTo>
                  <a:pt x="7764" y="3747"/>
                </a:lnTo>
                <a:lnTo>
                  <a:pt x="10549" y="6660"/>
                </a:lnTo>
                <a:lnTo>
                  <a:pt x="11245" y="9679"/>
                </a:lnTo>
                <a:lnTo>
                  <a:pt x="24355" y="9251"/>
                </a:lnTo>
                <a:lnTo>
                  <a:pt x="25287" y="5685"/>
                </a:lnTo>
                <a:lnTo>
                  <a:pt x="27568" y="4882"/>
                </a:lnTo>
                <a:lnTo>
                  <a:pt x="35965" y="4882"/>
                </a:lnTo>
                <a:lnTo>
                  <a:pt x="40677" y="5696"/>
                </a:lnTo>
                <a:lnTo>
                  <a:pt x="44405" y="7324"/>
                </a:lnTo>
                <a:lnTo>
                  <a:pt x="51345" y="10322"/>
                </a:lnTo>
                <a:lnTo>
                  <a:pt x="54815" y="15848"/>
                </a:lnTo>
                <a:lnTo>
                  <a:pt x="54815" y="324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490349" y="2189192"/>
            <a:ext cx="39725" cy="53459"/>
          </a:xfrm>
          <a:custGeom>
            <a:avLst/>
            <a:gdLst/>
            <a:ahLst/>
            <a:cxnLst/>
            <a:rect l="l" t="t" r="r" b="b"/>
            <a:pathLst>
              <a:path w="43698" h="60587">
                <a:moveTo>
                  <a:pt x="20563" y="17219"/>
                </a:moveTo>
                <a:lnTo>
                  <a:pt x="21656" y="14723"/>
                </a:lnTo>
                <a:lnTo>
                  <a:pt x="23841" y="12303"/>
                </a:lnTo>
                <a:lnTo>
                  <a:pt x="26026" y="9884"/>
                </a:lnTo>
                <a:lnTo>
                  <a:pt x="29368" y="8673"/>
                </a:lnTo>
                <a:lnTo>
                  <a:pt x="31606" y="9423"/>
                </a:lnTo>
                <a:lnTo>
                  <a:pt x="34905" y="12421"/>
                </a:lnTo>
                <a:lnTo>
                  <a:pt x="38172" y="13171"/>
                </a:lnTo>
                <a:lnTo>
                  <a:pt x="41074" y="12571"/>
                </a:lnTo>
                <a:lnTo>
                  <a:pt x="43173" y="10172"/>
                </a:lnTo>
                <a:lnTo>
                  <a:pt x="43698" y="6939"/>
                </a:lnTo>
                <a:lnTo>
                  <a:pt x="43012" y="3330"/>
                </a:lnTo>
                <a:lnTo>
                  <a:pt x="40271" y="717"/>
                </a:lnTo>
                <a:lnTo>
                  <a:pt x="36308" y="64"/>
                </a:lnTo>
                <a:lnTo>
                  <a:pt x="33566" y="64"/>
                </a:lnTo>
                <a:lnTo>
                  <a:pt x="30921" y="1135"/>
                </a:lnTo>
                <a:lnTo>
                  <a:pt x="28371" y="3276"/>
                </a:lnTo>
                <a:lnTo>
                  <a:pt x="25823" y="5418"/>
                </a:lnTo>
                <a:lnTo>
                  <a:pt x="23177" y="8395"/>
                </a:lnTo>
                <a:lnTo>
                  <a:pt x="20435" y="12207"/>
                </a:lnTo>
                <a:lnTo>
                  <a:pt x="20435" y="1670"/>
                </a:lnTo>
                <a:lnTo>
                  <a:pt x="19793" y="0"/>
                </a:lnTo>
                <a:lnTo>
                  <a:pt x="17522" y="1028"/>
                </a:lnTo>
                <a:lnTo>
                  <a:pt x="15315" y="1948"/>
                </a:lnTo>
                <a:lnTo>
                  <a:pt x="13174" y="2762"/>
                </a:lnTo>
                <a:lnTo>
                  <a:pt x="10410" y="3791"/>
                </a:lnTo>
                <a:lnTo>
                  <a:pt x="7840" y="4690"/>
                </a:lnTo>
                <a:lnTo>
                  <a:pt x="5269" y="5590"/>
                </a:lnTo>
                <a:lnTo>
                  <a:pt x="2763" y="6467"/>
                </a:lnTo>
                <a:lnTo>
                  <a:pt x="321" y="7324"/>
                </a:lnTo>
                <a:lnTo>
                  <a:pt x="1831" y="9134"/>
                </a:lnTo>
                <a:lnTo>
                  <a:pt x="4241" y="8866"/>
                </a:lnTo>
                <a:lnTo>
                  <a:pt x="7786" y="9776"/>
                </a:lnTo>
                <a:lnTo>
                  <a:pt x="9372" y="13417"/>
                </a:lnTo>
                <a:lnTo>
                  <a:pt x="9768" y="16448"/>
                </a:lnTo>
                <a:lnTo>
                  <a:pt x="9768" y="53092"/>
                </a:lnTo>
                <a:lnTo>
                  <a:pt x="9125" y="55330"/>
                </a:lnTo>
                <a:lnTo>
                  <a:pt x="6555" y="57429"/>
                </a:lnTo>
                <a:lnTo>
                  <a:pt x="3941" y="58125"/>
                </a:lnTo>
                <a:lnTo>
                  <a:pt x="0" y="58467"/>
                </a:lnTo>
                <a:lnTo>
                  <a:pt x="0" y="60587"/>
                </a:lnTo>
                <a:lnTo>
                  <a:pt x="31681" y="60587"/>
                </a:lnTo>
                <a:lnTo>
                  <a:pt x="31681" y="58467"/>
                </a:lnTo>
                <a:lnTo>
                  <a:pt x="27697" y="58553"/>
                </a:lnTo>
                <a:lnTo>
                  <a:pt x="24848" y="57878"/>
                </a:lnTo>
                <a:lnTo>
                  <a:pt x="21420" y="55008"/>
                </a:lnTo>
                <a:lnTo>
                  <a:pt x="20563" y="52449"/>
                </a:lnTo>
                <a:lnTo>
                  <a:pt x="20563" y="172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539520" y="2163512"/>
            <a:ext cx="12151" cy="11847"/>
          </a:xfrm>
          <a:custGeom>
            <a:avLst/>
            <a:gdLst/>
            <a:ahLst/>
            <a:cxnLst/>
            <a:rect l="l" t="t" r="r" b="b"/>
            <a:pathLst>
              <a:path w="13366" h="13427">
                <a:moveTo>
                  <a:pt x="0" y="6746"/>
                </a:moveTo>
                <a:lnTo>
                  <a:pt x="642" y="10162"/>
                </a:lnTo>
                <a:lnTo>
                  <a:pt x="3213" y="12775"/>
                </a:lnTo>
                <a:lnTo>
                  <a:pt x="6683" y="13427"/>
                </a:lnTo>
                <a:lnTo>
                  <a:pt x="10099" y="12775"/>
                </a:lnTo>
                <a:lnTo>
                  <a:pt x="12713" y="10162"/>
                </a:lnTo>
                <a:lnTo>
                  <a:pt x="13366" y="6746"/>
                </a:lnTo>
                <a:lnTo>
                  <a:pt x="12713" y="3265"/>
                </a:lnTo>
                <a:lnTo>
                  <a:pt x="10099" y="652"/>
                </a:lnTo>
                <a:lnTo>
                  <a:pt x="6683" y="0"/>
                </a:lnTo>
                <a:lnTo>
                  <a:pt x="3213" y="663"/>
                </a:lnTo>
                <a:lnTo>
                  <a:pt x="642" y="3319"/>
                </a:lnTo>
                <a:lnTo>
                  <a:pt x="0" y="67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532042" y="2189306"/>
            <a:ext cx="28392" cy="53346"/>
          </a:xfrm>
          <a:custGeom>
            <a:avLst/>
            <a:gdLst/>
            <a:ahLst/>
            <a:cxnLst/>
            <a:rect l="l" t="t" r="r" b="b"/>
            <a:pathLst>
              <a:path w="31231" h="60459">
                <a:moveTo>
                  <a:pt x="31231" y="60459"/>
                </a:moveTo>
                <a:lnTo>
                  <a:pt x="31231" y="58660"/>
                </a:lnTo>
                <a:lnTo>
                  <a:pt x="27075" y="58317"/>
                </a:lnTo>
                <a:lnTo>
                  <a:pt x="24408" y="57525"/>
                </a:lnTo>
                <a:lnTo>
                  <a:pt x="22052" y="55040"/>
                </a:lnTo>
                <a:lnTo>
                  <a:pt x="21463" y="51978"/>
                </a:lnTo>
                <a:lnTo>
                  <a:pt x="21463" y="964"/>
                </a:lnTo>
                <a:lnTo>
                  <a:pt x="21334" y="0"/>
                </a:lnTo>
                <a:lnTo>
                  <a:pt x="19021" y="770"/>
                </a:lnTo>
                <a:lnTo>
                  <a:pt x="16065" y="2013"/>
                </a:lnTo>
                <a:lnTo>
                  <a:pt x="10838" y="3854"/>
                </a:lnTo>
                <a:lnTo>
                  <a:pt x="3341" y="6296"/>
                </a:lnTo>
                <a:lnTo>
                  <a:pt x="578" y="7196"/>
                </a:lnTo>
                <a:lnTo>
                  <a:pt x="2720" y="8588"/>
                </a:lnTo>
                <a:lnTo>
                  <a:pt x="5376" y="8031"/>
                </a:lnTo>
                <a:lnTo>
                  <a:pt x="7904" y="8031"/>
                </a:lnTo>
                <a:lnTo>
                  <a:pt x="9896" y="10665"/>
                </a:lnTo>
                <a:lnTo>
                  <a:pt x="10474" y="13663"/>
                </a:lnTo>
                <a:lnTo>
                  <a:pt x="10474" y="52106"/>
                </a:lnTo>
                <a:lnTo>
                  <a:pt x="9874" y="55180"/>
                </a:lnTo>
                <a:lnTo>
                  <a:pt x="7475" y="57450"/>
                </a:lnTo>
                <a:lnTo>
                  <a:pt x="4583" y="58232"/>
                </a:lnTo>
                <a:lnTo>
                  <a:pt x="0" y="58660"/>
                </a:lnTo>
                <a:lnTo>
                  <a:pt x="0" y="60459"/>
                </a:lnTo>
                <a:lnTo>
                  <a:pt x="31231" y="604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618757" y="2189476"/>
            <a:ext cx="10671" cy="17574"/>
          </a:xfrm>
          <a:custGeom>
            <a:avLst/>
            <a:gdLst/>
            <a:ahLst/>
            <a:cxnLst/>
            <a:rect l="l" t="t" r="r" b="b"/>
            <a:pathLst>
              <a:path w="11738" h="19917">
                <a:moveTo>
                  <a:pt x="5097" y="3126"/>
                </a:moveTo>
                <a:lnTo>
                  <a:pt x="0" y="9380"/>
                </a:lnTo>
                <a:lnTo>
                  <a:pt x="2056" y="19917"/>
                </a:lnTo>
                <a:lnTo>
                  <a:pt x="2656" y="16404"/>
                </a:lnTo>
                <a:lnTo>
                  <a:pt x="3641" y="13492"/>
                </a:lnTo>
                <a:lnTo>
                  <a:pt x="5012" y="11179"/>
                </a:lnTo>
                <a:lnTo>
                  <a:pt x="7582" y="6853"/>
                </a:lnTo>
                <a:lnTo>
                  <a:pt x="11738" y="0"/>
                </a:lnTo>
                <a:lnTo>
                  <a:pt x="5097" y="31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611806" y="2189476"/>
            <a:ext cx="48021" cy="54536"/>
          </a:xfrm>
          <a:custGeom>
            <a:avLst/>
            <a:gdLst/>
            <a:ahLst/>
            <a:cxnLst/>
            <a:rect l="l" t="t" r="r" b="b"/>
            <a:pathLst>
              <a:path w="52823" h="61808">
                <a:moveTo>
                  <a:pt x="50252" y="24029"/>
                </a:moveTo>
                <a:lnTo>
                  <a:pt x="50252" y="16361"/>
                </a:lnTo>
                <a:lnTo>
                  <a:pt x="47982" y="10440"/>
                </a:lnTo>
                <a:lnTo>
                  <a:pt x="43441" y="6264"/>
                </a:lnTo>
                <a:lnTo>
                  <a:pt x="38899" y="2087"/>
                </a:lnTo>
                <a:lnTo>
                  <a:pt x="33609" y="0"/>
                </a:lnTo>
                <a:lnTo>
                  <a:pt x="19385" y="0"/>
                </a:lnTo>
                <a:lnTo>
                  <a:pt x="15229" y="6853"/>
                </a:lnTo>
                <a:lnTo>
                  <a:pt x="18957" y="4689"/>
                </a:lnTo>
                <a:lnTo>
                  <a:pt x="28768" y="4689"/>
                </a:lnTo>
                <a:lnTo>
                  <a:pt x="32280" y="6574"/>
                </a:lnTo>
                <a:lnTo>
                  <a:pt x="34379" y="10344"/>
                </a:lnTo>
                <a:lnTo>
                  <a:pt x="35536" y="12443"/>
                </a:lnTo>
                <a:lnTo>
                  <a:pt x="36351" y="15633"/>
                </a:lnTo>
                <a:lnTo>
                  <a:pt x="36822" y="19917"/>
                </a:lnTo>
                <a:lnTo>
                  <a:pt x="9703" y="19917"/>
                </a:lnTo>
                <a:lnTo>
                  <a:pt x="7647" y="9380"/>
                </a:lnTo>
                <a:lnTo>
                  <a:pt x="2549" y="15633"/>
                </a:lnTo>
                <a:lnTo>
                  <a:pt x="0" y="23065"/>
                </a:lnTo>
                <a:lnTo>
                  <a:pt x="0" y="39599"/>
                </a:lnTo>
                <a:lnTo>
                  <a:pt x="2195" y="46602"/>
                </a:lnTo>
                <a:lnTo>
                  <a:pt x="6586" y="52685"/>
                </a:lnTo>
                <a:lnTo>
                  <a:pt x="10978" y="58767"/>
                </a:lnTo>
                <a:lnTo>
                  <a:pt x="17200" y="61808"/>
                </a:lnTo>
                <a:lnTo>
                  <a:pt x="32238" y="61808"/>
                </a:lnTo>
                <a:lnTo>
                  <a:pt x="38139" y="59495"/>
                </a:lnTo>
                <a:lnTo>
                  <a:pt x="42959" y="54869"/>
                </a:lnTo>
                <a:lnTo>
                  <a:pt x="47778" y="50243"/>
                </a:lnTo>
                <a:lnTo>
                  <a:pt x="51067" y="45210"/>
                </a:lnTo>
                <a:lnTo>
                  <a:pt x="52823" y="39770"/>
                </a:lnTo>
                <a:lnTo>
                  <a:pt x="50574" y="38999"/>
                </a:lnTo>
                <a:lnTo>
                  <a:pt x="47961" y="43325"/>
                </a:lnTo>
                <a:lnTo>
                  <a:pt x="45112" y="46666"/>
                </a:lnTo>
                <a:lnTo>
                  <a:pt x="42027" y="49022"/>
                </a:lnTo>
                <a:lnTo>
                  <a:pt x="38942" y="51378"/>
                </a:lnTo>
                <a:lnTo>
                  <a:pt x="35151" y="52556"/>
                </a:lnTo>
                <a:lnTo>
                  <a:pt x="25083" y="52556"/>
                </a:lnTo>
                <a:lnTo>
                  <a:pt x="20263" y="50286"/>
                </a:lnTo>
                <a:lnTo>
                  <a:pt x="16194" y="45745"/>
                </a:lnTo>
                <a:lnTo>
                  <a:pt x="12124" y="41205"/>
                </a:lnTo>
                <a:lnTo>
                  <a:pt x="9874" y="33966"/>
                </a:lnTo>
                <a:lnTo>
                  <a:pt x="9446" y="24029"/>
                </a:lnTo>
                <a:lnTo>
                  <a:pt x="50252" y="240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562362" y="2189192"/>
            <a:ext cx="46502" cy="54536"/>
          </a:xfrm>
          <a:custGeom>
            <a:avLst/>
            <a:gdLst/>
            <a:ahLst/>
            <a:cxnLst/>
            <a:rect l="l" t="t" r="r" b="b"/>
            <a:pathLst>
              <a:path w="51152" h="61808">
                <a:moveTo>
                  <a:pt x="14030" y="3191"/>
                </a:moveTo>
                <a:lnTo>
                  <a:pt x="8418" y="9573"/>
                </a:lnTo>
                <a:lnTo>
                  <a:pt x="2805" y="15955"/>
                </a:lnTo>
                <a:lnTo>
                  <a:pt x="0" y="23579"/>
                </a:lnTo>
                <a:lnTo>
                  <a:pt x="0" y="41484"/>
                </a:lnTo>
                <a:lnTo>
                  <a:pt x="2570" y="48637"/>
                </a:lnTo>
                <a:lnTo>
                  <a:pt x="7711" y="53906"/>
                </a:lnTo>
                <a:lnTo>
                  <a:pt x="12852" y="59174"/>
                </a:lnTo>
                <a:lnTo>
                  <a:pt x="18764" y="61808"/>
                </a:lnTo>
                <a:lnTo>
                  <a:pt x="32259" y="61808"/>
                </a:lnTo>
                <a:lnTo>
                  <a:pt x="38257" y="58938"/>
                </a:lnTo>
                <a:lnTo>
                  <a:pt x="43441" y="53199"/>
                </a:lnTo>
                <a:lnTo>
                  <a:pt x="46140" y="50200"/>
                </a:lnTo>
                <a:lnTo>
                  <a:pt x="48710" y="46131"/>
                </a:lnTo>
                <a:lnTo>
                  <a:pt x="51152" y="40991"/>
                </a:lnTo>
                <a:lnTo>
                  <a:pt x="49353" y="39899"/>
                </a:lnTo>
                <a:lnTo>
                  <a:pt x="46868" y="43540"/>
                </a:lnTo>
                <a:lnTo>
                  <a:pt x="44640" y="46195"/>
                </a:lnTo>
                <a:lnTo>
                  <a:pt x="42669" y="47866"/>
                </a:lnTo>
                <a:lnTo>
                  <a:pt x="39199" y="50779"/>
                </a:lnTo>
                <a:lnTo>
                  <a:pt x="35237" y="52235"/>
                </a:lnTo>
                <a:lnTo>
                  <a:pt x="24483" y="52235"/>
                </a:lnTo>
                <a:lnTo>
                  <a:pt x="19482" y="49665"/>
                </a:lnTo>
                <a:lnTo>
                  <a:pt x="15776" y="44525"/>
                </a:lnTo>
                <a:lnTo>
                  <a:pt x="12070" y="39385"/>
                </a:lnTo>
                <a:lnTo>
                  <a:pt x="10217" y="33581"/>
                </a:lnTo>
                <a:lnTo>
                  <a:pt x="10217" y="20045"/>
                </a:lnTo>
                <a:lnTo>
                  <a:pt x="11899" y="14381"/>
                </a:lnTo>
                <a:lnTo>
                  <a:pt x="15262" y="10119"/>
                </a:lnTo>
                <a:lnTo>
                  <a:pt x="18625" y="5857"/>
                </a:lnTo>
                <a:lnTo>
                  <a:pt x="22748" y="3726"/>
                </a:lnTo>
                <a:lnTo>
                  <a:pt x="29945" y="3726"/>
                </a:lnTo>
                <a:lnTo>
                  <a:pt x="33223" y="5075"/>
                </a:lnTo>
                <a:lnTo>
                  <a:pt x="35558" y="7624"/>
                </a:lnTo>
                <a:lnTo>
                  <a:pt x="36115" y="9894"/>
                </a:lnTo>
                <a:lnTo>
                  <a:pt x="36886" y="12978"/>
                </a:lnTo>
                <a:lnTo>
                  <a:pt x="38225" y="16448"/>
                </a:lnTo>
                <a:lnTo>
                  <a:pt x="40495" y="18504"/>
                </a:lnTo>
                <a:lnTo>
                  <a:pt x="43312" y="19017"/>
                </a:lnTo>
                <a:lnTo>
                  <a:pt x="46890" y="18407"/>
                </a:lnTo>
                <a:lnTo>
                  <a:pt x="48860" y="15966"/>
                </a:lnTo>
                <a:lnTo>
                  <a:pt x="49353" y="13235"/>
                </a:lnTo>
                <a:lnTo>
                  <a:pt x="49353" y="9937"/>
                </a:lnTo>
                <a:lnTo>
                  <a:pt x="47414" y="6906"/>
                </a:lnTo>
                <a:lnTo>
                  <a:pt x="43537" y="4144"/>
                </a:lnTo>
                <a:lnTo>
                  <a:pt x="39660" y="1381"/>
                </a:lnTo>
                <a:lnTo>
                  <a:pt x="35044" y="0"/>
                </a:lnTo>
                <a:lnTo>
                  <a:pt x="21120" y="0"/>
                </a:lnTo>
                <a:lnTo>
                  <a:pt x="14030" y="3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421959" y="2173999"/>
            <a:ext cx="33475" cy="68652"/>
          </a:xfrm>
          <a:custGeom>
            <a:avLst/>
            <a:gdLst/>
            <a:ahLst/>
            <a:cxnLst/>
            <a:rect l="l" t="t" r="r" b="b"/>
            <a:pathLst>
              <a:path w="36822" h="77806">
                <a:moveTo>
                  <a:pt x="28982" y="34695"/>
                </a:moveTo>
                <a:lnTo>
                  <a:pt x="26711" y="34523"/>
                </a:lnTo>
                <a:lnTo>
                  <a:pt x="24355" y="34309"/>
                </a:lnTo>
                <a:lnTo>
                  <a:pt x="24355" y="0"/>
                </a:lnTo>
                <a:lnTo>
                  <a:pt x="11245" y="428"/>
                </a:lnTo>
                <a:lnTo>
                  <a:pt x="11245" y="67441"/>
                </a:lnTo>
                <a:lnTo>
                  <a:pt x="10624" y="70921"/>
                </a:lnTo>
                <a:lnTo>
                  <a:pt x="8139" y="73962"/>
                </a:lnTo>
                <a:lnTo>
                  <a:pt x="5012" y="74958"/>
                </a:lnTo>
                <a:lnTo>
                  <a:pt x="0" y="75429"/>
                </a:lnTo>
                <a:lnTo>
                  <a:pt x="0" y="77806"/>
                </a:lnTo>
                <a:lnTo>
                  <a:pt x="36822" y="77806"/>
                </a:lnTo>
                <a:lnTo>
                  <a:pt x="36822" y="75429"/>
                </a:lnTo>
                <a:lnTo>
                  <a:pt x="31552" y="75044"/>
                </a:lnTo>
                <a:lnTo>
                  <a:pt x="28157" y="74209"/>
                </a:lnTo>
                <a:lnTo>
                  <a:pt x="25115" y="71638"/>
                </a:lnTo>
                <a:lnTo>
                  <a:pt x="24355" y="68511"/>
                </a:lnTo>
                <a:lnTo>
                  <a:pt x="24355" y="39642"/>
                </a:lnTo>
                <a:lnTo>
                  <a:pt x="29271" y="39738"/>
                </a:lnTo>
                <a:lnTo>
                  <a:pt x="28982" y="346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961413" y="2134032"/>
            <a:ext cx="187275" cy="80444"/>
          </a:xfrm>
          <a:custGeom>
            <a:avLst/>
            <a:gdLst/>
            <a:ahLst/>
            <a:cxnLst/>
            <a:rect l="l" t="t" r="r" b="b"/>
            <a:pathLst>
              <a:path w="206003" h="91170">
                <a:moveTo>
                  <a:pt x="92237" y="46570"/>
                </a:moveTo>
                <a:lnTo>
                  <a:pt x="94293" y="49097"/>
                </a:lnTo>
                <a:lnTo>
                  <a:pt x="97700" y="49729"/>
                </a:lnTo>
                <a:lnTo>
                  <a:pt x="100913" y="48894"/>
                </a:lnTo>
                <a:lnTo>
                  <a:pt x="103291" y="46281"/>
                </a:lnTo>
                <a:lnTo>
                  <a:pt x="103291" y="43883"/>
                </a:lnTo>
                <a:lnTo>
                  <a:pt x="102969" y="41537"/>
                </a:lnTo>
                <a:lnTo>
                  <a:pt x="102648" y="38935"/>
                </a:lnTo>
                <a:lnTo>
                  <a:pt x="103633" y="35337"/>
                </a:lnTo>
                <a:lnTo>
                  <a:pt x="107575" y="33067"/>
                </a:lnTo>
                <a:lnTo>
                  <a:pt x="111837" y="32510"/>
                </a:lnTo>
                <a:lnTo>
                  <a:pt x="116421" y="32510"/>
                </a:lnTo>
                <a:lnTo>
                  <a:pt x="119441" y="33945"/>
                </a:lnTo>
                <a:lnTo>
                  <a:pt x="120898" y="36815"/>
                </a:lnTo>
                <a:lnTo>
                  <a:pt x="121755" y="38528"/>
                </a:lnTo>
                <a:lnTo>
                  <a:pt x="122183" y="41569"/>
                </a:lnTo>
                <a:lnTo>
                  <a:pt x="122183" y="51400"/>
                </a:lnTo>
                <a:lnTo>
                  <a:pt x="121632" y="51607"/>
                </a:lnTo>
                <a:lnTo>
                  <a:pt x="107267" y="57409"/>
                </a:lnTo>
                <a:lnTo>
                  <a:pt x="100720" y="68147"/>
                </a:lnTo>
                <a:lnTo>
                  <a:pt x="103805" y="63822"/>
                </a:lnTo>
                <a:lnTo>
                  <a:pt x="109973" y="60009"/>
                </a:lnTo>
                <a:lnTo>
                  <a:pt x="113187" y="58039"/>
                </a:lnTo>
                <a:lnTo>
                  <a:pt x="117257" y="56240"/>
                </a:lnTo>
                <a:lnTo>
                  <a:pt x="122183" y="54612"/>
                </a:lnTo>
                <a:lnTo>
                  <a:pt x="122183" y="77421"/>
                </a:lnTo>
                <a:lnTo>
                  <a:pt x="120887" y="79434"/>
                </a:lnTo>
                <a:lnTo>
                  <a:pt x="118296" y="81019"/>
                </a:lnTo>
                <a:lnTo>
                  <a:pt x="115704" y="82604"/>
                </a:lnTo>
                <a:lnTo>
                  <a:pt x="112994" y="83397"/>
                </a:lnTo>
                <a:lnTo>
                  <a:pt x="108110" y="83397"/>
                </a:lnTo>
                <a:lnTo>
                  <a:pt x="104576" y="81597"/>
                </a:lnTo>
                <a:lnTo>
                  <a:pt x="102005" y="79756"/>
                </a:lnTo>
                <a:lnTo>
                  <a:pt x="102905" y="91170"/>
                </a:lnTo>
                <a:lnTo>
                  <a:pt x="106418" y="91170"/>
                </a:lnTo>
                <a:lnTo>
                  <a:pt x="110123" y="90014"/>
                </a:lnTo>
                <a:lnTo>
                  <a:pt x="114022" y="87701"/>
                </a:lnTo>
                <a:lnTo>
                  <a:pt x="116335" y="86330"/>
                </a:lnTo>
                <a:lnTo>
                  <a:pt x="119120" y="84231"/>
                </a:lnTo>
                <a:lnTo>
                  <a:pt x="122376" y="81405"/>
                </a:lnTo>
                <a:lnTo>
                  <a:pt x="122505" y="84018"/>
                </a:lnTo>
                <a:lnTo>
                  <a:pt x="123222" y="86266"/>
                </a:lnTo>
                <a:lnTo>
                  <a:pt x="124529" y="88151"/>
                </a:lnTo>
                <a:lnTo>
                  <a:pt x="127945" y="90978"/>
                </a:lnTo>
                <a:lnTo>
                  <a:pt x="133344" y="90978"/>
                </a:lnTo>
                <a:lnTo>
                  <a:pt x="135786" y="90164"/>
                </a:lnTo>
                <a:lnTo>
                  <a:pt x="138185" y="88537"/>
                </a:lnTo>
                <a:lnTo>
                  <a:pt x="139770" y="87465"/>
                </a:lnTo>
                <a:lnTo>
                  <a:pt x="142619" y="84424"/>
                </a:lnTo>
                <a:lnTo>
                  <a:pt x="142619" y="81083"/>
                </a:lnTo>
                <a:lnTo>
                  <a:pt x="141034" y="82240"/>
                </a:lnTo>
                <a:lnTo>
                  <a:pt x="137821" y="83717"/>
                </a:lnTo>
                <a:lnTo>
                  <a:pt x="135079" y="83717"/>
                </a:lnTo>
                <a:lnTo>
                  <a:pt x="133365" y="81212"/>
                </a:lnTo>
                <a:lnTo>
                  <a:pt x="132851" y="78556"/>
                </a:lnTo>
                <a:lnTo>
                  <a:pt x="132851" y="44653"/>
                </a:lnTo>
                <a:lnTo>
                  <a:pt x="132058" y="40349"/>
                </a:lnTo>
                <a:lnTo>
                  <a:pt x="130473" y="37393"/>
                </a:lnTo>
                <a:lnTo>
                  <a:pt x="127517" y="31996"/>
                </a:lnTo>
                <a:lnTo>
                  <a:pt x="121884" y="29298"/>
                </a:lnTo>
                <a:lnTo>
                  <a:pt x="106418" y="29298"/>
                </a:lnTo>
                <a:lnTo>
                  <a:pt x="100988" y="30936"/>
                </a:lnTo>
                <a:lnTo>
                  <a:pt x="97282" y="34213"/>
                </a:lnTo>
                <a:lnTo>
                  <a:pt x="93576" y="37490"/>
                </a:lnTo>
                <a:lnTo>
                  <a:pt x="91723" y="40627"/>
                </a:lnTo>
                <a:lnTo>
                  <a:pt x="91723" y="43626"/>
                </a:lnTo>
                <a:lnTo>
                  <a:pt x="92237" y="46570"/>
                </a:lnTo>
                <a:close/>
              </a:path>
              <a:path w="206003" h="91170">
                <a:moveTo>
                  <a:pt x="24065" y="17733"/>
                </a:moveTo>
                <a:lnTo>
                  <a:pt x="29913" y="10451"/>
                </a:lnTo>
                <a:lnTo>
                  <a:pt x="37443" y="6810"/>
                </a:lnTo>
                <a:lnTo>
                  <a:pt x="55779" y="6810"/>
                </a:lnTo>
                <a:lnTo>
                  <a:pt x="63041" y="10194"/>
                </a:lnTo>
                <a:lnTo>
                  <a:pt x="68439" y="16962"/>
                </a:lnTo>
                <a:lnTo>
                  <a:pt x="71266" y="20560"/>
                </a:lnTo>
                <a:lnTo>
                  <a:pt x="73558" y="25293"/>
                </a:lnTo>
                <a:lnTo>
                  <a:pt x="75315" y="31161"/>
                </a:lnTo>
                <a:lnTo>
                  <a:pt x="78335" y="31161"/>
                </a:lnTo>
                <a:lnTo>
                  <a:pt x="77114" y="1606"/>
                </a:lnTo>
                <a:lnTo>
                  <a:pt x="74351" y="1606"/>
                </a:lnTo>
                <a:lnTo>
                  <a:pt x="73151" y="4133"/>
                </a:lnTo>
                <a:lnTo>
                  <a:pt x="70923" y="5504"/>
                </a:lnTo>
                <a:lnTo>
                  <a:pt x="67903" y="5846"/>
                </a:lnTo>
                <a:lnTo>
                  <a:pt x="65097" y="5140"/>
                </a:lnTo>
                <a:lnTo>
                  <a:pt x="60085" y="3726"/>
                </a:lnTo>
                <a:lnTo>
                  <a:pt x="55072" y="2313"/>
                </a:lnTo>
                <a:lnTo>
                  <a:pt x="50189" y="1606"/>
                </a:lnTo>
                <a:lnTo>
                  <a:pt x="45433" y="1606"/>
                </a:lnTo>
                <a:lnTo>
                  <a:pt x="34036" y="2791"/>
                </a:lnTo>
                <a:lnTo>
                  <a:pt x="22130" y="7337"/>
                </a:lnTo>
                <a:lnTo>
                  <a:pt x="12145" y="15291"/>
                </a:lnTo>
                <a:lnTo>
                  <a:pt x="6596" y="22579"/>
                </a:lnTo>
                <a:lnTo>
                  <a:pt x="1649" y="34224"/>
                </a:lnTo>
                <a:lnTo>
                  <a:pt x="0" y="47545"/>
                </a:lnTo>
                <a:lnTo>
                  <a:pt x="652" y="56125"/>
                </a:lnTo>
                <a:lnTo>
                  <a:pt x="4408" y="68384"/>
                </a:lnTo>
                <a:lnTo>
                  <a:pt x="11502" y="78834"/>
                </a:lnTo>
                <a:lnTo>
                  <a:pt x="19777" y="85754"/>
                </a:lnTo>
                <a:lnTo>
                  <a:pt x="31407" y="90732"/>
                </a:lnTo>
                <a:lnTo>
                  <a:pt x="45176" y="92391"/>
                </a:lnTo>
                <a:lnTo>
                  <a:pt x="53787" y="92391"/>
                </a:lnTo>
                <a:lnTo>
                  <a:pt x="61777" y="90036"/>
                </a:lnTo>
                <a:lnTo>
                  <a:pt x="69146" y="85324"/>
                </a:lnTo>
                <a:lnTo>
                  <a:pt x="73472" y="82540"/>
                </a:lnTo>
                <a:lnTo>
                  <a:pt x="77092" y="79306"/>
                </a:lnTo>
                <a:lnTo>
                  <a:pt x="80006" y="75622"/>
                </a:lnTo>
                <a:lnTo>
                  <a:pt x="77564" y="73181"/>
                </a:lnTo>
                <a:lnTo>
                  <a:pt x="73623" y="76907"/>
                </a:lnTo>
                <a:lnTo>
                  <a:pt x="70003" y="79691"/>
                </a:lnTo>
                <a:lnTo>
                  <a:pt x="66704" y="81533"/>
                </a:lnTo>
                <a:lnTo>
                  <a:pt x="60963" y="84788"/>
                </a:lnTo>
                <a:lnTo>
                  <a:pt x="54687" y="86416"/>
                </a:lnTo>
                <a:lnTo>
                  <a:pt x="47640" y="86415"/>
                </a:lnTo>
                <a:lnTo>
                  <a:pt x="34869" y="83746"/>
                </a:lnTo>
                <a:lnTo>
                  <a:pt x="24515" y="75911"/>
                </a:lnTo>
                <a:lnTo>
                  <a:pt x="22092" y="72798"/>
                </a:lnTo>
                <a:lnTo>
                  <a:pt x="16993" y="61608"/>
                </a:lnTo>
                <a:lnTo>
                  <a:pt x="15294" y="47802"/>
                </a:lnTo>
                <a:lnTo>
                  <a:pt x="15607" y="40856"/>
                </a:lnTo>
                <a:lnTo>
                  <a:pt x="18394" y="27942"/>
                </a:lnTo>
                <a:lnTo>
                  <a:pt x="24065" y="17733"/>
                </a:lnTo>
                <a:close/>
              </a:path>
              <a:path w="206003" h="91170">
                <a:moveTo>
                  <a:pt x="89281" y="77421"/>
                </a:moveTo>
                <a:lnTo>
                  <a:pt x="89281" y="81405"/>
                </a:lnTo>
                <a:lnTo>
                  <a:pt x="90631" y="84692"/>
                </a:lnTo>
                <a:lnTo>
                  <a:pt x="93330" y="87283"/>
                </a:lnTo>
                <a:lnTo>
                  <a:pt x="96029" y="89875"/>
                </a:lnTo>
                <a:lnTo>
                  <a:pt x="99220" y="91170"/>
                </a:lnTo>
                <a:lnTo>
                  <a:pt x="102905" y="91170"/>
                </a:lnTo>
                <a:lnTo>
                  <a:pt x="102005" y="79756"/>
                </a:lnTo>
                <a:lnTo>
                  <a:pt x="100720" y="76886"/>
                </a:lnTo>
                <a:lnTo>
                  <a:pt x="100720" y="68147"/>
                </a:lnTo>
                <a:lnTo>
                  <a:pt x="107267" y="57409"/>
                </a:lnTo>
                <a:lnTo>
                  <a:pt x="98599" y="61872"/>
                </a:lnTo>
                <a:lnTo>
                  <a:pt x="92387" y="66027"/>
                </a:lnTo>
                <a:lnTo>
                  <a:pt x="89281" y="71210"/>
                </a:lnTo>
                <a:lnTo>
                  <a:pt x="89281" y="77421"/>
                </a:lnTo>
                <a:close/>
              </a:path>
              <a:path w="206003" h="91170">
                <a:moveTo>
                  <a:pt x="154422" y="2569"/>
                </a:moveTo>
                <a:lnTo>
                  <a:pt x="147460" y="4626"/>
                </a:lnTo>
                <a:lnTo>
                  <a:pt x="141677" y="6168"/>
                </a:lnTo>
                <a:lnTo>
                  <a:pt x="143637" y="7838"/>
                </a:lnTo>
                <a:lnTo>
                  <a:pt x="146303" y="7517"/>
                </a:lnTo>
                <a:lnTo>
                  <a:pt x="148917" y="7517"/>
                </a:lnTo>
                <a:lnTo>
                  <a:pt x="151509" y="10215"/>
                </a:lnTo>
                <a:lnTo>
                  <a:pt x="152215" y="13235"/>
                </a:lnTo>
                <a:lnTo>
                  <a:pt x="152215" y="82390"/>
                </a:lnTo>
                <a:lnTo>
                  <a:pt x="151509" y="84777"/>
                </a:lnTo>
                <a:lnTo>
                  <a:pt x="148681" y="87219"/>
                </a:lnTo>
                <a:lnTo>
                  <a:pt x="145982" y="88022"/>
                </a:lnTo>
                <a:lnTo>
                  <a:pt x="141997" y="88408"/>
                </a:lnTo>
                <a:lnTo>
                  <a:pt x="141997" y="90207"/>
                </a:lnTo>
                <a:lnTo>
                  <a:pt x="173101" y="90207"/>
                </a:lnTo>
                <a:lnTo>
                  <a:pt x="173101" y="88408"/>
                </a:lnTo>
                <a:lnTo>
                  <a:pt x="169073" y="88108"/>
                </a:lnTo>
                <a:lnTo>
                  <a:pt x="166417" y="87412"/>
                </a:lnTo>
                <a:lnTo>
                  <a:pt x="163847" y="85227"/>
                </a:lnTo>
                <a:lnTo>
                  <a:pt x="163204" y="82818"/>
                </a:lnTo>
                <a:lnTo>
                  <a:pt x="163204" y="2056"/>
                </a:lnTo>
                <a:lnTo>
                  <a:pt x="162561" y="0"/>
                </a:lnTo>
                <a:lnTo>
                  <a:pt x="154422" y="2569"/>
                </a:lnTo>
                <a:close/>
              </a:path>
              <a:path w="206003" h="91170">
                <a:moveTo>
                  <a:pt x="187324" y="2569"/>
                </a:moveTo>
                <a:lnTo>
                  <a:pt x="180362" y="4626"/>
                </a:lnTo>
                <a:lnTo>
                  <a:pt x="174579" y="6168"/>
                </a:lnTo>
                <a:lnTo>
                  <a:pt x="176539" y="7838"/>
                </a:lnTo>
                <a:lnTo>
                  <a:pt x="179206" y="7517"/>
                </a:lnTo>
                <a:lnTo>
                  <a:pt x="181819" y="7517"/>
                </a:lnTo>
                <a:lnTo>
                  <a:pt x="184411" y="10215"/>
                </a:lnTo>
                <a:lnTo>
                  <a:pt x="185118" y="13235"/>
                </a:lnTo>
                <a:lnTo>
                  <a:pt x="185118" y="82390"/>
                </a:lnTo>
                <a:lnTo>
                  <a:pt x="184411" y="84777"/>
                </a:lnTo>
                <a:lnTo>
                  <a:pt x="181583" y="87219"/>
                </a:lnTo>
                <a:lnTo>
                  <a:pt x="178884" y="88022"/>
                </a:lnTo>
                <a:lnTo>
                  <a:pt x="174900" y="88408"/>
                </a:lnTo>
                <a:lnTo>
                  <a:pt x="174900" y="90207"/>
                </a:lnTo>
                <a:lnTo>
                  <a:pt x="206003" y="90207"/>
                </a:lnTo>
                <a:lnTo>
                  <a:pt x="206003" y="88408"/>
                </a:lnTo>
                <a:lnTo>
                  <a:pt x="201976" y="88108"/>
                </a:lnTo>
                <a:lnTo>
                  <a:pt x="199320" y="87412"/>
                </a:lnTo>
                <a:lnTo>
                  <a:pt x="196749" y="85227"/>
                </a:lnTo>
                <a:lnTo>
                  <a:pt x="196106" y="82818"/>
                </a:lnTo>
                <a:lnTo>
                  <a:pt x="196106" y="2056"/>
                </a:lnTo>
                <a:lnTo>
                  <a:pt x="195464" y="0"/>
                </a:lnTo>
                <a:lnTo>
                  <a:pt x="187324" y="25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961704" y="2395038"/>
            <a:ext cx="113276" cy="81465"/>
          </a:xfrm>
          <a:custGeom>
            <a:avLst/>
            <a:gdLst/>
            <a:ahLst/>
            <a:cxnLst/>
            <a:rect l="l" t="t" r="r" b="b"/>
            <a:pathLst>
              <a:path w="124604" h="92327">
                <a:moveTo>
                  <a:pt x="52338" y="671"/>
                </a:moveTo>
                <a:lnTo>
                  <a:pt x="39399" y="3697"/>
                </a:lnTo>
                <a:lnTo>
                  <a:pt x="27865" y="8741"/>
                </a:lnTo>
                <a:lnTo>
                  <a:pt x="17736" y="15805"/>
                </a:lnTo>
                <a:lnTo>
                  <a:pt x="20821" y="52588"/>
                </a:lnTo>
                <a:lnTo>
                  <a:pt x="21078" y="48605"/>
                </a:lnTo>
                <a:lnTo>
                  <a:pt x="21335" y="46003"/>
                </a:lnTo>
                <a:lnTo>
                  <a:pt x="22748" y="42148"/>
                </a:lnTo>
                <a:lnTo>
                  <a:pt x="25019" y="40991"/>
                </a:lnTo>
                <a:lnTo>
                  <a:pt x="31488" y="40991"/>
                </a:lnTo>
                <a:lnTo>
                  <a:pt x="34380" y="42994"/>
                </a:lnTo>
                <a:lnTo>
                  <a:pt x="36180" y="46998"/>
                </a:lnTo>
                <a:lnTo>
                  <a:pt x="37979" y="51003"/>
                </a:lnTo>
                <a:lnTo>
                  <a:pt x="38878" y="58339"/>
                </a:lnTo>
                <a:lnTo>
                  <a:pt x="38878" y="76072"/>
                </a:lnTo>
                <a:lnTo>
                  <a:pt x="38536" y="80762"/>
                </a:lnTo>
                <a:lnTo>
                  <a:pt x="37850" y="83075"/>
                </a:lnTo>
                <a:lnTo>
                  <a:pt x="36736" y="86801"/>
                </a:lnTo>
                <a:lnTo>
                  <a:pt x="34316" y="88665"/>
                </a:lnTo>
                <a:lnTo>
                  <a:pt x="30589" y="88665"/>
                </a:lnTo>
                <a:lnTo>
                  <a:pt x="30203" y="92327"/>
                </a:lnTo>
                <a:lnTo>
                  <a:pt x="37700" y="92327"/>
                </a:lnTo>
                <a:lnTo>
                  <a:pt x="44341" y="89693"/>
                </a:lnTo>
                <a:lnTo>
                  <a:pt x="50125" y="84424"/>
                </a:lnTo>
                <a:lnTo>
                  <a:pt x="55908" y="79156"/>
                </a:lnTo>
                <a:lnTo>
                  <a:pt x="58800" y="71510"/>
                </a:lnTo>
                <a:lnTo>
                  <a:pt x="58800" y="52535"/>
                </a:lnTo>
                <a:lnTo>
                  <a:pt x="56400" y="45896"/>
                </a:lnTo>
                <a:lnTo>
                  <a:pt x="51602" y="41570"/>
                </a:lnTo>
                <a:lnTo>
                  <a:pt x="46804" y="37243"/>
                </a:lnTo>
                <a:lnTo>
                  <a:pt x="41171" y="35080"/>
                </a:lnTo>
                <a:lnTo>
                  <a:pt x="32388" y="35080"/>
                </a:lnTo>
                <a:lnTo>
                  <a:pt x="30139" y="35337"/>
                </a:lnTo>
                <a:lnTo>
                  <a:pt x="26840" y="36108"/>
                </a:lnTo>
                <a:lnTo>
                  <a:pt x="23327" y="36558"/>
                </a:lnTo>
                <a:lnTo>
                  <a:pt x="25598" y="27563"/>
                </a:lnTo>
                <a:lnTo>
                  <a:pt x="29657" y="20195"/>
                </a:lnTo>
                <a:lnTo>
                  <a:pt x="35505" y="14456"/>
                </a:lnTo>
                <a:lnTo>
                  <a:pt x="41353" y="8716"/>
                </a:lnTo>
                <a:lnTo>
                  <a:pt x="48925" y="5032"/>
                </a:lnTo>
                <a:lnTo>
                  <a:pt x="58222" y="3405"/>
                </a:lnTo>
                <a:lnTo>
                  <a:pt x="58222" y="0"/>
                </a:lnTo>
                <a:lnTo>
                  <a:pt x="52338" y="671"/>
                </a:lnTo>
                <a:close/>
              </a:path>
              <a:path w="124604" h="92327">
                <a:moveTo>
                  <a:pt x="102648" y="92263"/>
                </a:moveTo>
                <a:lnTo>
                  <a:pt x="109246" y="88644"/>
                </a:lnTo>
                <a:lnTo>
                  <a:pt x="114772" y="81405"/>
                </a:lnTo>
                <a:lnTo>
                  <a:pt x="120075" y="72046"/>
                </a:lnTo>
                <a:lnTo>
                  <a:pt x="123472" y="59855"/>
                </a:lnTo>
                <a:lnTo>
                  <a:pt x="124604" y="45296"/>
                </a:lnTo>
                <a:lnTo>
                  <a:pt x="124071" y="35959"/>
                </a:lnTo>
                <a:lnTo>
                  <a:pt x="121227" y="23363"/>
                </a:lnTo>
                <a:lnTo>
                  <a:pt x="115929" y="12657"/>
                </a:lnTo>
                <a:lnTo>
                  <a:pt x="110231" y="4219"/>
                </a:lnTo>
                <a:lnTo>
                  <a:pt x="103227" y="0"/>
                </a:lnTo>
                <a:lnTo>
                  <a:pt x="87718" y="0"/>
                </a:lnTo>
                <a:lnTo>
                  <a:pt x="81335" y="3426"/>
                </a:lnTo>
                <a:lnTo>
                  <a:pt x="75765" y="10280"/>
                </a:lnTo>
                <a:lnTo>
                  <a:pt x="69938" y="20008"/>
                </a:lnTo>
                <a:lnTo>
                  <a:pt x="66404" y="32199"/>
                </a:lnTo>
                <a:lnTo>
                  <a:pt x="65226" y="46774"/>
                </a:lnTo>
                <a:lnTo>
                  <a:pt x="65526" y="52813"/>
                </a:lnTo>
                <a:lnTo>
                  <a:pt x="65955" y="57439"/>
                </a:lnTo>
                <a:lnTo>
                  <a:pt x="66511" y="60652"/>
                </a:lnTo>
                <a:lnTo>
                  <a:pt x="67454" y="66134"/>
                </a:lnTo>
                <a:lnTo>
                  <a:pt x="69082" y="70996"/>
                </a:lnTo>
                <a:lnTo>
                  <a:pt x="71395" y="75236"/>
                </a:lnTo>
                <a:lnTo>
                  <a:pt x="74094" y="80248"/>
                </a:lnTo>
                <a:lnTo>
                  <a:pt x="77350" y="84339"/>
                </a:lnTo>
                <a:lnTo>
                  <a:pt x="81163" y="87509"/>
                </a:lnTo>
                <a:lnTo>
                  <a:pt x="84976" y="90678"/>
                </a:lnTo>
                <a:lnTo>
                  <a:pt x="85919" y="61230"/>
                </a:lnTo>
                <a:lnTo>
                  <a:pt x="85919" y="20517"/>
                </a:lnTo>
                <a:lnTo>
                  <a:pt x="86689" y="13332"/>
                </a:lnTo>
                <a:lnTo>
                  <a:pt x="88232" y="9541"/>
                </a:lnTo>
                <a:lnTo>
                  <a:pt x="89774" y="5750"/>
                </a:lnTo>
                <a:lnTo>
                  <a:pt x="92024" y="3854"/>
                </a:lnTo>
                <a:lnTo>
                  <a:pt x="97893" y="3854"/>
                </a:lnTo>
                <a:lnTo>
                  <a:pt x="100110" y="5729"/>
                </a:lnTo>
                <a:lnTo>
                  <a:pt x="101630" y="9476"/>
                </a:lnTo>
                <a:lnTo>
                  <a:pt x="103152" y="13224"/>
                </a:lnTo>
                <a:lnTo>
                  <a:pt x="103912" y="20431"/>
                </a:lnTo>
                <a:lnTo>
                  <a:pt x="103912" y="68683"/>
                </a:lnTo>
                <a:lnTo>
                  <a:pt x="103548" y="74316"/>
                </a:lnTo>
                <a:lnTo>
                  <a:pt x="102819" y="78127"/>
                </a:lnTo>
                <a:lnTo>
                  <a:pt x="101492" y="85067"/>
                </a:lnTo>
                <a:lnTo>
                  <a:pt x="98921" y="88537"/>
                </a:lnTo>
                <a:lnTo>
                  <a:pt x="92066" y="88537"/>
                </a:lnTo>
                <a:lnTo>
                  <a:pt x="89795" y="86662"/>
                </a:lnTo>
                <a:lnTo>
                  <a:pt x="88296" y="82914"/>
                </a:lnTo>
                <a:lnTo>
                  <a:pt x="86797" y="79166"/>
                </a:lnTo>
                <a:lnTo>
                  <a:pt x="89581" y="92263"/>
                </a:lnTo>
                <a:lnTo>
                  <a:pt x="102648" y="92263"/>
                </a:lnTo>
                <a:close/>
              </a:path>
              <a:path w="124604" h="92327">
                <a:moveTo>
                  <a:pt x="84976" y="90678"/>
                </a:moveTo>
                <a:lnTo>
                  <a:pt x="89581" y="92263"/>
                </a:lnTo>
                <a:lnTo>
                  <a:pt x="86797" y="79166"/>
                </a:lnTo>
                <a:lnTo>
                  <a:pt x="86004" y="71939"/>
                </a:lnTo>
                <a:lnTo>
                  <a:pt x="85919" y="61230"/>
                </a:lnTo>
                <a:lnTo>
                  <a:pt x="84976" y="90678"/>
                </a:lnTo>
                <a:close/>
              </a:path>
              <a:path w="124604" h="92327">
                <a:moveTo>
                  <a:pt x="30589" y="88665"/>
                </a:moveTo>
                <a:lnTo>
                  <a:pt x="27933" y="88665"/>
                </a:lnTo>
                <a:lnTo>
                  <a:pt x="25972" y="87605"/>
                </a:lnTo>
                <a:lnTo>
                  <a:pt x="23445" y="83364"/>
                </a:lnTo>
                <a:lnTo>
                  <a:pt x="22534" y="80762"/>
                </a:lnTo>
                <a:lnTo>
                  <a:pt x="21978" y="77678"/>
                </a:lnTo>
                <a:lnTo>
                  <a:pt x="21506" y="75194"/>
                </a:lnTo>
                <a:lnTo>
                  <a:pt x="21185" y="72270"/>
                </a:lnTo>
                <a:lnTo>
                  <a:pt x="21014" y="68908"/>
                </a:lnTo>
                <a:lnTo>
                  <a:pt x="20842" y="65545"/>
                </a:lnTo>
                <a:lnTo>
                  <a:pt x="20821" y="52588"/>
                </a:lnTo>
                <a:lnTo>
                  <a:pt x="17736" y="15805"/>
                </a:lnTo>
                <a:lnTo>
                  <a:pt x="13912" y="19402"/>
                </a:lnTo>
                <a:lnTo>
                  <a:pt x="6183" y="29744"/>
                </a:lnTo>
                <a:lnTo>
                  <a:pt x="1545" y="41609"/>
                </a:lnTo>
                <a:lnTo>
                  <a:pt x="0" y="54998"/>
                </a:lnTo>
                <a:lnTo>
                  <a:pt x="122" y="59011"/>
                </a:lnTo>
                <a:lnTo>
                  <a:pt x="2760" y="72174"/>
                </a:lnTo>
                <a:lnTo>
                  <a:pt x="8836" y="82400"/>
                </a:lnTo>
                <a:lnTo>
                  <a:pt x="14727" y="89018"/>
                </a:lnTo>
                <a:lnTo>
                  <a:pt x="21849" y="92327"/>
                </a:lnTo>
                <a:lnTo>
                  <a:pt x="30203" y="92327"/>
                </a:lnTo>
                <a:lnTo>
                  <a:pt x="30589" y="886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966144" y="4310751"/>
            <a:ext cx="108836" cy="81408"/>
          </a:xfrm>
          <a:custGeom>
            <a:avLst/>
            <a:gdLst/>
            <a:ahLst/>
            <a:cxnLst/>
            <a:rect l="l" t="t" r="r" b="b"/>
            <a:pathLst>
              <a:path w="119720" h="92262">
                <a:moveTo>
                  <a:pt x="33223" y="0"/>
                </a:moveTo>
                <a:lnTo>
                  <a:pt x="0" y="14327"/>
                </a:lnTo>
                <a:lnTo>
                  <a:pt x="0" y="17668"/>
                </a:lnTo>
                <a:lnTo>
                  <a:pt x="2441" y="16726"/>
                </a:lnTo>
                <a:lnTo>
                  <a:pt x="5783" y="15612"/>
                </a:lnTo>
                <a:lnTo>
                  <a:pt x="8011" y="14884"/>
                </a:lnTo>
                <a:lnTo>
                  <a:pt x="10731" y="14520"/>
                </a:lnTo>
                <a:lnTo>
                  <a:pt x="14126" y="15205"/>
                </a:lnTo>
                <a:lnTo>
                  <a:pt x="15626" y="17947"/>
                </a:lnTo>
                <a:lnTo>
                  <a:pt x="16000" y="20260"/>
                </a:lnTo>
                <a:lnTo>
                  <a:pt x="16000" y="79305"/>
                </a:lnTo>
                <a:lnTo>
                  <a:pt x="15058" y="82764"/>
                </a:lnTo>
                <a:lnTo>
                  <a:pt x="11288" y="86405"/>
                </a:lnTo>
                <a:lnTo>
                  <a:pt x="7004" y="87315"/>
                </a:lnTo>
                <a:lnTo>
                  <a:pt x="320" y="87315"/>
                </a:lnTo>
                <a:lnTo>
                  <a:pt x="320" y="90464"/>
                </a:lnTo>
                <a:lnTo>
                  <a:pt x="49674" y="90464"/>
                </a:lnTo>
                <a:lnTo>
                  <a:pt x="49674" y="87315"/>
                </a:lnTo>
                <a:lnTo>
                  <a:pt x="43333" y="87315"/>
                </a:lnTo>
                <a:lnTo>
                  <a:pt x="39392" y="86459"/>
                </a:lnTo>
                <a:lnTo>
                  <a:pt x="36308" y="83032"/>
                </a:lnTo>
                <a:lnTo>
                  <a:pt x="35537" y="79777"/>
                </a:lnTo>
                <a:lnTo>
                  <a:pt x="35537" y="0"/>
                </a:lnTo>
                <a:lnTo>
                  <a:pt x="33223" y="0"/>
                </a:lnTo>
                <a:close/>
              </a:path>
              <a:path w="119720" h="92262">
                <a:moveTo>
                  <a:pt x="97764" y="92262"/>
                </a:moveTo>
                <a:lnTo>
                  <a:pt x="104361" y="88643"/>
                </a:lnTo>
                <a:lnTo>
                  <a:pt x="109888" y="81404"/>
                </a:lnTo>
                <a:lnTo>
                  <a:pt x="115191" y="72045"/>
                </a:lnTo>
                <a:lnTo>
                  <a:pt x="118588" y="59854"/>
                </a:lnTo>
                <a:lnTo>
                  <a:pt x="119720" y="45296"/>
                </a:lnTo>
                <a:lnTo>
                  <a:pt x="119187" y="35959"/>
                </a:lnTo>
                <a:lnTo>
                  <a:pt x="116342" y="23363"/>
                </a:lnTo>
                <a:lnTo>
                  <a:pt x="111045" y="12657"/>
                </a:lnTo>
                <a:lnTo>
                  <a:pt x="105347" y="4219"/>
                </a:lnTo>
                <a:lnTo>
                  <a:pt x="98342" y="0"/>
                </a:lnTo>
                <a:lnTo>
                  <a:pt x="82833" y="0"/>
                </a:lnTo>
                <a:lnTo>
                  <a:pt x="76450" y="3426"/>
                </a:lnTo>
                <a:lnTo>
                  <a:pt x="70881" y="10279"/>
                </a:lnTo>
                <a:lnTo>
                  <a:pt x="65054" y="20008"/>
                </a:lnTo>
                <a:lnTo>
                  <a:pt x="61520" y="32198"/>
                </a:lnTo>
                <a:lnTo>
                  <a:pt x="60342" y="46774"/>
                </a:lnTo>
                <a:lnTo>
                  <a:pt x="60641" y="52813"/>
                </a:lnTo>
                <a:lnTo>
                  <a:pt x="61070" y="57439"/>
                </a:lnTo>
                <a:lnTo>
                  <a:pt x="61627" y="60651"/>
                </a:lnTo>
                <a:lnTo>
                  <a:pt x="62570" y="66134"/>
                </a:lnTo>
                <a:lnTo>
                  <a:pt x="64198" y="70996"/>
                </a:lnTo>
                <a:lnTo>
                  <a:pt x="66511" y="75236"/>
                </a:lnTo>
                <a:lnTo>
                  <a:pt x="69210" y="80248"/>
                </a:lnTo>
                <a:lnTo>
                  <a:pt x="72466" y="84338"/>
                </a:lnTo>
                <a:lnTo>
                  <a:pt x="76279" y="87508"/>
                </a:lnTo>
                <a:lnTo>
                  <a:pt x="80091" y="90678"/>
                </a:lnTo>
                <a:lnTo>
                  <a:pt x="81034" y="61230"/>
                </a:lnTo>
                <a:lnTo>
                  <a:pt x="81034" y="20516"/>
                </a:lnTo>
                <a:lnTo>
                  <a:pt x="81805" y="13331"/>
                </a:lnTo>
                <a:lnTo>
                  <a:pt x="83347" y="9541"/>
                </a:lnTo>
                <a:lnTo>
                  <a:pt x="84890" y="5750"/>
                </a:lnTo>
                <a:lnTo>
                  <a:pt x="87139" y="3854"/>
                </a:lnTo>
                <a:lnTo>
                  <a:pt x="93009" y="3854"/>
                </a:lnTo>
                <a:lnTo>
                  <a:pt x="95225" y="5728"/>
                </a:lnTo>
                <a:lnTo>
                  <a:pt x="96746" y="9476"/>
                </a:lnTo>
                <a:lnTo>
                  <a:pt x="98267" y="13224"/>
                </a:lnTo>
                <a:lnTo>
                  <a:pt x="99027" y="20431"/>
                </a:lnTo>
                <a:lnTo>
                  <a:pt x="99027" y="68683"/>
                </a:lnTo>
                <a:lnTo>
                  <a:pt x="98663" y="74315"/>
                </a:lnTo>
                <a:lnTo>
                  <a:pt x="97935" y="78128"/>
                </a:lnTo>
                <a:lnTo>
                  <a:pt x="96607" y="85066"/>
                </a:lnTo>
                <a:lnTo>
                  <a:pt x="94037" y="88536"/>
                </a:lnTo>
                <a:lnTo>
                  <a:pt x="87182" y="88536"/>
                </a:lnTo>
                <a:lnTo>
                  <a:pt x="84911" y="86662"/>
                </a:lnTo>
                <a:lnTo>
                  <a:pt x="83412" y="82914"/>
                </a:lnTo>
                <a:lnTo>
                  <a:pt x="81913" y="79166"/>
                </a:lnTo>
                <a:lnTo>
                  <a:pt x="84697" y="92262"/>
                </a:lnTo>
                <a:lnTo>
                  <a:pt x="97764" y="92262"/>
                </a:lnTo>
                <a:close/>
              </a:path>
              <a:path w="119720" h="92262">
                <a:moveTo>
                  <a:pt x="80091" y="90678"/>
                </a:moveTo>
                <a:lnTo>
                  <a:pt x="84697" y="92262"/>
                </a:lnTo>
                <a:lnTo>
                  <a:pt x="81913" y="79166"/>
                </a:lnTo>
                <a:lnTo>
                  <a:pt x="81120" y="71938"/>
                </a:lnTo>
                <a:lnTo>
                  <a:pt x="81034" y="61230"/>
                </a:lnTo>
                <a:lnTo>
                  <a:pt x="80091" y="906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961179" y="6193413"/>
            <a:ext cx="22141" cy="81409"/>
          </a:xfrm>
          <a:custGeom>
            <a:avLst/>
            <a:gdLst/>
            <a:ahLst/>
            <a:cxnLst/>
            <a:rect l="l" t="t" r="r" b="b"/>
            <a:pathLst>
              <a:path w="24355" h="92263">
                <a:moveTo>
                  <a:pt x="19749" y="29447"/>
                </a:moveTo>
                <a:lnTo>
                  <a:pt x="24355" y="31032"/>
                </a:lnTo>
                <a:lnTo>
                  <a:pt x="21570" y="17936"/>
                </a:lnTo>
                <a:lnTo>
                  <a:pt x="20778" y="10708"/>
                </a:lnTo>
                <a:lnTo>
                  <a:pt x="20692" y="0"/>
                </a:lnTo>
                <a:lnTo>
                  <a:pt x="19749" y="29447"/>
                </a:lnTo>
                <a:close/>
              </a:path>
              <a:path w="24355" h="92263">
                <a:moveTo>
                  <a:pt x="37422" y="31032"/>
                </a:moveTo>
                <a:lnTo>
                  <a:pt x="44019" y="27413"/>
                </a:lnTo>
                <a:lnTo>
                  <a:pt x="49545" y="20174"/>
                </a:lnTo>
                <a:lnTo>
                  <a:pt x="54848" y="10815"/>
                </a:lnTo>
                <a:lnTo>
                  <a:pt x="58245" y="-1375"/>
                </a:lnTo>
                <a:lnTo>
                  <a:pt x="59378" y="-15934"/>
                </a:lnTo>
                <a:lnTo>
                  <a:pt x="58844" y="-25271"/>
                </a:lnTo>
                <a:lnTo>
                  <a:pt x="56000" y="-37867"/>
                </a:lnTo>
                <a:lnTo>
                  <a:pt x="50703" y="-48573"/>
                </a:lnTo>
                <a:lnTo>
                  <a:pt x="45005" y="-57011"/>
                </a:lnTo>
                <a:lnTo>
                  <a:pt x="38000" y="-61230"/>
                </a:lnTo>
                <a:lnTo>
                  <a:pt x="22491" y="-61230"/>
                </a:lnTo>
                <a:lnTo>
                  <a:pt x="16108" y="-57803"/>
                </a:lnTo>
                <a:lnTo>
                  <a:pt x="10538" y="-50950"/>
                </a:lnTo>
                <a:lnTo>
                  <a:pt x="4712" y="-41222"/>
                </a:lnTo>
                <a:lnTo>
                  <a:pt x="1177" y="-29031"/>
                </a:lnTo>
                <a:lnTo>
                  <a:pt x="0" y="-14456"/>
                </a:lnTo>
                <a:lnTo>
                  <a:pt x="299" y="-8416"/>
                </a:lnTo>
                <a:lnTo>
                  <a:pt x="728" y="-3790"/>
                </a:lnTo>
                <a:lnTo>
                  <a:pt x="1284" y="-578"/>
                </a:lnTo>
                <a:lnTo>
                  <a:pt x="2227" y="4904"/>
                </a:lnTo>
                <a:lnTo>
                  <a:pt x="3855" y="9765"/>
                </a:lnTo>
                <a:lnTo>
                  <a:pt x="6168" y="14006"/>
                </a:lnTo>
                <a:lnTo>
                  <a:pt x="8868" y="19018"/>
                </a:lnTo>
                <a:lnTo>
                  <a:pt x="12124" y="23108"/>
                </a:lnTo>
                <a:lnTo>
                  <a:pt x="15937" y="26278"/>
                </a:lnTo>
                <a:lnTo>
                  <a:pt x="19749" y="29447"/>
                </a:lnTo>
                <a:lnTo>
                  <a:pt x="20692" y="0"/>
                </a:lnTo>
                <a:lnTo>
                  <a:pt x="20692" y="-40713"/>
                </a:lnTo>
                <a:lnTo>
                  <a:pt x="21463" y="-47898"/>
                </a:lnTo>
                <a:lnTo>
                  <a:pt x="23005" y="-51689"/>
                </a:lnTo>
                <a:lnTo>
                  <a:pt x="24548" y="-55480"/>
                </a:lnTo>
                <a:lnTo>
                  <a:pt x="26797" y="-57375"/>
                </a:lnTo>
                <a:lnTo>
                  <a:pt x="32666" y="-57375"/>
                </a:lnTo>
                <a:lnTo>
                  <a:pt x="34883" y="-55501"/>
                </a:lnTo>
                <a:lnTo>
                  <a:pt x="36404" y="-51753"/>
                </a:lnTo>
                <a:lnTo>
                  <a:pt x="37925" y="-48005"/>
                </a:lnTo>
                <a:lnTo>
                  <a:pt x="38685" y="-40798"/>
                </a:lnTo>
                <a:lnTo>
                  <a:pt x="38685" y="7453"/>
                </a:lnTo>
                <a:lnTo>
                  <a:pt x="38321" y="13085"/>
                </a:lnTo>
                <a:lnTo>
                  <a:pt x="37593" y="16897"/>
                </a:lnTo>
                <a:lnTo>
                  <a:pt x="36265" y="23836"/>
                </a:lnTo>
                <a:lnTo>
                  <a:pt x="33694" y="27306"/>
                </a:lnTo>
                <a:lnTo>
                  <a:pt x="26839" y="27306"/>
                </a:lnTo>
                <a:lnTo>
                  <a:pt x="24569" y="25432"/>
                </a:lnTo>
                <a:lnTo>
                  <a:pt x="23070" y="21684"/>
                </a:lnTo>
                <a:lnTo>
                  <a:pt x="21570" y="17936"/>
                </a:lnTo>
                <a:lnTo>
                  <a:pt x="24355" y="31032"/>
                </a:lnTo>
                <a:lnTo>
                  <a:pt x="37422" y="310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552353" y="5444577"/>
            <a:ext cx="898894" cy="80331"/>
          </a:xfrm>
          <a:custGeom>
            <a:avLst/>
            <a:gdLst/>
            <a:ahLst/>
            <a:cxnLst/>
            <a:rect l="l" t="t" r="r" b="b"/>
            <a:pathLst>
              <a:path w="988783" h="91042">
                <a:moveTo>
                  <a:pt x="756496" y="63929"/>
                </a:moveTo>
                <a:lnTo>
                  <a:pt x="756496" y="72924"/>
                </a:lnTo>
                <a:lnTo>
                  <a:pt x="822943" y="72924"/>
                </a:lnTo>
                <a:lnTo>
                  <a:pt x="822943" y="63929"/>
                </a:lnTo>
                <a:lnTo>
                  <a:pt x="756496" y="63929"/>
                </a:lnTo>
                <a:close/>
              </a:path>
              <a:path w="988783" h="91042">
                <a:moveTo>
                  <a:pt x="756496" y="37393"/>
                </a:moveTo>
                <a:lnTo>
                  <a:pt x="756496" y="46388"/>
                </a:lnTo>
                <a:lnTo>
                  <a:pt x="822943" y="46388"/>
                </a:lnTo>
                <a:lnTo>
                  <a:pt x="822943" y="37393"/>
                </a:lnTo>
                <a:lnTo>
                  <a:pt x="756496" y="37393"/>
                </a:lnTo>
                <a:close/>
              </a:path>
              <a:path w="988783" h="91042">
                <a:moveTo>
                  <a:pt x="887870" y="11051"/>
                </a:moveTo>
                <a:lnTo>
                  <a:pt x="890011" y="13728"/>
                </a:lnTo>
                <a:lnTo>
                  <a:pt x="890268" y="17347"/>
                </a:lnTo>
                <a:lnTo>
                  <a:pt x="890268" y="80698"/>
                </a:lnTo>
                <a:lnTo>
                  <a:pt x="889476" y="83204"/>
                </a:lnTo>
                <a:lnTo>
                  <a:pt x="886306" y="85517"/>
                </a:lnTo>
                <a:lnTo>
                  <a:pt x="882921" y="86223"/>
                </a:lnTo>
                <a:lnTo>
                  <a:pt x="877738" y="86480"/>
                </a:lnTo>
                <a:lnTo>
                  <a:pt x="877738" y="88408"/>
                </a:lnTo>
                <a:lnTo>
                  <a:pt x="913981" y="88408"/>
                </a:lnTo>
                <a:lnTo>
                  <a:pt x="913981" y="86609"/>
                </a:lnTo>
                <a:lnTo>
                  <a:pt x="909183" y="86438"/>
                </a:lnTo>
                <a:lnTo>
                  <a:pt x="905906" y="85902"/>
                </a:lnTo>
                <a:lnTo>
                  <a:pt x="904149" y="85003"/>
                </a:lnTo>
                <a:lnTo>
                  <a:pt x="901515" y="82004"/>
                </a:lnTo>
                <a:lnTo>
                  <a:pt x="901515" y="1349"/>
                </a:lnTo>
                <a:lnTo>
                  <a:pt x="901193" y="128"/>
                </a:lnTo>
                <a:lnTo>
                  <a:pt x="900422" y="128"/>
                </a:lnTo>
                <a:lnTo>
                  <a:pt x="876838" y="12143"/>
                </a:lnTo>
                <a:lnTo>
                  <a:pt x="878380" y="13257"/>
                </a:lnTo>
                <a:lnTo>
                  <a:pt x="881818" y="11982"/>
                </a:lnTo>
                <a:lnTo>
                  <a:pt x="885042" y="11051"/>
                </a:lnTo>
                <a:lnTo>
                  <a:pt x="887870" y="11051"/>
                </a:lnTo>
                <a:close/>
              </a:path>
              <a:path w="988783" h="91042">
                <a:moveTo>
                  <a:pt x="944120" y="69711"/>
                </a:moveTo>
                <a:lnTo>
                  <a:pt x="943392" y="85795"/>
                </a:lnTo>
                <a:lnTo>
                  <a:pt x="950332" y="89629"/>
                </a:lnTo>
                <a:lnTo>
                  <a:pt x="958772" y="89629"/>
                </a:lnTo>
                <a:lnTo>
                  <a:pt x="967159" y="88360"/>
                </a:lnTo>
                <a:lnTo>
                  <a:pt x="970168" y="82583"/>
                </a:lnTo>
                <a:lnTo>
                  <a:pt x="965841" y="86031"/>
                </a:lnTo>
                <a:lnTo>
                  <a:pt x="952003" y="86031"/>
                </a:lnTo>
                <a:lnTo>
                  <a:pt x="946862" y="80591"/>
                </a:lnTo>
                <a:lnTo>
                  <a:pt x="944120" y="69711"/>
                </a:lnTo>
                <a:close/>
              </a:path>
              <a:path w="988783" h="91042">
                <a:moveTo>
                  <a:pt x="941935" y="36022"/>
                </a:moveTo>
                <a:lnTo>
                  <a:pt x="942642" y="27670"/>
                </a:lnTo>
                <a:lnTo>
                  <a:pt x="944056" y="21331"/>
                </a:lnTo>
                <a:lnTo>
                  <a:pt x="946755" y="9423"/>
                </a:lnTo>
                <a:lnTo>
                  <a:pt x="951746" y="3469"/>
                </a:lnTo>
                <a:lnTo>
                  <a:pt x="966312" y="3469"/>
                </a:lnTo>
                <a:lnTo>
                  <a:pt x="971282" y="9252"/>
                </a:lnTo>
                <a:lnTo>
                  <a:pt x="973938" y="20817"/>
                </a:lnTo>
                <a:lnTo>
                  <a:pt x="975352" y="27028"/>
                </a:lnTo>
                <a:lnTo>
                  <a:pt x="976059" y="35337"/>
                </a:lnTo>
                <a:lnTo>
                  <a:pt x="975971" y="51689"/>
                </a:lnTo>
                <a:lnTo>
                  <a:pt x="974875" y="65330"/>
                </a:lnTo>
                <a:lnTo>
                  <a:pt x="972524" y="75686"/>
                </a:lnTo>
                <a:lnTo>
                  <a:pt x="970168" y="82583"/>
                </a:lnTo>
                <a:lnTo>
                  <a:pt x="967159" y="88360"/>
                </a:lnTo>
                <a:lnTo>
                  <a:pt x="977548" y="81397"/>
                </a:lnTo>
                <a:lnTo>
                  <a:pt x="984799" y="68362"/>
                </a:lnTo>
                <a:lnTo>
                  <a:pt x="987455" y="60823"/>
                </a:lnTo>
                <a:lnTo>
                  <a:pt x="988783" y="52792"/>
                </a:lnTo>
                <a:lnTo>
                  <a:pt x="988783" y="44268"/>
                </a:lnTo>
                <a:lnTo>
                  <a:pt x="988657" y="39815"/>
                </a:lnTo>
                <a:lnTo>
                  <a:pt x="986677" y="26959"/>
                </a:lnTo>
                <a:lnTo>
                  <a:pt x="982292" y="15484"/>
                </a:lnTo>
                <a:lnTo>
                  <a:pt x="971521" y="3260"/>
                </a:lnTo>
                <a:lnTo>
                  <a:pt x="959351" y="0"/>
                </a:lnTo>
                <a:lnTo>
                  <a:pt x="955203" y="279"/>
                </a:lnTo>
                <a:lnTo>
                  <a:pt x="943530" y="5198"/>
                </a:lnTo>
                <a:lnTo>
                  <a:pt x="935059" y="16255"/>
                </a:lnTo>
                <a:lnTo>
                  <a:pt x="933661" y="19384"/>
                </a:lnTo>
                <a:lnTo>
                  <a:pt x="930324" y="31203"/>
                </a:lnTo>
                <a:lnTo>
                  <a:pt x="929212" y="44782"/>
                </a:lnTo>
                <a:lnTo>
                  <a:pt x="929817" y="55265"/>
                </a:lnTo>
                <a:lnTo>
                  <a:pt x="932698" y="67891"/>
                </a:lnTo>
                <a:lnTo>
                  <a:pt x="937951" y="78128"/>
                </a:lnTo>
                <a:lnTo>
                  <a:pt x="943392" y="85795"/>
                </a:lnTo>
                <a:lnTo>
                  <a:pt x="944120" y="69711"/>
                </a:lnTo>
                <a:lnTo>
                  <a:pt x="942664" y="63886"/>
                </a:lnTo>
                <a:lnTo>
                  <a:pt x="941935" y="56112"/>
                </a:lnTo>
                <a:lnTo>
                  <a:pt x="941935" y="36022"/>
                </a:lnTo>
                <a:close/>
              </a:path>
              <a:path w="988783" h="91042">
                <a:moveTo>
                  <a:pt x="646843" y="79070"/>
                </a:moveTo>
                <a:lnTo>
                  <a:pt x="646061" y="82208"/>
                </a:lnTo>
                <a:lnTo>
                  <a:pt x="642933" y="84906"/>
                </a:lnTo>
                <a:lnTo>
                  <a:pt x="639495" y="85731"/>
                </a:lnTo>
                <a:lnTo>
                  <a:pt x="634183" y="86031"/>
                </a:lnTo>
                <a:lnTo>
                  <a:pt x="634183" y="88408"/>
                </a:lnTo>
                <a:lnTo>
                  <a:pt x="684436" y="88408"/>
                </a:lnTo>
                <a:lnTo>
                  <a:pt x="690605" y="87401"/>
                </a:lnTo>
                <a:lnTo>
                  <a:pt x="695618" y="85388"/>
                </a:lnTo>
                <a:lnTo>
                  <a:pt x="706361" y="77132"/>
                </a:lnTo>
                <a:lnTo>
                  <a:pt x="709884" y="64186"/>
                </a:lnTo>
                <a:lnTo>
                  <a:pt x="709884" y="58060"/>
                </a:lnTo>
                <a:lnTo>
                  <a:pt x="707742" y="53295"/>
                </a:lnTo>
                <a:lnTo>
                  <a:pt x="703458" y="49890"/>
                </a:lnTo>
                <a:lnTo>
                  <a:pt x="699174" y="46485"/>
                </a:lnTo>
                <a:lnTo>
                  <a:pt x="694011" y="44054"/>
                </a:lnTo>
                <a:lnTo>
                  <a:pt x="694783" y="57332"/>
                </a:lnTo>
                <a:lnTo>
                  <a:pt x="694783" y="72110"/>
                </a:lnTo>
                <a:lnTo>
                  <a:pt x="692512" y="77121"/>
                </a:lnTo>
                <a:lnTo>
                  <a:pt x="687971" y="79734"/>
                </a:lnTo>
                <a:lnTo>
                  <a:pt x="683430" y="82347"/>
                </a:lnTo>
                <a:lnTo>
                  <a:pt x="677796" y="83653"/>
                </a:lnTo>
                <a:lnTo>
                  <a:pt x="666400" y="83653"/>
                </a:lnTo>
                <a:lnTo>
                  <a:pt x="663422" y="83321"/>
                </a:lnTo>
                <a:lnTo>
                  <a:pt x="660209" y="80527"/>
                </a:lnTo>
                <a:lnTo>
                  <a:pt x="660209" y="45489"/>
                </a:lnTo>
                <a:lnTo>
                  <a:pt x="674733" y="45553"/>
                </a:lnTo>
                <a:lnTo>
                  <a:pt x="681502" y="46902"/>
                </a:lnTo>
                <a:lnTo>
                  <a:pt x="683730" y="38164"/>
                </a:lnTo>
                <a:lnTo>
                  <a:pt x="680816" y="39492"/>
                </a:lnTo>
                <a:lnTo>
                  <a:pt x="677153" y="40199"/>
                </a:lnTo>
                <a:lnTo>
                  <a:pt x="672740" y="40284"/>
                </a:lnTo>
                <a:lnTo>
                  <a:pt x="660209" y="40477"/>
                </a:lnTo>
                <a:lnTo>
                  <a:pt x="660209" y="10794"/>
                </a:lnTo>
                <a:lnTo>
                  <a:pt x="646843" y="10772"/>
                </a:lnTo>
                <a:lnTo>
                  <a:pt x="646843" y="79070"/>
                </a:lnTo>
                <a:close/>
              </a:path>
              <a:path w="988783" h="91042">
                <a:moveTo>
                  <a:pt x="167339" y="4133"/>
                </a:moveTo>
                <a:lnTo>
                  <a:pt x="170487" y="4990"/>
                </a:lnTo>
                <a:lnTo>
                  <a:pt x="173315" y="7731"/>
                </a:lnTo>
                <a:lnTo>
                  <a:pt x="174022" y="10815"/>
                </a:lnTo>
                <a:lnTo>
                  <a:pt x="174022" y="74144"/>
                </a:lnTo>
                <a:lnTo>
                  <a:pt x="187913" y="81811"/>
                </a:lnTo>
                <a:lnTo>
                  <a:pt x="187389" y="78256"/>
                </a:lnTo>
                <a:lnTo>
                  <a:pt x="187389" y="11372"/>
                </a:lnTo>
                <a:lnTo>
                  <a:pt x="188963" y="7131"/>
                </a:lnTo>
                <a:lnTo>
                  <a:pt x="192015" y="6168"/>
                </a:lnTo>
                <a:lnTo>
                  <a:pt x="194971" y="6168"/>
                </a:lnTo>
                <a:lnTo>
                  <a:pt x="200173" y="6366"/>
                </a:lnTo>
                <a:lnTo>
                  <a:pt x="213134" y="9059"/>
                </a:lnTo>
                <a:lnTo>
                  <a:pt x="223568" y="14906"/>
                </a:lnTo>
                <a:lnTo>
                  <a:pt x="228682" y="20117"/>
                </a:lnTo>
                <a:lnTo>
                  <a:pt x="234293" y="31250"/>
                </a:lnTo>
                <a:lnTo>
                  <a:pt x="236164" y="45360"/>
                </a:lnTo>
                <a:lnTo>
                  <a:pt x="234922" y="57206"/>
                </a:lnTo>
                <a:lnTo>
                  <a:pt x="229850" y="69013"/>
                </a:lnTo>
                <a:lnTo>
                  <a:pt x="220869" y="77421"/>
                </a:lnTo>
                <a:lnTo>
                  <a:pt x="220326" y="77747"/>
                </a:lnTo>
                <a:lnTo>
                  <a:pt x="209198" y="82080"/>
                </a:lnTo>
                <a:lnTo>
                  <a:pt x="199020" y="88408"/>
                </a:lnTo>
                <a:lnTo>
                  <a:pt x="208831" y="88408"/>
                </a:lnTo>
                <a:lnTo>
                  <a:pt x="217099" y="87166"/>
                </a:lnTo>
                <a:lnTo>
                  <a:pt x="223825" y="84681"/>
                </a:lnTo>
                <a:lnTo>
                  <a:pt x="227510" y="83353"/>
                </a:lnTo>
                <a:lnTo>
                  <a:pt x="231065" y="81405"/>
                </a:lnTo>
                <a:lnTo>
                  <a:pt x="234493" y="78835"/>
                </a:lnTo>
                <a:lnTo>
                  <a:pt x="239891" y="74765"/>
                </a:lnTo>
                <a:lnTo>
                  <a:pt x="243929" y="69775"/>
                </a:lnTo>
                <a:lnTo>
                  <a:pt x="246606" y="63864"/>
                </a:lnTo>
                <a:lnTo>
                  <a:pt x="249284" y="57953"/>
                </a:lnTo>
                <a:lnTo>
                  <a:pt x="250623" y="51721"/>
                </a:lnTo>
                <a:lnTo>
                  <a:pt x="250623" y="45167"/>
                </a:lnTo>
                <a:lnTo>
                  <a:pt x="250219" y="38132"/>
                </a:lnTo>
                <a:lnTo>
                  <a:pt x="246623" y="25060"/>
                </a:lnTo>
                <a:lnTo>
                  <a:pt x="239303" y="14769"/>
                </a:lnTo>
                <a:lnTo>
                  <a:pt x="228259" y="7260"/>
                </a:lnTo>
                <a:lnTo>
                  <a:pt x="223667" y="5342"/>
                </a:lnTo>
                <a:lnTo>
                  <a:pt x="211731" y="2347"/>
                </a:lnTo>
                <a:lnTo>
                  <a:pt x="197927" y="1349"/>
                </a:lnTo>
                <a:lnTo>
                  <a:pt x="162455" y="1349"/>
                </a:lnTo>
                <a:lnTo>
                  <a:pt x="162455" y="3790"/>
                </a:lnTo>
                <a:lnTo>
                  <a:pt x="167339" y="4133"/>
                </a:lnTo>
                <a:close/>
              </a:path>
              <a:path w="988783" h="91042">
                <a:moveTo>
                  <a:pt x="75508" y="36022"/>
                </a:moveTo>
                <a:lnTo>
                  <a:pt x="76215" y="27670"/>
                </a:lnTo>
                <a:lnTo>
                  <a:pt x="77628" y="21331"/>
                </a:lnTo>
                <a:lnTo>
                  <a:pt x="80327" y="9423"/>
                </a:lnTo>
                <a:lnTo>
                  <a:pt x="85319" y="3469"/>
                </a:lnTo>
                <a:lnTo>
                  <a:pt x="99885" y="3469"/>
                </a:lnTo>
                <a:lnTo>
                  <a:pt x="104854" y="9252"/>
                </a:lnTo>
                <a:lnTo>
                  <a:pt x="107510" y="20817"/>
                </a:lnTo>
                <a:lnTo>
                  <a:pt x="108924" y="27027"/>
                </a:lnTo>
                <a:lnTo>
                  <a:pt x="109631" y="35337"/>
                </a:lnTo>
                <a:lnTo>
                  <a:pt x="109543" y="51689"/>
                </a:lnTo>
                <a:lnTo>
                  <a:pt x="108447" y="65329"/>
                </a:lnTo>
                <a:lnTo>
                  <a:pt x="106097" y="75686"/>
                </a:lnTo>
                <a:lnTo>
                  <a:pt x="103740" y="82583"/>
                </a:lnTo>
                <a:lnTo>
                  <a:pt x="100731" y="88359"/>
                </a:lnTo>
                <a:lnTo>
                  <a:pt x="111120" y="81397"/>
                </a:lnTo>
                <a:lnTo>
                  <a:pt x="118371" y="68362"/>
                </a:lnTo>
                <a:lnTo>
                  <a:pt x="121027" y="60823"/>
                </a:lnTo>
                <a:lnTo>
                  <a:pt x="122355" y="52792"/>
                </a:lnTo>
                <a:lnTo>
                  <a:pt x="122355" y="44268"/>
                </a:lnTo>
                <a:lnTo>
                  <a:pt x="122229" y="39815"/>
                </a:lnTo>
                <a:lnTo>
                  <a:pt x="120249" y="26959"/>
                </a:lnTo>
                <a:lnTo>
                  <a:pt x="115864" y="15484"/>
                </a:lnTo>
                <a:lnTo>
                  <a:pt x="105093" y="3260"/>
                </a:lnTo>
                <a:lnTo>
                  <a:pt x="92923" y="0"/>
                </a:lnTo>
                <a:lnTo>
                  <a:pt x="88776" y="278"/>
                </a:lnTo>
                <a:lnTo>
                  <a:pt x="77102" y="5198"/>
                </a:lnTo>
                <a:lnTo>
                  <a:pt x="68632" y="16255"/>
                </a:lnTo>
                <a:lnTo>
                  <a:pt x="67233" y="19384"/>
                </a:lnTo>
                <a:lnTo>
                  <a:pt x="63896" y="31203"/>
                </a:lnTo>
                <a:lnTo>
                  <a:pt x="62784" y="44782"/>
                </a:lnTo>
                <a:lnTo>
                  <a:pt x="63389" y="55264"/>
                </a:lnTo>
                <a:lnTo>
                  <a:pt x="66270" y="67891"/>
                </a:lnTo>
                <a:lnTo>
                  <a:pt x="71523" y="78128"/>
                </a:lnTo>
                <a:lnTo>
                  <a:pt x="76964" y="85795"/>
                </a:lnTo>
                <a:lnTo>
                  <a:pt x="77693" y="69711"/>
                </a:lnTo>
                <a:lnTo>
                  <a:pt x="76236" y="63886"/>
                </a:lnTo>
                <a:lnTo>
                  <a:pt x="75508" y="56111"/>
                </a:lnTo>
                <a:lnTo>
                  <a:pt x="75508" y="36022"/>
                </a:lnTo>
                <a:close/>
              </a:path>
              <a:path w="988783" h="91042">
                <a:moveTo>
                  <a:pt x="4626" y="32060"/>
                </a:moveTo>
                <a:lnTo>
                  <a:pt x="4519" y="33988"/>
                </a:lnTo>
                <a:lnTo>
                  <a:pt x="6811" y="34373"/>
                </a:lnTo>
                <a:lnTo>
                  <a:pt x="12466" y="34373"/>
                </a:lnTo>
                <a:lnTo>
                  <a:pt x="18571" y="35723"/>
                </a:lnTo>
                <a:lnTo>
                  <a:pt x="25126" y="38421"/>
                </a:lnTo>
                <a:lnTo>
                  <a:pt x="29990" y="40794"/>
                </a:lnTo>
                <a:lnTo>
                  <a:pt x="39644" y="49900"/>
                </a:lnTo>
                <a:lnTo>
                  <a:pt x="42862" y="62386"/>
                </a:lnTo>
                <a:lnTo>
                  <a:pt x="42862" y="68726"/>
                </a:lnTo>
                <a:lnTo>
                  <a:pt x="41020" y="74069"/>
                </a:lnTo>
                <a:lnTo>
                  <a:pt x="37336" y="78417"/>
                </a:lnTo>
                <a:lnTo>
                  <a:pt x="33652" y="82764"/>
                </a:lnTo>
                <a:lnTo>
                  <a:pt x="29346" y="84938"/>
                </a:lnTo>
                <a:lnTo>
                  <a:pt x="22277" y="84938"/>
                </a:lnTo>
                <a:lnTo>
                  <a:pt x="19225" y="83557"/>
                </a:lnTo>
                <a:lnTo>
                  <a:pt x="15262" y="80794"/>
                </a:lnTo>
                <a:lnTo>
                  <a:pt x="11299" y="78031"/>
                </a:lnTo>
                <a:lnTo>
                  <a:pt x="8097" y="76650"/>
                </a:lnTo>
                <a:lnTo>
                  <a:pt x="3727" y="76650"/>
                </a:lnTo>
                <a:lnTo>
                  <a:pt x="460" y="79059"/>
                </a:lnTo>
                <a:lnTo>
                  <a:pt x="0" y="81469"/>
                </a:lnTo>
                <a:lnTo>
                  <a:pt x="0" y="84895"/>
                </a:lnTo>
                <a:lnTo>
                  <a:pt x="2142" y="87273"/>
                </a:lnTo>
                <a:lnTo>
                  <a:pt x="6426" y="88600"/>
                </a:lnTo>
                <a:lnTo>
                  <a:pt x="8996" y="89414"/>
                </a:lnTo>
                <a:lnTo>
                  <a:pt x="12381" y="89821"/>
                </a:lnTo>
                <a:lnTo>
                  <a:pt x="18726" y="89774"/>
                </a:lnTo>
                <a:lnTo>
                  <a:pt x="31617" y="87099"/>
                </a:lnTo>
                <a:lnTo>
                  <a:pt x="42188" y="80312"/>
                </a:lnTo>
                <a:lnTo>
                  <a:pt x="42483" y="80032"/>
                </a:lnTo>
                <a:lnTo>
                  <a:pt x="49852" y="69456"/>
                </a:lnTo>
                <a:lnTo>
                  <a:pt x="52309" y="56604"/>
                </a:lnTo>
                <a:lnTo>
                  <a:pt x="52309" y="52363"/>
                </a:lnTo>
                <a:lnTo>
                  <a:pt x="51516" y="48348"/>
                </a:lnTo>
                <a:lnTo>
                  <a:pt x="49931" y="44557"/>
                </a:lnTo>
                <a:lnTo>
                  <a:pt x="48346" y="40766"/>
                </a:lnTo>
                <a:lnTo>
                  <a:pt x="46011" y="37350"/>
                </a:lnTo>
                <a:lnTo>
                  <a:pt x="42927" y="34309"/>
                </a:lnTo>
                <a:lnTo>
                  <a:pt x="39328" y="30797"/>
                </a:lnTo>
                <a:lnTo>
                  <a:pt x="34851" y="28141"/>
                </a:lnTo>
                <a:lnTo>
                  <a:pt x="29496" y="26342"/>
                </a:lnTo>
                <a:lnTo>
                  <a:pt x="26240" y="25271"/>
                </a:lnTo>
                <a:lnTo>
                  <a:pt x="21099" y="24136"/>
                </a:lnTo>
                <a:lnTo>
                  <a:pt x="14073" y="22937"/>
                </a:lnTo>
                <a:lnTo>
                  <a:pt x="19535" y="11693"/>
                </a:lnTo>
                <a:lnTo>
                  <a:pt x="45304" y="11693"/>
                </a:lnTo>
                <a:lnTo>
                  <a:pt x="48325" y="10794"/>
                </a:lnTo>
                <a:lnTo>
                  <a:pt x="53337" y="-1092"/>
                </a:lnTo>
                <a:lnTo>
                  <a:pt x="51110" y="-706"/>
                </a:lnTo>
                <a:lnTo>
                  <a:pt x="48635" y="1113"/>
                </a:lnTo>
                <a:lnTo>
                  <a:pt x="46204" y="1349"/>
                </a:lnTo>
                <a:lnTo>
                  <a:pt x="18636" y="1349"/>
                </a:lnTo>
                <a:lnTo>
                  <a:pt x="4626" y="32060"/>
                </a:lnTo>
                <a:close/>
              </a:path>
              <a:path w="988783" h="91042">
                <a:moveTo>
                  <a:pt x="77693" y="69711"/>
                </a:moveTo>
                <a:lnTo>
                  <a:pt x="76964" y="85795"/>
                </a:lnTo>
                <a:lnTo>
                  <a:pt x="83905" y="89628"/>
                </a:lnTo>
                <a:lnTo>
                  <a:pt x="92344" y="89628"/>
                </a:lnTo>
                <a:lnTo>
                  <a:pt x="100731" y="88359"/>
                </a:lnTo>
                <a:lnTo>
                  <a:pt x="103740" y="82583"/>
                </a:lnTo>
                <a:lnTo>
                  <a:pt x="99413" y="86030"/>
                </a:lnTo>
                <a:lnTo>
                  <a:pt x="85575" y="86030"/>
                </a:lnTo>
                <a:lnTo>
                  <a:pt x="80434" y="80591"/>
                </a:lnTo>
                <a:lnTo>
                  <a:pt x="77693" y="69711"/>
                </a:lnTo>
                <a:close/>
              </a:path>
              <a:path w="988783" h="91042">
                <a:moveTo>
                  <a:pt x="199020" y="88408"/>
                </a:moveTo>
                <a:lnTo>
                  <a:pt x="209198" y="82080"/>
                </a:lnTo>
                <a:lnTo>
                  <a:pt x="195486" y="83525"/>
                </a:lnTo>
                <a:lnTo>
                  <a:pt x="192187" y="83525"/>
                </a:lnTo>
                <a:lnTo>
                  <a:pt x="187913" y="81811"/>
                </a:lnTo>
                <a:lnTo>
                  <a:pt x="174022" y="74144"/>
                </a:lnTo>
                <a:lnTo>
                  <a:pt x="174022" y="79113"/>
                </a:lnTo>
                <a:lnTo>
                  <a:pt x="173294" y="82208"/>
                </a:lnTo>
                <a:lnTo>
                  <a:pt x="170380" y="84649"/>
                </a:lnTo>
                <a:lnTo>
                  <a:pt x="167253" y="85517"/>
                </a:lnTo>
                <a:lnTo>
                  <a:pt x="162455" y="86031"/>
                </a:lnTo>
                <a:lnTo>
                  <a:pt x="162455" y="88408"/>
                </a:lnTo>
                <a:lnTo>
                  <a:pt x="199020" y="88408"/>
                </a:lnTo>
                <a:close/>
              </a:path>
              <a:path w="988783" h="91042">
                <a:moveTo>
                  <a:pt x="297084" y="54612"/>
                </a:moveTo>
                <a:lnTo>
                  <a:pt x="297084" y="62836"/>
                </a:lnTo>
                <a:lnTo>
                  <a:pt x="329408" y="62836"/>
                </a:lnTo>
                <a:lnTo>
                  <a:pt x="329408" y="54612"/>
                </a:lnTo>
                <a:lnTo>
                  <a:pt x="297084" y="54612"/>
                </a:lnTo>
                <a:close/>
              </a:path>
              <a:path w="988783" h="91042">
                <a:moveTo>
                  <a:pt x="394335" y="11051"/>
                </a:moveTo>
                <a:lnTo>
                  <a:pt x="396477" y="13728"/>
                </a:lnTo>
                <a:lnTo>
                  <a:pt x="396734" y="17347"/>
                </a:lnTo>
                <a:lnTo>
                  <a:pt x="396734" y="80698"/>
                </a:lnTo>
                <a:lnTo>
                  <a:pt x="395941" y="83204"/>
                </a:lnTo>
                <a:lnTo>
                  <a:pt x="392771" y="85517"/>
                </a:lnTo>
                <a:lnTo>
                  <a:pt x="389386" y="86223"/>
                </a:lnTo>
                <a:lnTo>
                  <a:pt x="384203" y="86480"/>
                </a:lnTo>
                <a:lnTo>
                  <a:pt x="384203" y="88408"/>
                </a:lnTo>
                <a:lnTo>
                  <a:pt x="420447" y="88408"/>
                </a:lnTo>
                <a:lnTo>
                  <a:pt x="420447" y="86609"/>
                </a:lnTo>
                <a:lnTo>
                  <a:pt x="415648" y="86437"/>
                </a:lnTo>
                <a:lnTo>
                  <a:pt x="412371" y="85902"/>
                </a:lnTo>
                <a:lnTo>
                  <a:pt x="410614" y="85003"/>
                </a:lnTo>
                <a:lnTo>
                  <a:pt x="407980" y="82004"/>
                </a:lnTo>
                <a:lnTo>
                  <a:pt x="407980" y="1349"/>
                </a:lnTo>
                <a:lnTo>
                  <a:pt x="407658" y="128"/>
                </a:lnTo>
                <a:lnTo>
                  <a:pt x="406887" y="128"/>
                </a:lnTo>
                <a:lnTo>
                  <a:pt x="383303" y="12143"/>
                </a:lnTo>
                <a:lnTo>
                  <a:pt x="384845" y="13257"/>
                </a:lnTo>
                <a:lnTo>
                  <a:pt x="388283" y="11982"/>
                </a:lnTo>
                <a:lnTo>
                  <a:pt x="391507" y="11051"/>
                </a:lnTo>
                <a:lnTo>
                  <a:pt x="394335" y="11051"/>
                </a:lnTo>
                <a:close/>
              </a:path>
              <a:path w="988783" h="91042">
                <a:moveTo>
                  <a:pt x="462538" y="78899"/>
                </a:moveTo>
                <a:lnTo>
                  <a:pt x="459711" y="76072"/>
                </a:lnTo>
                <a:lnTo>
                  <a:pt x="455984" y="75365"/>
                </a:lnTo>
                <a:lnTo>
                  <a:pt x="452246" y="76072"/>
                </a:lnTo>
                <a:lnTo>
                  <a:pt x="449375" y="78899"/>
                </a:lnTo>
                <a:lnTo>
                  <a:pt x="448658" y="82625"/>
                </a:lnTo>
                <a:lnTo>
                  <a:pt x="449365" y="86362"/>
                </a:lnTo>
                <a:lnTo>
                  <a:pt x="452192" y="89232"/>
                </a:lnTo>
                <a:lnTo>
                  <a:pt x="455984" y="89950"/>
                </a:lnTo>
                <a:lnTo>
                  <a:pt x="459764" y="89232"/>
                </a:lnTo>
                <a:lnTo>
                  <a:pt x="462549" y="86362"/>
                </a:lnTo>
                <a:lnTo>
                  <a:pt x="463245" y="82625"/>
                </a:lnTo>
                <a:lnTo>
                  <a:pt x="462538" y="78899"/>
                </a:lnTo>
                <a:close/>
              </a:path>
              <a:path w="988783" h="91042">
                <a:moveTo>
                  <a:pt x="493042" y="11051"/>
                </a:moveTo>
                <a:lnTo>
                  <a:pt x="495184" y="13728"/>
                </a:lnTo>
                <a:lnTo>
                  <a:pt x="495441" y="17347"/>
                </a:lnTo>
                <a:lnTo>
                  <a:pt x="495441" y="80698"/>
                </a:lnTo>
                <a:lnTo>
                  <a:pt x="494648" y="83204"/>
                </a:lnTo>
                <a:lnTo>
                  <a:pt x="491478" y="85517"/>
                </a:lnTo>
                <a:lnTo>
                  <a:pt x="488093" y="86223"/>
                </a:lnTo>
                <a:lnTo>
                  <a:pt x="482910" y="86480"/>
                </a:lnTo>
                <a:lnTo>
                  <a:pt x="482910" y="88408"/>
                </a:lnTo>
                <a:lnTo>
                  <a:pt x="519154" y="88408"/>
                </a:lnTo>
                <a:lnTo>
                  <a:pt x="519154" y="86609"/>
                </a:lnTo>
                <a:lnTo>
                  <a:pt x="514355" y="86437"/>
                </a:lnTo>
                <a:lnTo>
                  <a:pt x="511078" y="85902"/>
                </a:lnTo>
                <a:lnTo>
                  <a:pt x="509321" y="85003"/>
                </a:lnTo>
                <a:lnTo>
                  <a:pt x="506687" y="82004"/>
                </a:lnTo>
                <a:lnTo>
                  <a:pt x="506687" y="1349"/>
                </a:lnTo>
                <a:lnTo>
                  <a:pt x="506365" y="128"/>
                </a:lnTo>
                <a:lnTo>
                  <a:pt x="505594" y="128"/>
                </a:lnTo>
                <a:lnTo>
                  <a:pt x="482010" y="12143"/>
                </a:lnTo>
                <a:lnTo>
                  <a:pt x="483552" y="13257"/>
                </a:lnTo>
                <a:lnTo>
                  <a:pt x="486990" y="11982"/>
                </a:lnTo>
                <a:lnTo>
                  <a:pt x="490214" y="11051"/>
                </a:lnTo>
                <a:lnTo>
                  <a:pt x="493042" y="11051"/>
                </a:lnTo>
                <a:close/>
              </a:path>
              <a:path w="988783" h="91042">
                <a:moveTo>
                  <a:pt x="558846" y="11051"/>
                </a:moveTo>
                <a:lnTo>
                  <a:pt x="560988" y="13728"/>
                </a:lnTo>
                <a:lnTo>
                  <a:pt x="561245" y="17347"/>
                </a:lnTo>
                <a:lnTo>
                  <a:pt x="561245" y="80698"/>
                </a:lnTo>
                <a:lnTo>
                  <a:pt x="560453" y="83204"/>
                </a:lnTo>
                <a:lnTo>
                  <a:pt x="557283" y="85517"/>
                </a:lnTo>
                <a:lnTo>
                  <a:pt x="553898" y="86223"/>
                </a:lnTo>
                <a:lnTo>
                  <a:pt x="548714" y="86480"/>
                </a:lnTo>
                <a:lnTo>
                  <a:pt x="548714" y="88408"/>
                </a:lnTo>
                <a:lnTo>
                  <a:pt x="584958" y="88408"/>
                </a:lnTo>
                <a:lnTo>
                  <a:pt x="584958" y="86609"/>
                </a:lnTo>
                <a:lnTo>
                  <a:pt x="580160" y="86437"/>
                </a:lnTo>
                <a:lnTo>
                  <a:pt x="576883" y="85902"/>
                </a:lnTo>
                <a:lnTo>
                  <a:pt x="575126" y="85003"/>
                </a:lnTo>
                <a:lnTo>
                  <a:pt x="572491" y="82004"/>
                </a:lnTo>
                <a:lnTo>
                  <a:pt x="572491" y="1349"/>
                </a:lnTo>
                <a:lnTo>
                  <a:pt x="572170" y="128"/>
                </a:lnTo>
                <a:lnTo>
                  <a:pt x="571399" y="128"/>
                </a:lnTo>
                <a:lnTo>
                  <a:pt x="547815" y="12143"/>
                </a:lnTo>
                <a:lnTo>
                  <a:pt x="549357" y="13257"/>
                </a:lnTo>
                <a:lnTo>
                  <a:pt x="552795" y="11982"/>
                </a:lnTo>
                <a:lnTo>
                  <a:pt x="556019" y="11051"/>
                </a:lnTo>
                <a:lnTo>
                  <a:pt x="558846" y="11051"/>
                </a:lnTo>
                <a:close/>
              </a:path>
              <a:path w="988783" h="91042">
                <a:moveTo>
                  <a:pt x="681502" y="46902"/>
                </a:moveTo>
                <a:lnTo>
                  <a:pt x="686814" y="49601"/>
                </a:lnTo>
                <a:lnTo>
                  <a:pt x="692126" y="52299"/>
                </a:lnTo>
                <a:lnTo>
                  <a:pt x="694783" y="57332"/>
                </a:lnTo>
                <a:lnTo>
                  <a:pt x="694011" y="44054"/>
                </a:lnTo>
                <a:lnTo>
                  <a:pt x="687971" y="42597"/>
                </a:lnTo>
                <a:lnTo>
                  <a:pt x="692855" y="41398"/>
                </a:lnTo>
                <a:lnTo>
                  <a:pt x="696518" y="39878"/>
                </a:lnTo>
                <a:lnTo>
                  <a:pt x="698959" y="38036"/>
                </a:lnTo>
                <a:lnTo>
                  <a:pt x="703287" y="34823"/>
                </a:lnTo>
                <a:lnTo>
                  <a:pt x="705450" y="30112"/>
                </a:lnTo>
                <a:lnTo>
                  <a:pt x="705450" y="15634"/>
                </a:lnTo>
                <a:lnTo>
                  <a:pt x="702355" y="9809"/>
                </a:lnTo>
                <a:lnTo>
                  <a:pt x="696164" y="6425"/>
                </a:lnTo>
                <a:lnTo>
                  <a:pt x="696017" y="6345"/>
                </a:lnTo>
                <a:lnTo>
                  <a:pt x="685148" y="2598"/>
                </a:lnTo>
                <a:lnTo>
                  <a:pt x="671070" y="1349"/>
                </a:lnTo>
                <a:lnTo>
                  <a:pt x="634183" y="1349"/>
                </a:lnTo>
                <a:lnTo>
                  <a:pt x="634183" y="3790"/>
                </a:lnTo>
                <a:lnTo>
                  <a:pt x="639495" y="4047"/>
                </a:lnTo>
                <a:lnTo>
                  <a:pt x="642933" y="4872"/>
                </a:lnTo>
                <a:lnTo>
                  <a:pt x="646061" y="7656"/>
                </a:lnTo>
                <a:lnTo>
                  <a:pt x="646843" y="10772"/>
                </a:lnTo>
                <a:lnTo>
                  <a:pt x="660209" y="10794"/>
                </a:lnTo>
                <a:lnTo>
                  <a:pt x="661173" y="6939"/>
                </a:lnTo>
                <a:lnTo>
                  <a:pt x="663508" y="6232"/>
                </a:lnTo>
                <a:lnTo>
                  <a:pt x="673490" y="6232"/>
                </a:lnTo>
                <a:lnTo>
                  <a:pt x="678888" y="6981"/>
                </a:lnTo>
                <a:lnTo>
                  <a:pt x="682444" y="8481"/>
                </a:lnTo>
                <a:lnTo>
                  <a:pt x="688870" y="11222"/>
                </a:lnTo>
                <a:lnTo>
                  <a:pt x="692084" y="16512"/>
                </a:lnTo>
                <a:lnTo>
                  <a:pt x="692084" y="30990"/>
                </a:lnTo>
                <a:lnTo>
                  <a:pt x="689299" y="35594"/>
                </a:lnTo>
                <a:lnTo>
                  <a:pt x="683730" y="38164"/>
                </a:lnTo>
                <a:lnTo>
                  <a:pt x="681502" y="46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822430" y="5496393"/>
            <a:ext cx="29385" cy="0"/>
          </a:xfrm>
          <a:custGeom>
            <a:avLst/>
            <a:gdLst/>
            <a:ahLst/>
            <a:cxnLst/>
            <a:rect l="l" t="t" r="r" b="b"/>
            <a:pathLst>
              <a:path w="32324">
                <a:moveTo>
                  <a:pt x="0" y="0"/>
                </a:moveTo>
                <a:lnTo>
                  <a:pt x="32324" y="0"/>
                </a:lnTo>
              </a:path>
            </a:pathLst>
          </a:custGeom>
          <a:ln w="94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240077" y="5504953"/>
            <a:ext cx="60406" cy="0"/>
          </a:xfrm>
          <a:custGeom>
            <a:avLst/>
            <a:gdLst/>
            <a:ahLst/>
            <a:cxnLst/>
            <a:rect l="l" t="t" r="r" b="b"/>
            <a:pathLst>
              <a:path w="66447">
                <a:moveTo>
                  <a:pt x="0" y="0"/>
                </a:moveTo>
                <a:lnTo>
                  <a:pt x="66447" y="0"/>
                </a:lnTo>
              </a:path>
            </a:pathLst>
          </a:custGeom>
          <a:ln w="102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240077" y="5481540"/>
            <a:ext cx="60406" cy="0"/>
          </a:xfrm>
          <a:custGeom>
            <a:avLst/>
            <a:gdLst/>
            <a:ahLst/>
            <a:cxnLst/>
            <a:rect l="l" t="t" r="r" b="b"/>
            <a:pathLst>
              <a:path w="66447">
                <a:moveTo>
                  <a:pt x="0" y="0"/>
                </a:moveTo>
                <a:lnTo>
                  <a:pt x="66447" y="0"/>
                </a:lnTo>
              </a:path>
            </a:pathLst>
          </a:custGeom>
          <a:ln w="102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552119" y="5560454"/>
            <a:ext cx="839305" cy="80331"/>
          </a:xfrm>
          <a:custGeom>
            <a:avLst/>
            <a:gdLst/>
            <a:ahLst/>
            <a:cxnLst/>
            <a:rect l="l" t="t" r="r" b="b"/>
            <a:pathLst>
              <a:path w="923235" h="91042">
                <a:moveTo>
                  <a:pt x="876388" y="36279"/>
                </a:moveTo>
                <a:lnTo>
                  <a:pt x="877095" y="27927"/>
                </a:lnTo>
                <a:lnTo>
                  <a:pt x="878509" y="21588"/>
                </a:lnTo>
                <a:lnTo>
                  <a:pt x="881208" y="9680"/>
                </a:lnTo>
                <a:lnTo>
                  <a:pt x="886199" y="3726"/>
                </a:lnTo>
                <a:lnTo>
                  <a:pt x="900765" y="3726"/>
                </a:lnTo>
                <a:lnTo>
                  <a:pt x="905734" y="9509"/>
                </a:lnTo>
                <a:lnTo>
                  <a:pt x="908391" y="21074"/>
                </a:lnTo>
                <a:lnTo>
                  <a:pt x="909804" y="27285"/>
                </a:lnTo>
                <a:lnTo>
                  <a:pt x="910511" y="35594"/>
                </a:lnTo>
                <a:lnTo>
                  <a:pt x="910424" y="51946"/>
                </a:lnTo>
                <a:lnTo>
                  <a:pt x="909327" y="65587"/>
                </a:lnTo>
                <a:lnTo>
                  <a:pt x="906977" y="75943"/>
                </a:lnTo>
                <a:lnTo>
                  <a:pt x="904620" y="82840"/>
                </a:lnTo>
                <a:lnTo>
                  <a:pt x="901611" y="88617"/>
                </a:lnTo>
                <a:lnTo>
                  <a:pt x="912000" y="81654"/>
                </a:lnTo>
                <a:lnTo>
                  <a:pt x="919251" y="68619"/>
                </a:lnTo>
                <a:lnTo>
                  <a:pt x="921907" y="61080"/>
                </a:lnTo>
                <a:lnTo>
                  <a:pt x="923235" y="53049"/>
                </a:lnTo>
                <a:lnTo>
                  <a:pt x="923235" y="44525"/>
                </a:lnTo>
                <a:lnTo>
                  <a:pt x="923110" y="40072"/>
                </a:lnTo>
                <a:lnTo>
                  <a:pt x="921129" y="27216"/>
                </a:lnTo>
                <a:lnTo>
                  <a:pt x="916745" y="15741"/>
                </a:lnTo>
                <a:lnTo>
                  <a:pt x="905973" y="3517"/>
                </a:lnTo>
                <a:lnTo>
                  <a:pt x="893803" y="257"/>
                </a:lnTo>
                <a:lnTo>
                  <a:pt x="889656" y="536"/>
                </a:lnTo>
                <a:lnTo>
                  <a:pt x="877982" y="5455"/>
                </a:lnTo>
                <a:lnTo>
                  <a:pt x="869512" y="16512"/>
                </a:lnTo>
                <a:lnTo>
                  <a:pt x="868113" y="19641"/>
                </a:lnTo>
                <a:lnTo>
                  <a:pt x="864776" y="31460"/>
                </a:lnTo>
                <a:lnTo>
                  <a:pt x="863664" y="45039"/>
                </a:lnTo>
                <a:lnTo>
                  <a:pt x="864269" y="55522"/>
                </a:lnTo>
                <a:lnTo>
                  <a:pt x="867150" y="68148"/>
                </a:lnTo>
                <a:lnTo>
                  <a:pt x="872404" y="78385"/>
                </a:lnTo>
                <a:lnTo>
                  <a:pt x="877845" y="86052"/>
                </a:lnTo>
                <a:lnTo>
                  <a:pt x="878573" y="69968"/>
                </a:lnTo>
                <a:lnTo>
                  <a:pt x="877116" y="64143"/>
                </a:lnTo>
                <a:lnTo>
                  <a:pt x="876388" y="56369"/>
                </a:lnTo>
                <a:lnTo>
                  <a:pt x="876388" y="36279"/>
                </a:lnTo>
                <a:close/>
              </a:path>
              <a:path w="923235" h="91042">
                <a:moveTo>
                  <a:pt x="647100" y="79327"/>
                </a:moveTo>
                <a:lnTo>
                  <a:pt x="646318" y="82465"/>
                </a:lnTo>
                <a:lnTo>
                  <a:pt x="643190" y="85163"/>
                </a:lnTo>
                <a:lnTo>
                  <a:pt x="639752" y="85988"/>
                </a:lnTo>
                <a:lnTo>
                  <a:pt x="634440" y="86288"/>
                </a:lnTo>
                <a:lnTo>
                  <a:pt x="634440" y="88665"/>
                </a:lnTo>
                <a:lnTo>
                  <a:pt x="684693" y="88665"/>
                </a:lnTo>
                <a:lnTo>
                  <a:pt x="690862" y="87658"/>
                </a:lnTo>
                <a:lnTo>
                  <a:pt x="695875" y="85645"/>
                </a:lnTo>
                <a:lnTo>
                  <a:pt x="696048" y="85574"/>
                </a:lnTo>
                <a:lnTo>
                  <a:pt x="706618" y="77389"/>
                </a:lnTo>
                <a:lnTo>
                  <a:pt x="710141" y="64443"/>
                </a:lnTo>
                <a:lnTo>
                  <a:pt x="710141" y="58317"/>
                </a:lnTo>
                <a:lnTo>
                  <a:pt x="707999" y="53552"/>
                </a:lnTo>
                <a:lnTo>
                  <a:pt x="703715" y="50147"/>
                </a:lnTo>
                <a:lnTo>
                  <a:pt x="699431" y="46742"/>
                </a:lnTo>
                <a:lnTo>
                  <a:pt x="694269" y="44311"/>
                </a:lnTo>
                <a:lnTo>
                  <a:pt x="695040" y="57589"/>
                </a:lnTo>
                <a:lnTo>
                  <a:pt x="695040" y="72367"/>
                </a:lnTo>
                <a:lnTo>
                  <a:pt x="692769" y="77378"/>
                </a:lnTo>
                <a:lnTo>
                  <a:pt x="688228" y="79991"/>
                </a:lnTo>
                <a:lnTo>
                  <a:pt x="683687" y="82604"/>
                </a:lnTo>
                <a:lnTo>
                  <a:pt x="678053" y="83910"/>
                </a:lnTo>
                <a:lnTo>
                  <a:pt x="666657" y="83910"/>
                </a:lnTo>
                <a:lnTo>
                  <a:pt x="663679" y="83578"/>
                </a:lnTo>
                <a:lnTo>
                  <a:pt x="660466" y="80783"/>
                </a:lnTo>
                <a:lnTo>
                  <a:pt x="660466" y="45746"/>
                </a:lnTo>
                <a:lnTo>
                  <a:pt x="674990" y="45810"/>
                </a:lnTo>
                <a:lnTo>
                  <a:pt x="681759" y="47159"/>
                </a:lnTo>
                <a:lnTo>
                  <a:pt x="683987" y="38421"/>
                </a:lnTo>
                <a:lnTo>
                  <a:pt x="681073" y="39749"/>
                </a:lnTo>
                <a:lnTo>
                  <a:pt x="677410" y="40456"/>
                </a:lnTo>
                <a:lnTo>
                  <a:pt x="672998" y="40542"/>
                </a:lnTo>
                <a:lnTo>
                  <a:pt x="660466" y="40734"/>
                </a:lnTo>
                <a:lnTo>
                  <a:pt x="660466" y="11051"/>
                </a:lnTo>
                <a:lnTo>
                  <a:pt x="647100" y="11029"/>
                </a:lnTo>
                <a:lnTo>
                  <a:pt x="647100" y="79327"/>
                </a:lnTo>
                <a:close/>
              </a:path>
              <a:path w="923235" h="91042">
                <a:moveTo>
                  <a:pt x="167596" y="4390"/>
                </a:moveTo>
                <a:lnTo>
                  <a:pt x="170745" y="5247"/>
                </a:lnTo>
                <a:lnTo>
                  <a:pt x="173572" y="7988"/>
                </a:lnTo>
                <a:lnTo>
                  <a:pt x="174279" y="11072"/>
                </a:lnTo>
                <a:lnTo>
                  <a:pt x="174279" y="74401"/>
                </a:lnTo>
                <a:lnTo>
                  <a:pt x="188170" y="82068"/>
                </a:lnTo>
                <a:lnTo>
                  <a:pt x="187646" y="78513"/>
                </a:lnTo>
                <a:lnTo>
                  <a:pt x="187646" y="11629"/>
                </a:lnTo>
                <a:lnTo>
                  <a:pt x="189220" y="7388"/>
                </a:lnTo>
                <a:lnTo>
                  <a:pt x="192272" y="6425"/>
                </a:lnTo>
                <a:lnTo>
                  <a:pt x="195229" y="6425"/>
                </a:lnTo>
                <a:lnTo>
                  <a:pt x="200430" y="6623"/>
                </a:lnTo>
                <a:lnTo>
                  <a:pt x="213391" y="9316"/>
                </a:lnTo>
                <a:lnTo>
                  <a:pt x="223825" y="15163"/>
                </a:lnTo>
                <a:lnTo>
                  <a:pt x="228939" y="20374"/>
                </a:lnTo>
                <a:lnTo>
                  <a:pt x="234550" y="31507"/>
                </a:lnTo>
                <a:lnTo>
                  <a:pt x="236421" y="45617"/>
                </a:lnTo>
                <a:lnTo>
                  <a:pt x="235179" y="57463"/>
                </a:lnTo>
                <a:lnTo>
                  <a:pt x="230108" y="69270"/>
                </a:lnTo>
                <a:lnTo>
                  <a:pt x="221126" y="77678"/>
                </a:lnTo>
                <a:lnTo>
                  <a:pt x="220583" y="78004"/>
                </a:lnTo>
                <a:lnTo>
                  <a:pt x="209455" y="82337"/>
                </a:lnTo>
                <a:lnTo>
                  <a:pt x="199277" y="88665"/>
                </a:lnTo>
                <a:lnTo>
                  <a:pt x="209088" y="88665"/>
                </a:lnTo>
                <a:lnTo>
                  <a:pt x="217356" y="87423"/>
                </a:lnTo>
                <a:lnTo>
                  <a:pt x="224082" y="84938"/>
                </a:lnTo>
                <a:lnTo>
                  <a:pt x="227767" y="83610"/>
                </a:lnTo>
                <a:lnTo>
                  <a:pt x="231323" y="81662"/>
                </a:lnTo>
                <a:lnTo>
                  <a:pt x="234750" y="79092"/>
                </a:lnTo>
                <a:lnTo>
                  <a:pt x="240148" y="75022"/>
                </a:lnTo>
                <a:lnTo>
                  <a:pt x="244186" y="70032"/>
                </a:lnTo>
                <a:lnTo>
                  <a:pt x="246863" y="64121"/>
                </a:lnTo>
                <a:lnTo>
                  <a:pt x="249541" y="58210"/>
                </a:lnTo>
                <a:lnTo>
                  <a:pt x="250880" y="51978"/>
                </a:lnTo>
                <a:lnTo>
                  <a:pt x="250880" y="45424"/>
                </a:lnTo>
                <a:lnTo>
                  <a:pt x="250476" y="38389"/>
                </a:lnTo>
                <a:lnTo>
                  <a:pt x="246880" y="25317"/>
                </a:lnTo>
                <a:lnTo>
                  <a:pt x="239561" y="15026"/>
                </a:lnTo>
                <a:lnTo>
                  <a:pt x="228516" y="7517"/>
                </a:lnTo>
                <a:lnTo>
                  <a:pt x="223924" y="5599"/>
                </a:lnTo>
                <a:lnTo>
                  <a:pt x="211988" y="2604"/>
                </a:lnTo>
                <a:lnTo>
                  <a:pt x="198184" y="1606"/>
                </a:lnTo>
                <a:lnTo>
                  <a:pt x="162712" y="1606"/>
                </a:lnTo>
                <a:lnTo>
                  <a:pt x="162712" y="4047"/>
                </a:lnTo>
                <a:lnTo>
                  <a:pt x="167596" y="4390"/>
                </a:lnTo>
                <a:close/>
              </a:path>
              <a:path w="923235" h="91042">
                <a:moveTo>
                  <a:pt x="2891" y="26856"/>
                </a:moveTo>
                <a:lnTo>
                  <a:pt x="4733" y="21973"/>
                </a:lnTo>
                <a:lnTo>
                  <a:pt x="6661" y="18354"/>
                </a:lnTo>
                <a:lnTo>
                  <a:pt x="8675" y="15998"/>
                </a:lnTo>
                <a:lnTo>
                  <a:pt x="12316" y="11714"/>
                </a:lnTo>
                <a:lnTo>
                  <a:pt x="17072" y="9573"/>
                </a:lnTo>
                <a:lnTo>
                  <a:pt x="27697" y="9573"/>
                </a:lnTo>
                <a:lnTo>
                  <a:pt x="31788" y="11233"/>
                </a:lnTo>
                <a:lnTo>
                  <a:pt x="35215" y="14552"/>
                </a:lnTo>
                <a:lnTo>
                  <a:pt x="38643" y="17872"/>
                </a:lnTo>
                <a:lnTo>
                  <a:pt x="40356" y="22701"/>
                </a:lnTo>
                <a:lnTo>
                  <a:pt x="40356" y="36279"/>
                </a:lnTo>
                <a:lnTo>
                  <a:pt x="37550" y="43711"/>
                </a:lnTo>
                <a:lnTo>
                  <a:pt x="31938" y="51335"/>
                </a:lnTo>
                <a:lnTo>
                  <a:pt x="27817" y="56612"/>
                </a:lnTo>
                <a:lnTo>
                  <a:pt x="20658" y="64988"/>
                </a:lnTo>
                <a:lnTo>
                  <a:pt x="11385" y="75179"/>
                </a:lnTo>
                <a:lnTo>
                  <a:pt x="0" y="87187"/>
                </a:lnTo>
                <a:lnTo>
                  <a:pt x="0" y="88665"/>
                </a:lnTo>
                <a:lnTo>
                  <a:pt x="51345" y="88665"/>
                </a:lnTo>
                <a:lnTo>
                  <a:pt x="58478" y="70739"/>
                </a:lnTo>
                <a:lnTo>
                  <a:pt x="56807" y="69968"/>
                </a:lnTo>
                <a:lnTo>
                  <a:pt x="54708" y="73780"/>
                </a:lnTo>
                <a:lnTo>
                  <a:pt x="52823" y="76179"/>
                </a:lnTo>
                <a:lnTo>
                  <a:pt x="49482" y="78149"/>
                </a:lnTo>
                <a:lnTo>
                  <a:pt x="46590" y="78642"/>
                </a:lnTo>
                <a:lnTo>
                  <a:pt x="12981" y="78642"/>
                </a:lnTo>
                <a:lnTo>
                  <a:pt x="21529" y="69764"/>
                </a:lnTo>
                <a:lnTo>
                  <a:pt x="31690" y="58908"/>
                </a:lnTo>
                <a:lnTo>
                  <a:pt x="39358" y="50281"/>
                </a:lnTo>
                <a:lnTo>
                  <a:pt x="44533" y="43882"/>
                </a:lnTo>
                <a:lnTo>
                  <a:pt x="49374" y="37372"/>
                </a:lnTo>
                <a:lnTo>
                  <a:pt x="51795" y="30604"/>
                </a:lnTo>
                <a:lnTo>
                  <a:pt x="51795" y="16983"/>
                </a:lnTo>
                <a:lnTo>
                  <a:pt x="49557" y="11404"/>
                </a:lnTo>
                <a:lnTo>
                  <a:pt x="45080" y="6842"/>
                </a:lnTo>
                <a:lnTo>
                  <a:pt x="40603" y="2280"/>
                </a:lnTo>
                <a:lnTo>
                  <a:pt x="34744" y="0"/>
                </a:lnTo>
                <a:lnTo>
                  <a:pt x="21635" y="0"/>
                </a:lnTo>
                <a:lnTo>
                  <a:pt x="16140" y="1916"/>
                </a:lnTo>
                <a:lnTo>
                  <a:pt x="11020" y="5750"/>
                </a:lnTo>
                <a:lnTo>
                  <a:pt x="5901" y="9584"/>
                </a:lnTo>
                <a:lnTo>
                  <a:pt x="2270" y="16426"/>
                </a:lnTo>
                <a:lnTo>
                  <a:pt x="128" y="26278"/>
                </a:lnTo>
                <a:lnTo>
                  <a:pt x="2891" y="26856"/>
                </a:lnTo>
                <a:close/>
              </a:path>
              <a:path w="923235" h="91042">
                <a:moveTo>
                  <a:pt x="70688" y="32317"/>
                </a:moveTo>
                <a:lnTo>
                  <a:pt x="70581" y="34245"/>
                </a:lnTo>
                <a:lnTo>
                  <a:pt x="72873" y="34630"/>
                </a:lnTo>
                <a:lnTo>
                  <a:pt x="78528" y="34630"/>
                </a:lnTo>
                <a:lnTo>
                  <a:pt x="84633" y="35980"/>
                </a:lnTo>
                <a:lnTo>
                  <a:pt x="91188" y="38678"/>
                </a:lnTo>
                <a:lnTo>
                  <a:pt x="96051" y="41052"/>
                </a:lnTo>
                <a:lnTo>
                  <a:pt x="105706" y="50157"/>
                </a:lnTo>
                <a:lnTo>
                  <a:pt x="108924" y="62643"/>
                </a:lnTo>
                <a:lnTo>
                  <a:pt x="108924" y="68983"/>
                </a:lnTo>
                <a:lnTo>
                  <a:pt x="107082" y="74326"/>
                </a:lnTo>
                <a:lnTo>
                  <a:pt x="103398" y="78674"/>
                </a:lnTo>
                <a:lnTo>
                  <a:pt x="99713" y="83021"/>
                </a:lnTo>
                <a:lnTo>
                  <a:pt x="95408" y="85195"/>
                </a:lnTo>
                <a:lnTo>
                  <a:pt x="88339" y="85195"/>
                </a:lnTo>
                <a:lnTo>
                  <a:pt x="85286" y="83814"/>
                </a:lnTo>
                <a:lnTo>
                  <a:pt x="81324" y="81051"/>
                </a:lnTo>
                <a:lnTo>
                  <a:pt x="77361" y="78288"/>
                </a:lnTo>
                <a:lnTo>
                  <a:pt x="74158" y="76907"/>
                </a:lnTo>
                <a:lnTo>
                  <a:pt x="69788" y="76907"/>
                </a:lnTo>
                <a:lnTo>
                  <a:pt x="66522" y="79316"/>
                </a:lnTo>
                <a:lnTo>
                  <a:pt x="66061" y="81726"/>
                </a:lnTo>
                <a:lnTo>
                  <a:pt x="66061" y="85152"/>
                </a:lnTo>
                <a:lnTo>
                  <a:pt x="68203" y="87530"/>
                </a:lnTo>
                <a:lnTo>
                  <a:pt x="72487" y="88857"/>
                </a:lnTo>
                <a:lnTo>
                  <a:pt x="75058" y="89671"/>
                </a:lnTo>
                <a:lnTo>
                  <a:pt x="78442" y="90078"/>
                </a:lnTo>
                <a:lnTo>
                  <a:pt x="84788" y="90031"/>
                </a:lnTo>
                <a:lnTo>
                  <a:pt x="97678" y="87356"/>
                </a:lnTo>
                <a:lnTo>
                  <a:pt x="108249" y="80569"/>
                </a:lnTo>
                <a:lnTo>
                  <a:pt x="108544" y="80289"/>
                </a:lnTo>
                <a:lnTo>
                  <a:pt x="115914" y="69713"/>
                </a:lnTo>
                <a:lnTo>
                  <a:pt x="118371" y="56861"/>
                </a:lnTo>
                <a:lnTo>
                  <a:pt x="118371" y="52620"/>
                </a:lnTo>
                <a:lnTo>
                  <a:pt x="117578" y="48605"/>
                </a:lnTo>
                <a:lnTo>
                  <a:pt x="115993" y="44814"/>
                </a:lnTo>
                <a:lnTo>
                  <a:pt x="114408" y="41023"/>
                </a:lnTo>
                <a:lnTo>
                  <a:pt x="112073" y="37607"/>
                </a:lnTo>
                <a:lnTo>
                  <a:pt x="108988" y="34566"/>
                </a:lnTo>
                <a:lnTo>
                  <a:pt x="105390" y="31054"/>
                </a:lnTo>
                <a:lnTo>
                  <a:pt x="100913" y="28398"/>
                </a:lnTo>
                <a:lnTo>
                  <a:pt x="95558" y="26599"/>
                </a:lnTo>
                <a:lnTo>
                  <a:pt x="92302" y="25528"/>
                </a:lnTo>
                <a:lnTo>
                  <a:pt x="87161" y="24393"/>
                </a:lnTo>
                <a:lnTo>
                  <a:pt x="80135" y="23194"/>
                </a:lnTo>
                <a:lnTo>
                  <a:pt x="85597" y="11950"/>
                </a:lnTo>
                <a:lnTo>
                  <a:pt x="111366" y="11950"/>
                </a:lnTo>
                <a:lnTo>
                  <a:pt x="114387" y="11051"/>
                </a:lnTo>
                <a:lnTo>
                  <a:pt x="119399" y="-835"/>
                </a:lnTo>
                <a:lnTo>
                  <a:pt x="117171" y="-449"/>
                </a:lnTo>
                <a:lnTo>
                  <a:pt x="114697" y="1370"/>
                </a:lnTo>
                <a:lnTo>
                  <a:pt x="112266" y="1606"/>
                </a:lnTo>
                <a:lnTo>
                  <a:pt x="84697" y="1606"/>
                </a:lnTo>
                <a:lnTo>
                  <a:pt x="70688" y="32317"/>
                </a:lnTo>
                <a:close/>
              </a:path>
              <a:path w="923235" h="91042">
                <a:moveTo>
                  <a:pt x="199277" y="88665"/>
                </a:moveTo>
                <a:lnTo>
                  <a:pt x="209455" y="82337"/>
                </a:lnTo>
                <a:lnTo>
                  <a:pt x="195743" y="83782"/>
                </a:lnTo>
                <a:lnTo>
                  <a:pt x="192444" y="83782"/>
                </a:lnTo>
                <a:lnTo>
                  <a:pt x="188170" y="82068"/>
                </a:lnTo>
                <a:lnTo>
                  <a:pt x="174279" y="74401"/>
                </a:lnTo>
                <a:lnTo>
                  <a:pt x="174279" y="79370"/>
                </a:lnTo>
                <a:lnTo>
                  <a:pt x="173551" y="82465"/>
                </a:lnTo>
                <a:lnTo>
                  <a:pt x="170638" y="84906"/>
                </a:lnTo>
                <a:lnTo>
                  <a:pt x="167510" y="85773"/>
                </a:lnTo>
                <a:lnTo>
                  <a:pt x="162712" y="86287"/>
                </a:lnTo>
                <a:lnTo>
                  <a:pt x="162712" y="88665"/>
                </a:lnTo>
                <a:lnTo>
                  <a:pt x="199277" y="88665"/>
                </a:lnTo>
                <a:close/>
              </a:path>
              <a:path w="923235" h="91042">
                <a:moveTo>
                  <a:pt x="297341" y="54869"/>
                </a:moveTo>
                <a:lnTo>
                  <a:pt x="297341" y="63093"/>
                </a:lnTo>
                <a:lnTo>
                  <a:pt x="329665" y="63093"/>
                </a:lnTo>
                <a:lnTo>
                  <a:pt x="329665" y="54869"/>
                </a:lnTo>
                <a:lnTo>
                  <a:pt x="297341" y="54869"/>
                </a:lnTo>
                <a:close/>
              </a:path>
              <a:path w="923235" h="91042">
                <a:moveTo>
                  <a:pt x="394592" y="11308"/>
                </a:moveTo>
                <a:lnTo>
                  <a:pt x="396734" y="13985"/>
                </a:lnTo>
                <a:lnTo>
                  <a:pt x="396991" y="17604"/>
                </a:lnTo>
                <a:lnTo>
                  <a:pt x="396991" y="80955"/>
                </a:lnTo>
                <a:lnTo>
                  <a:pt x="396198" y="83461"/>
                </a:lnTo>
                <a:lnTo>
                  <a:pt x="393028" y="85774"/>
                </a:lnTo>
                <a:lnTo>
                  <a:pt x="389643" y="86480"/>
                </a:lnTo>
                <a:lnTo>
                  <a:pt x="384460" y="86737"/>
                </a:lnTo>
                <a:lnTo>
                  <a:pt x="384460" y="88665"/>
                </a:lnTo>
                <a:lnTo>
                  <a:pt x="420704" y="88665"/>
                </a:lnTo>
                <a:lnTo>
                  <a:pt x="420704" y="86866"/>
                </a:lnTo>
                <a:lnTo>
                  <a:pt x="415905" y="86694"/>
                </a:lnTo>
                <a:lnTo>
                  <a:pt x="412628" y="86159"/>
                </a:lnTo>
                <a:lnTo>
                  <a:pt x="410872" y="85260"/>
                </a:lnTo>
                <a:lnTo>
                  <a:pt x="408237" y="82261"/>
                </a:lnTo>
                <a:lnTo>
                  <a:pt x="408237" y="1606"/>
                </a:lnTo>
                <a:lnTo>
                  <a:pt x="407915" y="385"/>
                </a:lnTo>
                <a:lnTo>
                  <a:pt x="407144" y="385"/>
                </a:lnTo>
                <a:lnTo>
                  <a:pt x="383560" y="12400"/>
                </a:lnTo>
                <a:lnTo>
                  <a:pt x="385102" y="13514"/>
                </a:lnTo>
                <a:lnTo>
                  <a:pt x="388540" y="12239"/>
                </a:lnTo>
                <a:lnTo>
                  <a:pt x="391764" y="11308"/>
                </a:lnTo>
                <a:lnTo>
                  <a:pt x="394592" y="11308"/>
                </a:lnTo>
                <a:close/>
              </a:path>
              <a:path w="923235" h="91042">
                <a:moveTo>
                  <a:pt x="462795" y="79156"/>
                </a:moveTo>
                <a:lnTo>
                  <a:pt x="459968" y="76329"/>
                </a:lnTo>
                <a:lnTo>
                  <a:pt x="456241" y="75622"/>
                </a:lnTo>
                <a:lnTo>
                  <a:pt x="452503" y="76329"/>
                </a:lnTo>
                <a:lnTo>
                  <a:pt x="449632" y="79156"/>
                </a:lnTo>
                <a:lnTo>
                  <a:pt x="448915" y="82882"/>
                </a:lnTo>
                <a:lnTo>
                  <a:pt x="449622" y="86619"/>
                </a:lnTo>
                <a:lnTo>
                  <a:pt x="452449" y="89489"/>
                </a:lnTo>
                <a:lnTo>
                  <a:pt x="456241" y="90207"/>
                </a:lnTo>
                <a:lnTo>
                  <a:pt x="460022" y="89489"/>
                </a:lnTo>
                <a:lnTo>
                  <a:pt x="462806" y="86619"/>
                </a:lnTo>
                <a:lnTo>
                  <a:pt x="463502" y="82882"/>
                </a:lnTo>
                <a:lnTo>
                  <a:pt x="462795" y="79156"/>
                </a:lnTo>
                <a:close/>
              </a:path>
              <a:path w="923235" h="91042">
                <a:moveTo>
                  <a:pt x="493299" y="11308"/>
                </a:moveTo>
                <a:lnTo>
                  <a:pt x="495441" y="13985"/>
                </a:lnTo>
                <a:lnTo>
                  <a:pt x="495698" y="17604"/>
                </a:lnTo>
                <a:lnTo>
                  <a:pt x="495698" y="80955"/>
                </a:lnTo>
                <a:lnTo>
                  <a:pt x="494905" y="83461"/>
                </a:lnTo>
                <a:lnTo>
                  <a:pt x="491735" y="85774"/>
                </a:lnTo>
                <a:lnTo>
                  <a:pt x="488350" y="86480"/>
                </a:lnTo>
                <a:lnTo>
                  <a:pt x="483167" y="86737"/>
                </a:lnTo>
                <a:lnTo>
                  <a:pt x="483167" y="88665"/>
                </a:lnTo>
                <a:lnTo>
                  <a:pt x="519411" y="88665"/>
                </a:lnTo>
                <a:lnTo>
                  <a:pt x="519411" y="86866"/>
                </a:lnTo>
                <a:lnTo>
                  <a:pt x="514612" y="86694"/>
                </a:lnTo>
                <a:lnTo>
                  <a:pt x="511335" y="86159"/>
                </a:lnTo>
                <a:lnTo>
                  <a:pt x="509578" y="85260"/>
                </a:lnTo>
                <a:lnTo>
                  <a:pt x="506944" y="82261"/>
                </a:lnTo>
                <a:lnTo>
                  <a:pt x="506944" y="1606"/>
                </a:lnTo>
                <a:lnTo>
                  <a:pt x="506622" y="385"/>
                </a:lnTo>
                <a:lnTo>
                  <a:pt x="505851" y="385"/>
                </a:lnTo>
                <a:lnTo>
                  <a:pt x="482267" y="12400"/>
                </a:lnTo>
                <a:lnTo>
                  <a:pt x="483809" y="13514"/>
                </a:lnTo>
                <a:lnTo>
                  <a:pt x="487247" y="12239"/>
                </a:lnTo>
                <a:lnTo>
                  <a:pt x="490471" y="11308"/>
                </a:lnTo>
                <a:lnTo>
                  <a:pt x="493299" y="11308"/>
                </a:lnTo>
                <a:close/>
              </a:path>
              <a:path w="923235" h="91042">
                <a:moveTo>
                  <a:pt x="559103" y="11308"/>
                </a:moveTo>
                <a:lnTo>
                  <a:pt x="561245" y="13985"/>
                </a:lnTo>
                <a:lnTo>
                  <a:pt x="561502" y="17604"/>
                </a:lnTo>
                <a:lnTo>
                  <a:pt x="561502" y="80955"/>
                </a:lnTo>
                <a:lnTo>
                  <a:pt x="560710" y="83461"/>
                </a:lnTo>
                <a:lnTo>
                  <a:pt x="557540" y="85774"/>
                </a:lnTo>
                <a:lnTo>
                  <a:pt x="554155" y="86480"/>
                </a:lnTo>
                <a:lnTo>
                  <a:pt x="548971" y="86737"/>
                </a:lnTo>
                <a:lnTo>
                  <a:pt x="548971" y="88665"/>
                </a:lnTo>
                <a:lnTo>
                  <a:pt x="585215" y="88665"/>
                </a:lnTo>
                <a:lnTo>
                  <a:pt x="585215" y="86866"/>
                </a:lnTo>
                <a:lnTo>
                  <a:pt x="580417" y="86694"/>
                </a:lnTo>
                <a:lnTo>
                  <a:pt x="577140" y="86159"/>
                </a:lnTo>
                <a:lnTo>
                  <a:pt x="575383" y="85260"/>
                </a:lnTo>
                <a:lnTo>
                  <a:pt x="572748" y="82261"/>
                </a:lnTo>
                <a:lnTo>
                  <a:pt x="572748" y="1606"/>
                </a:lnTo>
                <a:lnTo>
                  <a:pt x="572427" y="385"/>
                </a:lnTo>
                <a:lnTo>
                  <a:pt x="571656" y="385"/>
                </a:lnTo>
                <a:lnTo>
                  <a:pt x="548072" y="12400"/>
                </a:lnTo>
                <a:lnTo>
                  <a:pt x="549614" y="13514"/>
                </a:lnTo>
                <a:lnTo>
                  <a:pt x="553052" y="12239"/>
                </a:lnTo>
                <a:lnTo>
                  <a:pt x="556276" y="11308"/>
                </a:lnTo>
                <a:lnTo>
                  <a:pt x="559103" y="11308"/>
                </a:lnTo>
                <a:close/>
              </a:path>
              <a:path w="923235" h="91042">
                <a:moveTo>
                  <a:pt x="681759" y="47159"/>
                </a:moveTo>
                <a:lnTo>
                  <a:pt x="687071" y="49858"/>
                </a:lnTo>
                <a:lnTo>
                  <a:pt x="692383" y="52556"/>
                </a:lnTo>
                <a:lnTo>
                  <a:pt x="695040" y="57589"/>
                </a:lnTo>
                <a:lnTo>
                  <a:pt x="694269" y="44311"/>
                </a:lnTo>
                <a:lnTo>
                  <a:pt x="688228" y="42855"/>
                </a:lnTo>
                <a:lnTo>
                  <a:pt x="693112" y="41655"/>
                </a:lnTo>
                <a:lnTo>
                  <a:pt x="696775" y="40135"/>
                </a:lnTo>
                <a:lnTo>
                  <a:pt x="699217" y="38293"/>
                </a:lnTo>
                <a:lnTo>
                  <a:pt x="703544" y="35080"/>
                </a:lnTo>
                <a:lnTo>
                  <a:pt x="705707" y="30369"/>
                </a:lnTo>
                <a:lnTo>
                  <a:pt x="705707" y="15891"/>
                </a:lnTo>
                <a:lnTo>
                  <a:pt x="702612" y="10066"/>
                </a:lnTo>
                <a:lnTo>
                  <a:pt x="696421" y="6682"/>
                </a:lnTo>
                <a:lnTo>
                  <a:pt x="685405" y="2855"/>
                </a:lnTo>
                <a:lnTo>
                  <a:pt x="671327" y="1606"/>
                </a:lnTo>
                <a:lnTo>
                  <a:pt x="634440" y="1606"/>
                </a:lnTo>
                <a:lnTo>
                  <a:pt x="634440" y="4047"/>
                </a:lnTo>
                <a:lnTo>
                  <a:pt x="639752" y="4304"/>
                </a:lnTo>
                <a:lnTo>
                  <a:pt x="643190" y="5129"/>
                </a:lnTo>
                <a:lnTo>
                  <a:pt x="646318" y="7913"/>
                </a:lnTo>
                <a:lnTo>
                  <a:pt x="647100" y="11029"/>
                </a:lnTo>
                <a:lnTo>
                  <a:pt x="660466" y="11051"/>
                </a:lnTo>
                <a:lnTo>
                  <a:pt x="661431" y="7196"/>
                </a:lnTo>
                <a:lnTo>
                  <a:pt x="663765" y="6489"/>
                </a:lnTo>
                <a:lnTo>
                  <a:pt x="673747" y="6489"/>
                </a:lnTo>
                <a:lnTo>
                  <a:pt x="679145" y="7239"/>
                </a:lnTo>
                <a:lnTo>
                  <a:pt x="682701" y="8738"/>
                </a:lnTo>
                <a:lnTo>
                  <a:pt x="689127" y="11479"/>
                </a:lnTo>
                <a:lnTo>
                  <a:pt x="692341" y="16769"/>
                </a:lnTo>
                <a:lnTo>
                  <a:pt x="692341" y="31247"/>
                </a:lnTo>
                <a:lnTo>
                  <a:pt x="689556" y="35851"/>
                </a:lnTo>
                <a:lnTo>
                  <a:pt x="683987" y="38421"/>
                </a:lnTo>
                <a:lnTo>
                  <a:pt x="681759" y="47159"/>
                </a:lnTo>
                <a:close/>
              </a:path>
              <a:path w="923235" h="91042">
                <a:moveTo>
                  <a:pt x="756753" y="64186"/>
                </a:moveTo>
                <a:lnTo>
                  <a:pt x="756753" y="73181"/>
                </a:lnTo>
                <a:lnTo>
                  <a:pt x="823200" y="73181"/>
                </a:lnTo>
                <a:lnTo>
                  <a:pt x="823200" y="64186"/>
                </a:lnTo>
                <a:lnTo>
                  <a:pt x="756753" y="64186"/>
                </a:lnTo>
                <a:close/>
              </a:path>
              <a:path w="923235" h="91042">
                <a:moveTo>
                  <a:pt x="756753" y="37650"/>
                </a:moveTo>
                <a:lnTo>
                  <a:pt x="756753" y="46645"/>
                </a:lnTo>
                <a:lnTo>
                  <a:pt x="823200" y="46645"/>
                </a:lnTo>
                <a:lnTo>
                  <a:pt x="823200" y="37650"/>
                </a:lnTo>
                <a:lnTo>
                  <a:pt x="756753" y="37650"/>
                </a:lnTo>
                <a:close/>
              </a:path>
              <a:path w="923235" h="91042">
                <a:moveTo>
                  <a:pt x="878573" y="69968"/>
                </a:moveTo>
                <a:lnTo>
                  <a:pt x="877845" y="86052"/>
                </a:lnTo>
                <a:lnTo>
                  <a:pt x="884785" y="89886"/>
                </a:lnTo>
                <a:lnTo>
                  <a:pt x="893225" y="89886"/>
                </a:lnTo>
                <a:lnTo>
                  <a:pt x="901611" y="88617"/>
                </a:lnTo>
                <a:lnTo>
                  <a:pt x="904620" y="82840"/>
                </a:lnTo>
                <a:lnTo>
                  <a:pt x="900294" y="86288"/>
                </a:lnTo>
                <a:lnTo>
                  <a:pt x="886456" y="86288"/>
                </a:lnTo>
                <a:lnTo>
                  <a:pt x="881315" y="80848"/>
                </a:lnTo>
                <a:lnTo>
                  <a:pt x="878573" y="699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822430" y="5612496"/>
            <a:ext cx="29385" cy="0"/>
          </a:xfrm>
          <a:custGeom>
            <a:avLst/>
            <a:gdLst/>
            <a:ahLst/>
            <a:cxnLst/>
            <a:rect l="l" t="t" r="r" b="b"/>
            <a:pathLst>
              <a:path w="32324">
                <a:moveTo>
                  <a:pt x="0" y="0"/>
                </a:moveTo>
                <a:lnTo>
                  <a:pt x="32324" y="0"/>
                </a:lnTo>
              </a:path>
            </a:pathLst>
          </a:custGeom>
          <a:ln w="94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240077" y="5621057"/>
            <a:ext cx="60406" cy="0"/>
          </a:xfrm>
          <a:custGeom>
            <a:avLst/>
            <a:gdLst/>
            <a:ahLst/>
            <a:cxnLst/>
            <a:rect l="l" t="t" r="r" b="b"/>
            <a:pathLst>
              <a:path w="66447">
                <a:moveTo>
                  <a:pt x="0" y="0"/>
                </a:moveTo>
                <a:lnTo>
                  <a:pt x="66447" y="0"/>
                </a:lnTo>
              </a:path>
            </a:pathLst>
          </a:custGeom>
          <a:ln w="102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240077" y="5597644"/>
            <a:ext cx="60406" cy="0"/>
          </a:xfrm>
          <a:custGeom>
            <a:avLst/>
            <a:gdLst/>
            <a:ahLst/>
            <a:cxnLst/>
            <a:rect l="l" t="t" r="r" b="b"/>
            <a:pathLst>
              <a:path w="66447">
                <a:moveTo>
                  <a:pt x="0" y="0"/>
                </a:moveTo>
                <a:lnTo>
                  <a:pt x="66447" y="0"/>
                </a:lnTo>
              </a:path>
            </a:pathLst>
          </a:custGeom>
          <a:ln w="102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550484" y="5676615"/>
            <a:ext cx="832762" cy="94730"/>
          </a:xfrm>
          <a:custGeom>
            <a:avLst/>
            <a:gdLst/>
            <a:ahLst/>
            <a:cxnLst/>
            <a:rect l="l" t="t" r="r" b="b"/>
            <a:pathLst>
              <a:path w="916038" h="107361">
                <a:moveTo>
                  <a:pt x="253043" y="36215"/>
                </a:moveTo>
                <a:lnTo>
                  <a:pt x="253750" y="27863"/>
                </a:lnTo>
                <a:lnTo>
                  <a:pt x="255164" y="21523"/>
                </a:lnTo>
                <a:lnTo>
                  <a:pt x="257863" y="9615"/>
                </a:lnTo>
                <a:lnTo>
                  <a:pt x="262854" y="3662"/>
                </a:lnTo>
                <a:lnTo>
                  <a:pt x="277420" y="3662"/>
                </a:lnTo>
                <a:lnTo>
                  <a:pt x="282389" y="9444"/>
                </a:lnTo>
                <a:lnTo>
                  <a:pt x="285046" y="21009"/>
                </a:lnTo>
                <a:lnTo>
                  <a:pt x="286460" y="27220"/>
                </a:lnTo>
                <a:lnTo>
                  <a:pt x="287166" y="35530"/>
                </a:lnTo>
                <a:lnTo>
                  <a:pt x="287079" y="51882"/>
                </a:lnTo>
                <a:lnTo>
                  <a:pt x="285983" y="65522"/>
                </a:lnTo>
                <a:lnTo>
                  <a:pt x="283632" y="75879"/>
                </a:lnTo>
                <a:lnTo>
                  <a:pt x="281276" y="82775"/>
                </a:lnTo>
                <a:lnTo>
                  <a:pt x="278266" y="88552"/>
                </a:lnTo>
                <a:lnTo>
                  <a:pt x="288655" y="81590"/>
                </a:lnTo>
                <a:lnTo>
                  <a:pt x="295906" y="68554"/>
                </a:lnTo>
                <a:lnTo>
                  <a:pt x="298562" y="61016"/>
                </a:lnTo>
                <a:lnTo>
                  <a:pt x="299890" y="52984"/>
                </a:lnTo>
                <a:lnTo>
                  <a:pt x="299890" y="44461"/>
                </a:lnTo>
                <a:lnTo>
                  <a:pt x="299765" y="40008"/>
                </a:lnTo>
                <a:lnTo>
                  <a:pt x="297785" y="27152"/>
                </a:lnTo>
                <a:lnTo>
                  <a:pt x="293400" y="15676"/>
                </a:lnTo>
                <a:lnTo>
                  <a:pt x="282629" y="3452"/>
                </a:lnTo>
                <a:lnTo>
                  <a:pt x="270458" y="192"/>
                </a:lnTo>
                <a:lnTo>
                  <a:pt x="266311" y="471"/>
                </a:lnTo>
                <a:lnTo>
                  <a:pt x="254638" y="5390"/>
                </a:lnTo>
                <a:lnTo>
                  <a:pt x="246167" y="16447"/>
                </a:lnTo>
                <a:lnTo>
                  <a:pt x="244768" y="19576"/>
                </a:lnTo>
                <a:lnTo>
                  <a:pt x="241432" y="31396"/>
                </a:lnTo>
                <a:lnTo>
                  <a:pt x="240319" y="44975"/>
                </a:lnTo>
                <a:lnTo>
                  <a:pt x="240925" y="55457"/>
                </a:lnTo>
                <a:lnTo>
                  <a:pt x="243805" y="68083"/>
                </a:lnTo>
                <a:lnTo>
                  <a:pt x="249059" y="78320"/>
                </a:lnTo>
                <a:lnTo>
                  <a:pt x="254500" y="85988"/>
                </a:lnTo>
                <a:lnTo>
                  <a:pt x="255228" y="69904"/>
                </a:lnTo>
                <a:lnTo>
                  <a:pt x="253771" y="64078"/>
                </a:lnTo>
                <a:lnTo>
                  <a:pt x="253043" y="56304"/>
                </a:lnTo>
                <a:lnTo>
                  <a:pt x="253043" y="36215"/>
                </a:lnTo>
                <a:close/>
              </a:path>
              <a:path w="916038" h="107361">
                <a:moveTo>
                  <a:pt x="4883" y="4326"/>
                </a:moveTo>
                <a:lnTo>
                  <a:pt x="8032" y="5182"/>
                </a:lnTo>
                <a:lnTo>
                  <a:pt x="10860" y="7924"/>
                </a:lnTo>
                <a:lnTo>
                  <a:pt x="11567" y="11007"/>
                </a:lnTo>
                <a:lnTo>
                  <a:pt x="11567" y="74337"/>
                </a:lnTo>
                <a:lnTo>
                  <a:pt x="25458" y="82004"/>
                </a:lnTo>
                <a:lnTo>
                  <a:pt x="24933" y="78449"/>
                </a:lnTo>
                <a:lnTo>
                  <a:pt x="24933" y="11564"/>
                </a:lnTo>
                <a:lnTo>
                  <a:pt x="26508" y="7324"/>
                </a:lnTo>
                <a:lnTo>
                  <a:pt x="29560" y="6360"/>
                </a:lnTo>
                <a:lnTo>
                  <a:pt x="32516" y="6360"/>
                </a:lnTo>
                <a:lnTo>
                  <a:pt x="37717" y="6558"/>
                </a:lnTo>
                <a:lnTo>
                  <a:pt x="50679" y="9252"/>
                </a:lnTo>
                <a:lnTo>
                  <a:pt x="61113" y="15098"/>
                </a:lnTo>
                <a:lnTo>
                  <a:pt x="66227" y="20310"/>
                </a:lnTo>
                <a:lnTo>
                  <a:pt x="71838" y="31443"/>
                </a:lnTo>
                <a:lnTo>
                  <a:pt x="73708" y="45553"/>
                </a:lnTo>
                <a:lnTo>
                  <a:pt x="72467" y="57398"/>
                </a:lnTo>
                <a:lnTo>
                  <a:pt x="67395" y="69206"/>
                </a:lnTo>
                <a:lnTo>
                  <a:pt x="58414" y="77614"/>
                </a:lnTo>
                <a:lnTo>
                  <a:pt x="57870" y="77940"/>
                </a:lnTo>
                <a:lnTo>
                  <a:pt x="46743" y="82273"/>
                </a:lnTo>
                <a:lnTo>
                  <a:pt x="36565" y="88600"/>
                </a:lnTo>
                <a:lnTo>
                  <a:pt x="46376" y="88600"/>
                </a:lnTo>
                <a:lnTo>
                  <a:pt x="54644" y="87358"/>
                </a:lnTo>
                <a:lnTo>
                  <a:pt x="61370" y="84874"/>
                </a:lnTo>
                <a:lnTo>
                  <a:pt x="65054" y="83546"/>
                </a:lnTo>
                <a:lnTo>
                  <a:pt x="68610" y="81597"/>
                </a:lnTo>
                <a:lnTo>
                  <a:pt x="72038" y="79027"/>
                </a:lnTo>
                <a:lnTo>
                  <a:pt x="77436" y="74958"/>
                </a:lnTo>
                <a:lnTo>
                  <a:pt x="81473" y="69968"/>
                </a:lnTo>
                <a:lnTo>
                  <a:pt x="84151" y="64057"/>
                </a:lnTo>
                <a:lnTo>
                  <a:pt x="86829" y="58146"/>
                </a:lnTo>
                <a:lnTo>
                  <a:pt x="88167" y="51914"/>
                </a:lnTo>
                <a:lnTo>
                  <a:pt x="88167" y="45360"/>
                </a:lnTo>
                <a:lnTo>
                  <a:pt x="87764" y="38325"/>
                </a:lnTo>
                <a:lnTo>
                  <a:pt x="84168" y="25252"/>
                </a:lnTo>
                <a:lnTo>
                  <a:pt x="76848" y="14961"/>
                </a:lnTo>
                <a:lnTo>
                  <a:pt x="65804" y="7452"/>
                </a:lnTo>
                <a:lnTo>
                  <a:pt x="61212" y="5535"/>
                </a:lnTo>
                <a:lnTo>
                  <a:pt x="49276" y="2540"/>
                </a:lnTo>
                <a:lnTo>
                  <a:pt x="35472" y="1541"/>
                </a:lnTo>
                <a:lnTo>
                  <a:pt x="0" y="1541"/>
                </a:lnTo>
                <a:lnTo>
                  <a:pt x="0" y="3983"/>
                </a:lnTo>
                <a:lnTo>
                  <a:pt x="4883" y="4326"/>
                </a:lnTo>
                <a:close/>
              </a:path>
              <a:path w="916038" h="107361">
                <a:moveTo>
                  <a:pt x="36565" y="88600"/>
                </a:moveTo>
                <a:lnTo>
                  <a:pt x="46743" y="82273"/>
                </a:lnTo>
                <a:lnTo>
                  <a:pt x="33030" y="83717"/>
                </a:lnTo>
                <a:lnTo>
                  <a:pt x="29732" y="83717"/>
                </a:lnTo>
                <a:lnTo>
                  <a:pt x="25458" y="82004"/>
                </a:lnTo>
                <a:lnTo>
                  <a:pt x="11567" y="74337"/>
                </a:lnTo>
                <a:lnTo>
                  <a:pt x="11567" y="79306"/>
                </a:lnTo>
                <a:lnTo>
                  <a:pt x="10838" y="82400"/>
                </a:lnTo>
                <a:lnTo>
                  <a:pt x="7925" y="84842"/>
                </a:lnTo>
                <a:lnTo>
                  <a:pt x="4798" y="85709"/>
                </a:lnTo>
                <a:lnTo>
                  <a:pt x="0" y="86223"/>
                </a:lnTo>
                <a:lnTo>
                  <a:pt x="0" y="88600"/>
                </a:lnTo>
                <a:lnTo>
                  <a:pt x="36565" y="88600"/>
                </a:lnTo>
                <a:close/>
              </a:path>
              <a:path w="916038" h="107361">
                <a:moveTo>
                  <a:pt x="133408" y="64121"/>
                </a:moveTo>
                <a:lnTo>
                  <a:pt x="133408" y="73116"/>
                </a:lnTo>
                <a:lnTo>
                  <a:pt x="199855" y="73116"/>
                </a:lnTo>
                <a:lnTo>
                  <a:pt x="199855" y="64121"/>
                </a:lnTo>
                <a:lnTo>
                  <a:pt x="133408" y="64121"/>
                </a:lnTo>
                <a:close/>
              </a:path>
              <a:path w="916038" h="107361">
                <a:moveTo>
                  <a:pt x="133408" y="37586"/>
                </a:moveTo>
                <a:lnTo>
                  <a:pt x="133408" y="46581"/>
                </a:lnTo>
                <a:lnTo>
                  <a:pt x="199855" y="46581"/>
                </a:lnTo>
                <a:lnTo>
                  <a:pt x="199855" y="37586"/>
                </a:lnTo>
                <a:lnTo>
                  <a:pt x="133408" y="37586"/>
                </a:lnTo>
                <a:close/>
              </a:path>
              <a:path w="916038" h="107361">
                <a:moveTo>
                  <a:pt x="255228" y="69904"/>
                </a:moveTo>
                <a:lnTo>
                  <a:pt x="254500" y="85988"/>
                </a:lnTo>
                <a:lnTo>
                  <a:pt x="261440" y="89821"/>
                </a:lnTo>
                <a:lnTo>
                  <a:pt x="269880" y="89821"/>
                </a:lnTo>
                <a:lnTo>
                  <a:pt x="278266" y="88552"/>
                </a:lnTo>
                <a:lnTo>
                  <a:pt x="281276" y="82775"/>
                </a:lnTo>
                <a:lnTo>
                  <a:pt x="276949" y="86223"/>
                </a:lnTo>
                <a:lnTo>
                  <a:pt x="263111" y="86223"/>
                </a:lnTo>
                <a:lnTo>
                  <a:pt x="257970" y="80783"/>
                </a:lnTo>
                <a:lnTo>
                  <a:pt x="255228" y="69904"/>
                </a:lnTo>
                <a:close/>
              </a:path>
              <a:path w="916038" h="107361">
                <a:moveTo>
                  <a:pt x="332985" y="79091"/>
                </a:moveTo>
                <a:lnTo>
                  <a:pt x="330158" y="76264"/>
                </a:lnTo>
                <a:lnTo>
                  <a:pt x="326431" y="75558"/>
                </a:lnTo>
                <a:lnTo>
                  <a:pt x="322693" y="76264"/>
                </a:lnTo>
                <a:lnTo>
                  <a:pt x="319822" y="79091"/>
                </a:lnTo>
                <a:lnTo>
                  <a:pt x="319105" y="82818"/>
                </a:lnTo>
                <a:lnTo>
                  <a:pt x="319812" y="86555"/>
                </a:lnTo>
                <a:lnTo>
                  <a:pt x="322639" y="89425"/>
                </a:lnTo>
                <a:lnTo>
                  <a:pt x="326431" y="90142"/>
                </a:lnTo>
                <a:lnTo>
                  <a:pt x="330212" y="89425"/>
                </a:lnTo>
                <a:lnTo>
                  <a:pt x="332996" y="86555"/>
                </a:lnTo>
                <a:lnTo>
                  <a:pt x="333692" y="82818"/>
                </a:lnTo>
                <a:lnTo>
                  <a:pt x="332985" y="79091"/>
                </a:lnTo>
                <a:close/>
              </a:path>
              <a:path w="916038" h="107361">
                <a:moveTo>
                  <a:pt x="376362" y="66691"/>
                </a:moveTo>
                <a:lnTo>
                  <a:pt x="376362" y="88600"/>
                </a:lnTo>
                <a:lnTo>
                  <a:pt x="386580" y="88600"/>
                </a:lnTo>
                <a:lnTo>
                  <a:pt x="386580" y="66691"/>
                </a:lnTo>
                <a:lnTo>
                  <a:pt x="400011" y="66691"/>
                </a:lnTo>
                <a:lnTo>
                  <a:pt x="400011" y="58146"/>
                </a:lnTo>
                <a:lnTo>
                  <a:pt x="386580" y="58146"/>
                </a:lnTo>
                <a:lnTo>
                  <a:pt x="386580" y="321"/>
                </a:lnTo>
                <a:lnTo>
                  <a:pt x="380475" y="321"/>
                </a:lnTo>
                <a:lnTo>
                  <a:pt x="376234" y="13556"/>
                </a:lnTo>
                <a:lnTo>
                  <a:pt x="376234" y="58146"/>
                </a:lnTo>
                <a:lnTo>
                  <a:pt x="339347" y="58146"/>
                </a:lnTo>
                <a:lnTo>
                  <a:pt x="339347" y="66691"/>
                </a:lnTo>
                <a:lnTo>
                  <a:pt x="376362" y="66691"/>
                </a:lnTo>
                <a:close/>
              </a:path>
              <a:path w="916038" h="107361">
                <a:moveTo>
                  <a:pt x="380475" y="321"/>
                </a:moveTo>
                <a:lnTo>
                  <a:pt x="339347" y="58146"/>
                </a:lnTo>
                <a:lnTo>
                  <a:pt x="344681" y="58146"/>
                </a:lnTo>
                <a:lnTo>
                  <a:pt x="376234" y="13556"/>
                </a:lnTo>
                <a:lnTo>
                  <a:pt x="380475" y="321"/>
                </a:lnTo>
                <a:close/>
              </a:path>
              <a:path w="916038" h="107361">
                <a:moveTo>
                  <a:pt x="419933" y="104791"/>
                </a:moveTo>
                <a:lnTo>
                  <a:pt x="421154" y="107361"/>
                </a:lnTo>
                <a:lnTo>
                  <a:pt x="424752" y="105734"/>
                </a:lnTo>
                <a:lnTo>
                  <a:pt x="428115" y="103057"/>
                </a:lnTo>
                <a:lnTo>
                  <a:pt x="431243" y="99330"/>
                </a:lnTo>
                <a:lnTo>
                  <a:pt x="434370" y="95604"/>
                </a:lnTo>
                <a:lnTo>
                  <a:pt x="435934" y="91577"/>
                </a:lnTo>
                <a:lnTo>
                  <a:pt x="435934" y="83482"/>
                </a:lnTo>
                <a:lnTo>
                  <a:pt x="434863" y="80537"/>
                </a:lnTo>
                <a:lnTo>
                  <a:pt x="430578" y="76296"/>
                </a:lnTo>
                <a:lnTo>
                  <a:pt x="428158" y="75236"/>
                </a:lnTo>
                <a:lnTo>
                  <a:pt x="422632" y="75236"/>
                </a:lnTo>
                <a:lnTo>
                  <a:pt x="420596" y="76050"/>
                </a:lnTo>
                <a:lnTo>
                  <a:pt x="418112" y="79306"/>
                </a:lnTo>
                <a:lnTo>
                  <a:pt x="417490" y="82689"/>
                </a:lnTo>
                <a:lnTo>
                  <a:pt x="417490" y="84917"/>
                </a:lnTo>
                <a:lnTo>
                  <a:pt x="418240" y="86619"/>
                </a:lnTo>
                <a:lnTo>
                  <a:pt x="421239" y="88975"/>
                </a:lnTo>
                <a:lnTo>
                  <a:pt x="424688" y="89564"/>
                </a:lnTo>
                <a:lnTo>
                  <a:pt x="428993" y="89114"/>
                </a:lnTo>
                <a:lnTo>
                  <a:pt x="430793" y="89928"/>
                </a:lnTo>
                <a:lnTo>
                  <a:pt x="430793" y="92327"/>
                </a:lnTo>
                <a:lnTo>
                  <a:pt x="430011" y="94576"/>
                </a:lnTo>
                <a:lnTo>
                  <a:pt x="428447" y="97274"/>
                </a:lnTo>
                <a:lnTo>
                  <a:pt x="426883" y="99973"/>
                </a:lnTo>
                <a:lnTo>
                  <a:pt x="424045" y="102478"/>
                </a:lnTo>
                <a:lnTo>
                  <a:pt x="419933" y="104791"/>
                </a:lnTo>
                <a:close/>
              </a:path>
              <a:path w="916038" h="107361">
                <a:moveTo>
                  <a:pt x="519046" y="47095"/>
                </a:moveTo>
                <a:lnTo>
                  <a:pt x="524359" y="49793"/>
                </a:lnTo>
                <a:lnTo>
                  <a:pt x="529671" y="52492"/>
                </a:lnTo>
                <a:lnTo>
                  <a:pt x="532327" y="57525"/>
                </a:lnTo>
                <a:lnTo>
                  <a:pt x="531556" y="44246"/>
                </a:lnTo>
                <a:lnTo>
                  <a:pt x="525516" y="42790"/>
                </a:lnTo>
                <a:lnTo>
                  <a:pt x="530399" y="41591"/>
                </a:lnTo>
                <a:lnTo>
                  <a:pt x="534062" y="40070"/>
                </a:lnTo>
                <a:lnTo>
                  <a:pt x="536504" y="38228"/>
                </a:lnTo>
                <a:lnTo>
                  <a:pt x="540831" y="35016"/>
                </a:lnTo>
                <a:lnTo>
                  <a:pt x="542995" y="30304"/>
                </a:lnTo>
                <a:lnTo>
                  <a:pt x="542995" y="15826"/>
                </a:lnTo>
                <a:lnTo>
                  <a:pt x="539900" y="10001"/>
                </a:lnTo>
                <a:lnTo>
                  <a:pt x="533709" y="6617"/>
                </a:lnTo>
                <a:lnTo>
                  <a:pt x="533562" y="6537"/>
                </a:lnTo>
                <a:lnTo>
                  <a:pt x="522693" y="2790"/>
                </a:lnTo>
                <a:lnTo>
                  <a:pt x="508615" y="1541"/>
                </a:lnTo>
                <a:lnTo>
                  <a:pt x="471728" y="1541"/>
                </a:lnTo>
                <a:lnTo>
                  <a:pt x="471728" y="3983"/>
                </a:lnTo>
                <a:lnTo>
                  <a:pt x="477040" y="4240"/>
                </a:lnTo>
                <a:lnTo>
                  <a:pt x="480478" y="5065"/>
                </a:lnTo>
                <a:lnTo>
                  <a:pt x="483606" y="7849"/>
                </a:lnTo>
                <a:lnTo>
                  <a:pt x="484388" y="10965"/>
                </a:lnTo>
                <a:lnTo>
                  <a:pt x="497754" y="10986"/>
                </a:lnTo>
                <a:lnTo>
                  <a:pt x="498718" y="7131"/>
                </a:lnTo>
                <a:lnTo>
                  <a:pt x="501053" y="6424"/>
                </a:lnTo>
                <a:lnTo>
                  <a:pt x="511035" y="6424"/>
                </a:lnTo>
                <a:lnTo>
                  <a:pt x="516433" y="7174"/>
                </a:lnTo>
                <a:lnTo>
                  <a:pt x="519989" y="8673"/>
                </a:lnTo>
                <a:lnTo>
                  <a:pt x="526415" y="11415"/>
                </a:lnTo>
                <a:lnTo>
                  <a:pt x="529628" y="16704"/>
                </a:lnTo>
                <a:lnTo>
                  <a:pt x="529628" y="31182"/>
                </a:lnTo>
                <a:lnTo>
                  <a:pt x="526844" y="35787"/>
                </a:lnTo>
                <a:lnTo>
                  <a:pt x="521274" y="38357"/>
                </a:lnTo>
                <a:lnTo>
                  <a:pt x="519046" y="47095"/>
                </a:lnTo>
                <a:close/>
              </a:path>
              <a:path w="916038" h="107361">
                <a:moveTo>
                  <a:pt x="594041" y="64121"/>
                </a:moveTo>
                <a:lnTo>
                  <a:pt x="594041" y="73116"/>
                </a:lnTo>
                <a:lnTo>
                  <a:pt x="660488" y="73116"/>
                </a:lnTo>
                <a:lnTo>
                  <a:pt x="660488" y="64121"/>
                </a:lnTo>
                <a:lnTo>
                  <a:pt x="594041" y="64121"/>
                </a:lnTo>
                <a:close/>
              </a:path>
              <a:path w="916038" h="107361">
                <a:moveTo>
                  <a:pt x="594041" y="37586"/>
                </a:moveTo>
                <a:lnTo>
                  <a:pt x="594041" y="46581"/>
                </a:lnTo>
                <a:lnTo>
                  <a:pt x="660488" y="46581"/>
                </a:lnTo>
                <a:lnTo>
                  <a:pt x="660488" y="37586"/>
                </a:lnTo>
                <a:lnTo>
                  <a:pt x="594041" y="37586"/>
                </a:lnTo>
                <a:close/>
              </a:path>
              <a:path w="916038" h="107361">
                <a:moveTo>
                  <a:pt x="735718" y="3662"/>
                </a:moveTo>
                <a:lnTo>
                  <a:pt x="740109" y="6446"/>
                </a:lnTo>
                <a:lnTo>
                  <a:pt x="743108" y="12014"/>
                </a:lnTo>
                <a:lnTo>
                  <a:pt x="746107" y="17583"/>
                </a:lnTo>
                <a:lnTo>
                  <a:pt x="747606" y="24821"/>
                </a:lnTo>
                <a:lnTo>
                  <a:pt x="750734" y="69004"/>
                </a:lnTo>
                <a:lnTo>
                  <a:pt x="754290" y="63008"/>
                </a:lnTo>
                <a:lnTo>
                  <a:pt x="756731" y="56283"/>
                </a:lnTo>
                <a:lnTo>
                  <a:pt x="759173" y="49558"/>
                </a:lnTo>
                <a:lnTo>
                  <a:pt x="760394" y="42940"/>
                </a:lnTo>
                <a:lnTo>
                  <a:pt x="760385" y="35473"/>
                </a:lnTo>
                <a:lnTo>
                  <a:pt x="758331" y="22768"/>
                </a:lnTo>
                <a:lnTo>
                  <a:pt x="752683" y="11275"/>
                </a:lnTo>
                <a:lnTo>
                  <a:pt x="747542" y="3758"/>
                </a:lnTo>
                <a:lnTo>
                  <a:pt x="740259" y="0"/>
                </a:lnTo>
                <a:lnTo>
                  <a:pt x="722908" y="0"/>
                </a:lnTo>
                <a:lnTo>
                  <a:pt x="725736" y="3662"/>
                </a:lnTo>
                <a:lnTo>
                  <a:pt x="735718" y="3662"/>
                </a:lnTo>
                <a:close/>
              </a:path>
              <a:path w="916038" h="107361">
                <a:moveTo>
                  <a:pt x="718174" y="85838"/>
                </a:moveTo>
                <a:lnTo>
                  <a:pt x="715218" y="86994"/>
                </a:lnTo>
                <a:lnTo>
                  <a:pt x="711512" y="88086"/>
                </a:lnTo>
                <a:lnTo>
                  <a:pt x="707057" y="89114"/>
                </a:lnTo>
                <a:lnTo>
                  <a:pt x="707699" y="91684"/>
                </a:lnTo>
                <a:lnTo>
                  <a:pt x="714811" y="90785"/>
                </a:lnTo>
                <a:lnTo>
                  <a:pt x="720702" y="89500"/>
                </a:lnTo>
                <a:lnTo>
                  <a:pt x="725371" y="87829"/>
                </a:lnTo>
                <a:lnTo>
                  <a:pt x="733726" y="84874"/>
                </a:lnTo>
                <a:lnTo>
                  <a:pt x="740623" y="80355"/>
                </a:lnTo>
                <a:lnTo>
                  <a:pt x="746064" y="74273"/>
                </a:lnTo>
                <a:lnTo>
                  <a:pt x="750734" y="69004"/>
                </a:lnTo>
                <a:lnTo>
                  <a:pt x="747606" y="24821"/>
                </a:lnTo>
                <a:lnTo>
                  <a:pt x="747542" y="37682"/>
                </a:lnTo>
                <a:lnTo>
                  <a:pt x="747413" y="40445"/>
                </a:lnTo>
                <a:lnTo>
                  <a:pt x="747285" y="43208"/>
                </a:lnTo>
                <a:lnTo>
                  <a:pt x="746964" y="45232"/>
                </a:lnTo>
                <a:lnTo>
                  <a:pt x="744768" y="47716"/>
                </a:lnTo>
                <a:lnTo>
                  <a:pt x="741662" y="49344"/>
                </a:lnTo>
                <a:lnTo>
                  <a:pt x="738556" y="50971"/>
                </a:lnTo>
                <a:lnTo>
                  <a:pt x="735546" y="51785"/>
                </a:lnTo>
                <a:lnTo>
                  <a:pt x="726293" y="51785"/>
                </a:lnTo>
                <a:lnTo>
                  <a:pt x="721912" y="49129"/>
                </a:lnTo>
                <a:lnTo>
                  <a:pt x="719491" y="43818"/>
                </a:lnTo>
                <a:lnTo>
                  <a:pt x="717071" y="38507"/>
                </a:lnTo>
                <a:lnTo>
                  <a:pt x="715860" y="32724"/>
                </a:lnTo>
                <a:lnTo>
                  <a:pt x="715860" y="18889"/>
                </a:lnTo>
                <a:lnTo>
                  <a:pt x="717156" y="13192"/>
                </a:lnTo>
                <a:lnTo>
                  <a:pt x="719749" y="9380"/>
                </a:lnTo>
                <a:lnTo>
                  <a:pt x="722340" y="5568"/>
                </a:lnTo>
                <a:lnTo>
                  <a:pt x="725736" y="3662"/>
                </a:lnTo>
                <a:lnTo>
                  <a:pt x="722908" y="0"/>
                </a:lnTo>
                <a:lnTo>
                  <a:pt x="716407" y="2955"/>
                </a:lnTo>
                <a:lnTo>
                  <a:pt x="711330" y="8866"/>
                </a:lnTo>
                <a:lnTo>
                  <a:pt x="706253" y="14777"/>
                </a:lnTo>
                <a:lnTo>
                  <a:pt x="703715" y="22294"/>
                </a:lnTo>
                <a:lnTo>
                  <a:pt x="703715" y="38571"/>
                </a:lnTo>
                <a:lnTo>
                  <a:pt x="705846" y="44728"/>
                </a:lnTo>
                <a:lnTo>
                  <a:pt x="710109" y="49890"/>
                </a:lnTo>
                <a:lnTo>
                  <a:pt x="714372" y="55051"/>
                </a:lnTo>
                <a:lnTo>
                  <a:pt x="720145" y="57632"/>
                </a:lnTo>
                <a:lnTo>
                  <a:pt x="727428" y="57632"/>
                </a:lnTo>
                <a:lnTo>
                  <a:pt x="731305" y="57375"/>
                </a:lnTo>
                <a:lnTo>
                  <a:pt x="733533" y="56861"/>
                </a:lnTo>
                <a:lnTo>
                  <a:pt x="737817" y="55961"/>
                </a:lnTo>
                <a:lnTo>
                  <a:pt x="741544" y="54312"/>
                </a:lnTo>
                <a:lnTo>
                  <a:pt x="744714" y="51914"/>
                </a:lnTo>
                <a:lnTo>
                  <a:pt x="746964" y="50243"/>
                </a:lnTo>
                <a:lnTo>
                  <a:pt x="746278" y="53841"/>
                </a:lnTo>
                <a:lnTo>
                  <a:pt x="744575" y="58307"/>
                </a:lnTo>
                <a:lnTo>
                  <a:pt x="741855" y="63639"/>
                </a:lnTo>
                <a:lnTo>
                  <a:pt x="739134" y="68972"/>
                </a:lnTo>
                <a:lnTo>
                  <a:pt x="735504" y="73801"/>
                </a:lnTo>
                <a:lnTo>
                  <a:pt x="730962" y="78128"/>
                </a:lnTo>
                <a:lnTo>
                  <a:pt x="727749" y="81169"/>
                </a:lnTo>
                <a:lnTo>
                  <a:pt x="723486" y="83739"/>
                </a:lnTo>
                <a:lnTo>
                  <a:pt x="718174" y="85838"/>
                </a:lnTo>
                <a:close/>
              </a:path>
              <a:path w="916038" h="107361">
                <a:moveTo>
                  <a:pt x="793618" y="79091"/>
                </a:moveTo>
                <a:lnTo>
                  <a:pt x="790791" y="76264"/>
                </a:lnTo>
                <a:lnTo>
                  <a:pt x="787063" y="75558"/>
                </a:lnTo>
                <a:lnTo>
                  <a:pt x="783325" y="76264"/>
                </a:lnTo>
                <a:lnTo>
                  <a:pt x="780455" y="79091"/>
                </a:lnTo>
                <a:lnTo>
                  <a:pt x="779737" y="82818"/>
                </a:lnTo>
                <a:lnTo>
                  <a:pt x="780444" y="86555"/>
                </a:lnTo>
                <a:lnTo>
                  <a:pt x="783272" y="89425"/>
                </a:lnTo>
                <a:lnTo>
                  <a:pt x="787063" y="90142"/>
                </a:lnTo>
                <a:lnTo>
                  <a:pt x="790844" y="89425"/>
                </a:lnTo>
                <a:lnTo>
                  <a:pt x="793629" y="86555"/>
                </a:lnTo>
                <a:lnTo>
                  <a:pt x="794325" y="82818"/>
                </a:lnTo>
                <a:lnTo>
                  <a:pt x="793618" y="79091"/>
                </a:lnTo>
                <a:close/>
              </a:path>
              <a:path w="916038" h="107361">
                <a:moveTo>
                  <a:pt x="814567" y="69904"/>
                </a:moveTo>
                <a:lnTo>
                  <a:pt x="813839" y="85988"/>
                </a:lnTo>
                <a:lnTo>
                  <a:pt x="820779" y="89821"/>
                </a:lnTo>
                <a:lnTo>
                  <a:pt x="829219" y="89821"/>
                </a:lnTo>
                <a:lnTo>
                  <a:pt x="837606" y="88552"/>
                </a:lnTo>
                <a:lnTo>
                  <a:pt x="840615" y="82775"/>
                </a:lnTo>
                <a:lnTo>
                  <a:pt x="836288" y="86223"/>
                </a:lnTo>
                <a:lnTo>
                  <a:pt x="822450" y="86223"/>
                </a:lnTo>
                <a:lnTo>
                  <a:pt x="817309" y="80783"/>
                </a:lnTo>
                <a:lnTo>
                  <a:pt x="814567" y="69904"/>
                </a:lnTo>
                <a:close/>
              </a:path>
              <a:path w="916038" h="107361">
                <a:moveTo>
                  <a:pt x="889926" y="11243"/>
                </a:moveTo>
                <a:lnTo>
                  <a:pt x="892068" y="13920"/>
                </a:lnTo>
                <a:lnTo>
                  <a:pt x="892325" y="17540"/>
                </a:lnTo>
                <a:lnTo>
                  <a:pt x="892325" y="80890"/>
                </a:lnTo>
                <a:lnTo>
                  <a:pt x="891532" y="83396"/>
                </a:lnTo>
                <a:lnTo>
                  <a:pt x="888362" y="85709"/>
                </a:lnTo>
                <a:lnTo>
                  <a:pt x="884978" y="86416"/>
                </a:lnTo>
                <a:lnTo>
                  <a:pt x="879794" y="86673"/>
                </a:lnTo>
                <a:lnTo>
                  <a:pt x="879794" y="88600"/>
                </a:lnTo>
                <a:lnTo>
                  <a:pt x="916038" y="88600"/>
                </a:lnTo>
                <a:lnTo>
                  <a:pt x="916038" y="86801"/>
                </a:lnTo>
                <a:lnTo>
                  <a:pt x="911240" y="86630"/>
                </a:lnTo>
                <a:lnTo>
                  <a:pt x="907962" y="86095"/>
                </a:lnTo>
                <a:lnTo>
                  <a:pt x="906206" y="85195"/>
                </a:lnTo>
                <a:lnTo>
                  <a:pt x="903571" y="82197"/>
                </a:lnTo>
                <a:lnTo>
                  <a:pt x="903571" y="1542"/>
                </a:lnTo>
                <a:lnTo>
                  <a:pt x="903250" y="321"/>
                </a:lnTo>
                <a:lnTo>
                  <a:pt x="902479" y="321"/>
                </a:lnTo>
                <a:lnTo>
                  <a:pt x="878894" y="12336"/>
                </a:lnTo>
                <a:lnTo>
                  <a:pt x="880436" y="13449"/>
                </a:lnTo>
                <a:lnTo>
                  <a:pt x="883875" y="12175"/>
                </a:lnTo>
                <a:lnTo>
                  <a:pt x="887098" y="11243"/>
                </a:lnTo>
                <a:lnTo>
                  <a:pt x="889926" y="11243"/>
                </a:lnTo>
                <a:close/>
              </a:path>
              <a:path w="916038" h="107361">
                <a:moveTo>
                  <a:pt x="812383" y="36215"/>
                </a:moveTo>
                <a:lnTo>
                  <a:pt x="813090" y="27863"/>
                </a:lnTo>
                <a:lnTo>
                  <a:pt x="814503" y="21523"/>
                </a:lnTo>
                <a:lnTo>
                  <a:pt x="817202" y="9616"/>
                </a:lnTo>
                <a:lnTo>
                  <a:pt x="822193" y="3662"/>
                </a:lnTo>
                <a:lnTo>
                  <a:pt x="836760" y="3662"/>
                </a:lnTo>
                <a:lnTo>
                  <a:pt x="841729" y="9444"/>
                </a:lnTo>
                <a:lnTo>
                  <a:pt x="844385" y="21009"/>
                </a:lnTo>
                <a:lnTo>
                  <a:pt x="845799" y="27220"/>
                </a:lnTo>
                <a:lnTo>
                  <a:pt x="846506" y="35530"/>
                </a:lnTo>
                <a:lnTo>
                  <a:pt x="846418" y="51882"/>
                </a:lnTo>
                <a:lnTo>
                  <a:pt x="845322" y="65522"/>
                </a:lnTo>
                <a:lnTo>
                  <a:pt x="842971" y="75879"/>
                </a:lnTo>
                <a:lnTo>
                  <a:pt x="840615" y="82775"/>
                </a:lnTo>
                <a:lnTo>
                  <a:pt x="837606" y="88552"/>
                </a:lnTo>
                <a:lnTo>
                  <a:pt x="847995" y="81590"/>
                </a:lnTo>
                <a:lnTo>
                  <a:pt x="855246" y="68554"/>
                </a:lnTo>
                <a:lnTo>
                  <a:pt x="857902" y="61016"/>
                </a:lnTo>
                <a:lnTo>
                  <a:pt x="859230" y="52985"/>
                </a:lnTo>
                <a:lnTo>
                  <a:pt x="859230" y="44461"/>
                </a:lnTo>
                <a:lnTo>
                  <a:pt x="859104" y="40008"/>
                </a:lnTo>
                <a:lnTo>
                  <a:pt x="857124" y="27152"/>
                </a:lnTo>
                <a:lnTo>
                  <a:pt x="852739" y="15677"/>
                </a:lnTo>
                <a:lnTo>
                  <a:pt x="841968" y="3452"/>
                </a:lnTo>
                <a:lnTo>
                  <a:pt x="829798" y="192"/>
                </a:lnTo>
                <a:lnTo>
                  <a:pt x="825651" y="471"/>
                </a:lnTo>
                <a:lnTo>
                  <a:pt x="813977" y="5390"/>
                </a:lnTo>
                <a:lnTo>
                  <a:pt x="805507" y="16448"/>
                </a:lnTo>
                <a:lnTo>
                  <a:pt x="804108" y="19577"/>
                </a:lnTo>
                <a:lnTo>
                  <a:pt x="800771" y="31396"/>
                </a:lnTo>
                <a:lnTo>
                  <a:pt x="799659" y="44975"/>
                </a:lnTo>
                <a:lnTo>
                  <a:pt x="800264" y="55457"/>
                </a:lnTo>
                <a:lnTo>
                  <a:pt x="803145" y="68084"/>
                </a:lnTo>
                <a:lnTo>
                  <a:pt x="808398" y="78320"/>
                </a:lnTo>
                <a:lnTo>
                  <a:pt x="813839" y="85988"/>
                </a:lnTo>
                <a:lnTo>
                  <a:pt x="814567" y="69904"/>
                </a:lnTo>
                <a:lnTo>
                  <a:pt x="813111" y="64078"/>
                </a:lnTo>
                <a:lnTo>
                  <a:pt x="812383" y="56304"/>
                </a:lnTo>
                <a:lnTo>
                  <a:pt x="812383" y="36215"/>
                </a:lnTo>
                <a:close/>
              </a:path>
              <a:path w="916038" h="107361">
                <a:moveTo>
                  <a:pt x="484388" y="79263"/>
                </a:moveTo>
                <a:lnTo>
                  <a:pt x="483606" y="82400"/>
                </a:lnTo>
                <a:lnTo>
                  <a:pt x="480478" y="85099"/>
                </a:lnTo>
                <a:lnTo>
                  <a:pt x="477040" y="85923"/>
                </a:lnTo>
                <a:lnTo>
                  <a:pt x="471728" y="86223"/>
                </a:lnTo>
                <a:lnTo>
                  <a:pt x="471728" y="88600"/>
                </a:lnTo>
                <a:lnTo>
                  <a:pt x="521981" y="88600"/>
                </a:lnTo>
                <a:lnTo>
                  <a:pt x="528150" y="87594"/>
                </a:lnTo>
                <a:lnTo>
                  <a:pt x="533163" y="85581"/>
                </a:lnTo>
                <a:lnTo>
                  <a:pt x="533336" y="85510"/>
                </a:lnTo>
                <a:lnTo>
                  <a:pt x="543906" y="77324"/>
                </a:lnTo>
                <a:lnTo>
                  <a:pt x="547429" y="64378"/>
                </a:lnTo>
                <a:lnTo>
                  <a:pt x="547429" y="58253"/>
                </a:lnTo>
                <a:lnTo>
                  <a:pt x="545287" y="53488"/>
                </a:lnTo>
                <a:lnTo>
                  <a:pt x="541003" y="50082"/>
                </a:lnTo>
                <a:lnTo>
                  <a:pt x="536719" y="46677"/>
                </a:lnTo>
                <a:lnTo>
                  <a:pt x="531556" y="44246"/>
                </a:lnTo>
                <a:lnTo>
                  <a:pt x="532327" y="57525"/>
                </a:lnTo>
                <a:lnTo>
                  <a:pt x="532327" y="72302"/>
                </a:lnTo>
                <a:lnTo>
                  <a:pt x="530057" y="77314"/>
                </a:lnTo>
                <a:lnTo>
                  <a:pt x="525516" y="79927"/>
                </a:lnTo>
                <a:lnTo>
                  <a:pt x="520974" y="82539"/>
                </a:lnTo>
                <a:lnTo>
                  <a:pt x="515341" y="83846"/>
                </a:lnTo>
                <a:lnTo>
                  <a:pt x="503945" y="83846"/>
                </a:lnTo>
                <a:lnTo>
                  <a:pt x="500967" y="83514"/>
                </a:lnTo>
                <a:lnTo>
                  <a:pt x="497754" y="80719"/>
                </a:lnTo>
                <a:lnTo>
                  <a:pt x="497754" y="45681"/>
                </a:lnTo>
                <a:lnTo>
                  <a:pt x="512277" y="45746"/>
                </a:lnTo>
                <a:lnTo>
                  <a:pt x="519046" y="47095"/>
                </a:lnTo>
                <a:lnTo>
                  <a:pt x="521274" y="38357"/>
                </a:lnTo>
                <a:lnTo>
                  <a:pt x="518361" y="39685"/>
                </a:lnTo>
                <a:lnTo>
                  <a:pt x="514698" y="40391"/>
                </a:lnTo>
                <a:lnTo>
                  <a:pt x="510285" y="40477"/>
                </a:lnTo>
                <a:lnTo>
                  <a:pt x="497754" y="40670"/>
                </a:lnTo>
                <a:lnTo>
                  <a:pt x="497754" y="10986"/>
                </a:lnTo>
                <a:lnTo>
                  <a:pt x="484388" y="10965"/>
                </a:lnTo>
                <a:lnTo>
                  <a:pt x="484388" y="792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671764" y="5737160"/>
            <a:ext cx="60406" cy="0"/>
          </a:xfrm>
          <a:custGeom>
            <a:avLst/>
            <a:gdLst/>
            <a:ahLst/>
            <a:cxnLst/>
            <a:rect l="l" t="t" r="r" b="b"/>
            <a:pathLst>
              <a:path w="66447">
                <a:moveTo>
                  <a:pt x="0" y="0"/>
                </a:moveTo>
                <a:lnTo>
                  <a:pt x="66447" y="0"/>
                </a:lnTo>
              </a:path>
            </a:pathLst>
          </a:custGeom>
          <a:ln w="102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671764" y="5713747"/>
            <a:ext cx="60406" cy="0"/>
          </a:xfrm>
          <a:custGeom>
            <a:avLst/>
            <a:gdLst/>
            <a:ahLst/>
            <a:cxnLst/>
            <a:rect l="l" t="t" r="r" b="b"/>
            <a:pathLst>
              <a:path w="66447">
                <a:moveTo>
                  <a:pt x="0" y="0"/>
                </a:moveTo>
                <a:lnTo>
                  <a:pt x="66447" y="0"/>
                </a:lnTo>
              </a:path>
            </a:pathLst>
          </a:custGeom>
          <a:ln w="102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090522" y="5737160"/>
            <a:ext cx="60406" cy="0"/>
          </a:xfrm>
          <a:custGeom>
            <a:avLst/>
            <a:gdLst/>
            <a:ahLst/>
            <a:cxnLst/>
            <a:rect l="l" t="t" r="r" b="b"/>
            <a:pathLst>
              <a:path w="66447">
                <a:moveTo>
                  <a:pt x="0" y="0"/>
                </a:moveTo>
                <a:lnTo>
                  <a:pt x="66447" y="0"/>
                </a:lnTo>
              </a:path>
            </a:pathLst>
          </a:custGeom>
          <a:ln w="102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090522" y="5713747"/>
            <a:ext cx="60406" cy="0"/>
          </a:xfrm>
          <a:custGeom>
            <a:avLst/>
            <a:gdLst/>
            <a:ahLst/>
            <a:cxnLst/>
            <a:rect l="l" t="t" r="r" b="b"/>
            <a:pathLst>
              <a:path w="66447">
                <a:moveTo>
                  <a:pt x="0" y="0"/>
                </a:moveTo>
                <a:lnTo>
                  <a:pt x="66447" y="0"/>
                </a:lnTo>
              </a:path>
            </a:pathLst>
          </a:custGeom>
          <a:ln w="102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551535" y="5791301"/>
            <a:ext cx="1348263" cy="82316"/>
          </a:xfrm>
          <a:custGeom>
            <a:avLst/>
            <a:gdLst/>
            <a:ahLst/>
            <a:cxnLst/>
            <a:rect l="l" t="t" r="r" b="b"/>
            <a:pathLst>
              <a:path w="1483089" h="93291">
                <a:moveTo>
                  <a:pt x="997672" y="37822"/>
                </a:moveTo>
                <a:lnTo>
                  <a:pt x="998379" y="29469"/>
                </a:lnTo>
                <a:lnTo>
                  <a:pt x="999793" y="23130"/>
                </a:lnTo>
                <a:lnTo>
                  <a:pt x="1002492" y="11222"/>
                </a:lnTo>
                <a:lnTo>
                  <a:pt x="1007483" y="5268"/>
                </a:lnTo>
                <a:lnTo>
                  <a:pt x="1022049" y="5268"/>
                </a:lnTo>
                <a:lnTo>
                  <a:pt x="1027019" y="11051"/>
                </a:lnTo>
                <a:lnTo>
                  <a:pt x="1029675" y="22616"/>
                </a:lnTo>
                <a:lnTo>
                  <a:pt x="1031089" y="28827"/>
                </a:lnTo>
                <a:lnTo>
                  <a:pt x="1031796" y="37136"/>
                </a:lnTo>
                <a:lnTo>
                  <a:pt x="1031708" y="53488"/>
                </a:lnTo>
                <a:lnTo>
                  <a:pt x="1030612" y="67129"/>
                </a:lnTo>
                <a:lnTo>
                  <a:pt x="1028261" y="77485"/>
                </a:lnTo>
                <a:lnTo>
                  <a:pt x="1025905" y="84382"/>
                </a:lnTo>
                <a:lnTo>
                  <a:pt x="1022895" y="90159"/>
                </a:lnTo>
                <a:lnTo>
                  <a:pt x="1033284" y="83196"/>
                </a:lnTo>
                <a:lnTo>
                  <a:pt x="1040535" y="70161"/>
                </a:lnTo>
                <a:lnTo>
                  <a:pt x="1043192" y="62622"/>
                </a:lnTo>
                <a:lnTo>
                  <a:pt x="1044520" y="54591"/>
                </a:lnTo>
                <a:lnTo>
                  <a:pt x="1044520" y="46067"/>
                </a:lnTo>
                <a:lnTo>
                  <a:pt x="1044394" y="41614"/>
                </a:lnTo>
                <a:lnTo>
                  <a:pt x="1042414" y="28758"/>
                </a:lnTo>
                <a:lnTo>
                  <a:pt x="1038029" y="17283"/>
                </a:lnTo>
                <a:lnTo>
                  <a:pt x="1027258" y="5059"/>
                </a:lnTo>
                <a:lnTo>
                  <a:pt x="1015088" y="1799"/>
                </a:lnTo>
                <a:lnTo>
                  <a:pt x="1010940" y="2078"/>
                </a:lnTo>
                <a:lnTo>
                  <a:pt x="999267" y="6997"/>
                </a:lnTo>
                <a:lnTo>
                  <a:pt x="990796" y="18054"/>
                </a:lnTo>
                <a:lnTo>
                  <a:pt x="989398" y="21183"/>
                </a:lnTo>
                <a:lnTo>
                  <a:pt x="986061" y="33002"/>
                </a:lnTo>
                <a:lnTo>
                  <a:pt x="984949" y="46581"/>
                </a:lnTo>
                <a:lnTo>
                  <a:pt x="985554" y="57064"/>
                </a:lnTo>
                <a:lnTo>
                  <a:pt x="988435" y="69690"/>
                </a:lnTo>
                <a:lnTo>
                  <a:pt x="993688" y="79927"/>
                </a:lnTo>
                <a:lnTo>
                  <a:pt x="999129" y="87594"/>
                </a:lnTo>
                <a:lnTo>
                  <a:pt x="999857" y="71510"/>
                </a:lnTo>
                <a:lnTo>
                  <a:pt x="998401" y="65685"/>
                </a:lnTo>
                <a:lnTo>
                  <a:pt x="997672" y="57910"/>
                </a:lnTo>
                <a:lnTo>
                  <a:pt x="997672" y="37822"/>
                </a:lnTo>
                <a:close/>
              </a:path>
              <a:path w="1483089" h="93291">
                <a:moveTo>
                  <a:pt x="651705" y="23065"/>
                </a:moveTo>
                <a:lnTo>
                  <a:pt x="653976" y="19125"/>
                </a:lnTo>
                <a:lnTo>
                  <a:pt x="656096" y="16212"/>
                </a:lnTo>
                <a:lnTo>
                  <a:pt x="658067" y="14327"/>
                </a:lnTo>
                <a:lnTo>
                  <a:pt x="661666" y="10858"/>
                </a:lnTo>
                <a:lnTo>
                  <a:pt x="665822" y="9123"/>
                </a:lnTo>
                <a:lnTo>
                  <a:pt x="674518" y="9123"/>
                </a:lnTo>
                <a:lnTo>
                  <a:pt x="678064" y="10344"/>
                </a:lnTo>
                <a:lnTo>
                  <a:pt x="681170" y="12785"/>
                </a:lnTo>
                <a:lnTo>
                  <a:pt x="684276" y="15227"/>
                </a:lnTo>
                <a:lnTo>
                  <a:pt x="685829" y="18782"/>
                </a:lnTo>
                <a:lnTo>
                  <a:pt x="685829" y="28719"/>
                </a:lnTo>
                <a:lnTo>
                  <a:pt x="683858" y="32960"/>
                </a:lnTo>
                <a:lnTo>
                  <a:pt x="679916" y="36172"/>
                </a:lnTo>
                <a:lnTo>
                  <a:pt x="675975" y="39385"/>
                </a:lnTo>
                <a:lnTo>
                  <a:pt x="670577" y="42233"/>
                </a:lnTo>
                <a:lnTo>
                  <a:pt x="663722" y="44718"/>
                </a:lnTo>
                <a:lnTo>
                  <a:pt x="664536" y="46303"/>
                </a:lnTo>
                <a:lnTo>
                  <a:pt x="676725" y="46195"/>
                </a:lnTo>
                <a:lnTo>
                  <a:pt x="683451" y="49129"/>
                </a:lnTo>
                <a:lnTo>
                  <a:pt x="687435" y="54998"/>
                </a:lnTo>
                <a:lnTo>
                  <a:pt x="689792" y="58467"/>
                </a:lnTo>
                <a:lnTo>
                  <a:pt x="690970" y="62494"/>
                </a:lnTo>
                <a:lnTo>
                  <a:pt x="690970" y="71831"/>
                </a:lnTo>
                <a:lnTo>
                  <a:pt x="689513" y="76232"/>
                </a:lnTo>
                <a:lnTo>
                  <a:pt x="686600" y="80280"/>
                </a:lnTo>
                <a:lnTo>
                  <a:pt x="683687" y="84328"/>
                </a:lnTo>
                <a:lnTo>
                  <a:pt x="679231" y="86352"/>
                </a:lnTo>
                <a:lnTo>
                  <a:pt x="670534" y="86352"/>
                </a:lnTo>
                <a:lnTo>
                  <a:pt x="667246" y="85131"/>
                </a:lnTo>
                <a:lnTo>
                  <a:pt x="663369" y="82690"/>
                </a:lnTo>
                <a:lnTo>
                  <a:pt x="659492" y="80248"/>
                </a:lnTo>
                <a:lnTo>
                  <a:pt x="656375" y="79027"/>
                </a:lnTo>
                <a:lnTo>
                  <a:pt x="654019" y="79027"/>
                </a:lnTo>
                <a:lnTo>
                  <a:pt x="650581" y="80569"/>
                </a:lnTo>
                <a:lnTo>
                  <a:pt x="649520" y="83782"/>
                </a:lnTo>
                <a:lnTo>
                  <a:pt x="650581" y="87262"/>
                </a:lnTo>
                <a:lnTo>
                  <a:pt x="654822" y="90389"/>
                </a:lnTo>
                <a:lnTo>
                  <a:pt x="658517" y="91171"/>
                </a:lnTo>
                <a:lnTo>
                  <a:pt x="663787" y="91171"/>
                </a:lnTo>
                <a:lnTo>
                  <a:pt x="667950" y="91035"/>
                </a:lnTo>
                <a:lnTo>
                  <a:pt x="681111" y="88245"/>
                </a:lnTo>
                <a:lnTo>
                  <a:pt x="691130" y="81854"/>
                </a:lnTo>
                <a:lnTo>
                  <a:pt x="697535" y="75643"/>
                </a:lnTo>
                <a:lnTo>
                  <a:pt x="700737" y="68469"/>
                </a:lnTo>
                <a:lnTo>
                  <a:pt x="700737" y="53434"/>
                </a:lnTo>
                <a:lnTo>
                  <a:pt x="698403" y="47737"/>
                </a:lnTo>
                <a:lnTo>
                  <a:pt x="693733" y="43240"/>
                </a:lnTo>
                <a:lnTo>
                  <a:pt x="691248" y="40884"/>
                </a:lnTo>
                <a:lnTo>
                  <a:pt x="687949" y="38828"/>
                </a:lnTo>
                <a:lnTo>
                  <a:pt x="683837" y="37072"/>
                </a:lnTo>
                <a:lnTo>
                  <a:pt x="687349" y="34630"/>
                </a:lnTo>
                <a:lnTo>
                  <a:pt x="689941" y="32424"/>
                </a:lnTo>
                <a:lnTo>
                  <a:pt x="691612" y="30454"/>
                </a:lnTo>
                <a:lnTo>
                  <a:pt x="694569" y="26985"/>
                </a:lnTo>
                <a:lnTo>
                  <a:pt x="696046" y="23172"/>
                </a:lnTo>
                <a:lnTo>
                  <a:pt x="696046" y="14306"/>
                </a:lnTo>
                <a:lnTo>
                  <a:pt x="694258" y="10151"/>
                </a:lnTo>
                <a:lnTo>
                  <a:pt x="690680" y="6553"/>
                </a:lnTo>
                <a:lnTo>
                  <a:pt x="687103" y="2955"/>
                </a:lnTo>
                <a:lnTo>
                  <a:pt x="682037" y="1156"/>
                </a:lnTo>
                <a:lnTo>
                  <a:pt x="669356" y="1156"/>
                </a:lnTo>
                <a:lnTo>
                  <a:pt x="663958" y="3105"/>
                </a:lnTo>
                <a:lnTo>
                  <a:pt x="659288" y="7003"/>
                </a:lnTo>
                <a:lnTo>
                  <a:pt x="654618" y="10901"/>
                </a:lnTo>
                <a:lnTo>
                  <a:pt x="651427" y="16105"/>
                </a:lnTo>
                <a:lnTo>
                  <a:pt x="649713" y="22616"/>
                </a:lnTo>
                <a:lnTo>
                  <a:pt x="651705" y="23065"/>
                </a:lnTo>
                <a:close/>
              </a:path>
              <a:path w="1483089" h="93291">
                <a:moveTo>
                  <a:pt x="361561" y="37821"/>
                </a:moveTo>
                <a:lnTo>
                  <a:pt x="362268" y="29469"/>
                </a:lnTo>
                <a:lnTo>
                  <a:pt x="363681" y="23130"/>
                </a:lnTo>
                <a:lnTo>
                  <a:pt x="366381" y="11222"/>
                </a:lnTo>
                <a:lnTo>
                  <a:pt x="371372" y="5268"/>
                </a:lnTo>
                <a:lnTo>
                  <a:pt x="385938" y="5268"/>
                </a:lnTo>
                <a:lnTo>
                  <a:pt x="390907" y="11050"/>
                </a:lnTo>
                <a:lnTo>
                  <a:pt x="393563" y="22616"/>
                </a:lnTo>
                <a:lnTo>
                  <a:pt x="394977" y="28826"/>
                </a:lnTo>
                <a:lnTo>
                  <a:pt x="395684" y="37136"/>
                </a:lnTo>
                <a:lnTo>
                  <a:pt x="395596" y="53488"/>
                </a:lnTo>
                <a:lnTo>
                  <a:pt x="394500" y="67128"/>
                </a:lnTo>
                <a:lnTo>
                  <a:pt x="392150" y="77485"/>
                </a:lnTo>
                <a:lnTo>
                  <a:pt x="389793" y="84381"/>
                </a:lnTo>
                <a:lnTo>
                  <a:pt x="386784" y="90158"/>
                </a:lnTo>
                <a:lnTo>
                  <a:pt x="397173" y="83196"/>
                </a:lnTo>
                <a:lnTo>
                  <a:pt x="404424" y="70161"/>
                </a:lnTo>
                <a:lnTo>
                  <a:pt x="407080" y="62622"/>
                </a:lnTo>
                <a:lnTo>
                  <a:pt x="408408" y="54591"/>
                </a:lnTo>
                <a:lnTo>
                  <a:pt x="408408" y="46067"/>
                </a:lnTo>
                <a:lnTo>
                  <a:pt x="408282" y="41614"/>
                </a:lnTo>
                <a:lnTo>
                  <a:pt x="406302" y="28758"/>
                </a:lnTo>
                <a:lnTo>
                  <a:pt x="401918" y="17283"/>
                </a:lnTo>
                <a:lnTo>
                  <a:pt x="391146" y="5059"/>
                </a:lnTo>
                <a:lnTo>
                  <a:pt x="378976" y="1799"/>
                </a:lnTo>
                <a:lnTo>
                  <a:pt x="374829" y="2077"/>
                </a:lnTo>
                <a:lnTo>
                  <a:pt x="363155" y="6997"/>
                </a:lnTo>
                <a:lnTo>
                  <a:pt x="354685" y="18054"/>
                </a:lnTo>
                <a:lnTo>
                  <a:pt x="353286" y="21183"/>
                </a:lnTo>
                <a:lnTo>
                  <a:pt x="349949" y="33002"/>
                </a:lnTo>
                <a:lnTo>
                  <a:pt x="348837" y="46581"/>
                </a:lnTo>
                <a:lnTo>
                  <a:pt x="349442" y="57063"/>
                </a:lnTo>
                <a:lnTo>
                  <a:pt x="352323" y="69690"/>
                </a:lnTo>
                <a:lnTo>
                  <a:pt x="357576" y="79927"/>
                </a:lnTo>
                <a:lnTo>
                  <a:pt x="363018" y="87594"/>
                </a:lnTo>
                <a:lnTo>
                  <a:pt x="363746" y="71510"/>
                </a:lnTo>
                <a:lnTo>
                  <a:pt x="362289" y="65685"/>
                </a:lnTo>
                <a:lnTo>
                  <a:pt x="361561" y="57910"/>
                </a:lnTo>
                <a:lnTo>
                  <a:pt x="361561" y="37821"/>
                </a:lnTo>
                <a:close/>
              </a:path>
              <a:path w="1483089" h="93291">
                <a:moveTo>
                  <a:pt x="92237" y="46570"/>
                </a:moveTo>
                <a:lnTo>
                  <a:pt x="94294" y="49097"/>
                </a:lnTo>
                <a:lnTo>
                  <a:pt x="97700" y="49729"/>
                </a:lnTo>
                <a:lnTo>
                  <a:pt x="100913" y="48894"/>
                </a:lnTo>
                <a:lnTo>
                  <a:pt x="103291" y="46281"/>
                </a:lnTo>
                <a:lnTo>
                  <a:pt x="103291" y="43882"/>
                </a:lnTo>
                <a:lnTo>
                  <a:pt x="102969" y="41537"/>
                </a:lnTo>
                <a:lnTo>
                  <a:pt x="102648" y="38935"/>
                </a:lnTo>
                <a:lnTo>
                  <a:pt x="103633" y="35337"/>
                </a:lnTo>
                <a:lnTo>
                  <a:pt x="107575" y="33067"/>
                </a:lnTo>
                <a:lnTo>
                  <a:pt x="111837" y="32510"/>
                </a:lnTo>
                <a:lnTo>
                  <a:pt x="116421" y="32510"/>
                </a:lnTo>
                <a:lnTo>
                  <a:pt x="119442" y="33945"/>
                </a:lnTo>
                <a:lnTo>
                  <a:pt x="120898" y="36815"/>
                </a:lnTo>
                <a:lnTo>
                  <a:pt x="121755" y="38528"/>
                </a:lnTo>
                <a:lnTo>
                  <a:pt x="122184" y="41569"/>
                </a:lnTo>
                <a:lnTo>
                  <a:pt x="122184" y="51400"/>
                </a:lnTo>
                <a:lnTo>
                  <a:pt x="121632" y="51607"/>
                </a:lnTo>
                <a:lnTo>
                  <a:pt x="107267" y="57409"/>
                </a:lnTo>
                <a:lnTo>
                  <a:pt x="100720" y="68147"/>
                </a:lnTo>
                <a:lnTo>
                  <a:pt x="103805" y="63821"/>
                </a:lnTo>
                <a:lnTo>
                  <a:pt x="109974" y="60009"/>
                </a:lnTo>
                <a:lnTo>
                  <a:pt x="113187" y="58039"/>
                </a:lnTo>
                <a:lnTo>
                  <a:pt x="117257" y="56240"/>
                </a:lnTo>
                <a:lnTo>
                  <a:pt x="122184" y="54612"/>
                </a:lnTo>
                <a:lnTo>
                  <a:pt x="122184" y="77421"/>
                </a:lnTo>
                <a:lnTo>
                  <a:pt x="120888" y="79434"/>
                </a:lnTo>
                <a:lnTo>
                  <a:pt x="118296" y="81019"/>
                </a:lnTo>
                <a:lnTo>
                  <a:pt x="115704" y="82604"/>
                </a:lnTo>
                <a:lnTo>
                  <a:pt x="112994" y="83396"/>
                </a:lnTo>
                <a:lnTo>
                  <a:pt x="108110" y="83396"/>
                </a:lnTo>
                <a:lnTo>
                  <a:pt x="104576" y="81597"/>
                </a:lnTo>
                <a:lnTo>
                  <a:pt x="102005" y="79755"/>
                </a:lnTo>
                <a:lnTo>
                  <a:pt x="102905" y="91170"/>
                </a:lnTo>
                <a:lnTo>
                  <a:pt x="106418" y="91170"/>
                </a:lnTo>
                <a:lnTo>
                  <a:pt x="110124" y="90014"/>
                </a:lnTo>
                <a:lnTo>
                  <a:pt x="114022" y="87701"/>
                </a:lnTo>
                <a:lnTo>
                  <a:pt x="116336" y="86330"/>
                </a:lnTo>
                <a:lnTo>
                  <a:pt x="119120" y="84231"/>
                </a:lnTo>
                <a:lnTo>
                  <a:pt x="122376" y="81404"/>
                </a:lnTo>
                <a:lnTo>
                  <a:pt x="122505" y="84017"/>
                </a:lnTo>
                <a:lnTo>
                  <a:pt x="123223" y="86266"/>
                </a:lnTo>
                <a:lnTo>
                  <a:pt x="124529" y="88151"/>
                </a:lnTo>
                <a:lnTo>
                  <a:pt x="127946" y="90978"/>
                </a:lnTo>
                <a:lnTo>
                  <a:pt x="133344" y="90978"/>
                </a:lnTo>
                <a:lnTo>
                  <a:pt x="135786" y="90164"/>
                </a:lnTo>
                <a:lnTo>
                  <a:pt x="138185" y="88536"/>
                </a:lnTo>
                <a:lnTo>
                  <a:pt x="139770" y="87465"/>
                </a:lnTo>
                <a:lnTo>
                  <a:pt x="142619" y="84424"/>
                </a:lnTo>
                <a:lnTo>
                  <a:pt x="142619" y="81083"/>
                </a:lnTo>
                <a:lnTo>
                  <a:pt x="141034" y="82240"/>
                </a:lnTo>
                <a:lnTo>
                  <a:pt x="137821" y="83717"/>
                </a:lnTo>
                <a:lnTo>
                  <a:pt x="135079" y="83717"/>
                </a:lnTo>
                <a:lnTo>
                  <a:pt x="133365" y="81212"/>
                </a:lnTo>
                <a:lnTo>
                  <a:pt x="132851" y="78556"/>
                </a:lnTo>
                <a:lnTo>
                  <a:pt x="132851" y="44653"/>
                </a:lnTo>
                <a:lnTo>
                  <a:pt x="132058" y="40349"/>
                </a:lnTo>
                <a:lnTo>
                  <a:pt x="130473" y="37393"/>
                </a:lnTo>
                <a:lnTo>
                  <a:pt x="127517" y="31996"/>
                </a:lnTo>
                <a:lnTo>
                  <a:pt x="121884" y="29297"/>
                </a:lnTo>
                <a:lnTo>
                  <a:pt x="106418" y="29297"/>
                </a:lnTo>
                <a:lnTo>
                  <a:pt x="100988" y="30936"/>
                </a:lnTo>
                <a:lnTo>
                  <a:pt x="97282" y="34213"/>
                </a:lnTo>
                <a:lnTo>
                  <a:pt x="93576" y="37489"/>
                </a:lnTo>
                <a:lnTo>
                  <a:pt x="91723" y="40627"/>
                </a:lnTo>
                <a:lnTo>
                  <a:pt x="91723" y="43625"/>
                </a:lnTo>
                <a:lnTo>
                  <a:pt x="92237" y="46570"/>
                </a:lnTo>
                <a:close/>
              </a:path>
              <a:path w="1483089" h="93291">
                <a:moveTo>
                  <a:pt x="24066" y="17732"/>
                </a:moveTo>
                <a:lnTo>
                  <a:pt x="29914" y="10451"/>
                </a:lnTo>
                <a:lnTo>
                  <a:pt x="37443" y="6810"/>
                </a:lnTo>
                <a:lnTo>
                  <a:pt x="55779" y="6810"/>
                </a:lnTo>
                <a:lnTo>
                  <a:pt x="63041" y="10194"/>
                </a:lnTo>
                <a:lnTo>
                  <a:pt x="68439" y="16961"/>
                </a:lnTo>
                <a:lnTo>
                  <a:pt x="71266" y="20560"/>
                </a:lnTo>
                <a:lnTo>
                  <a:pt x="73558" y="25293"/>
                </a:lnTo>
                <a:lnTo>
                  <a:pt x="75315" y="31161"/>
                </a:lnTo>
                <a:lnTo>
                  <a:pt x="78335" y="31161"/>
                </a:lnTo>
                <a:lnTo>
                  <a:pt x="77114" y="1606"/>
                </a:lnTo>
                <a:lnTo>
                  <a:pt x="74351" y="1606"/>
                </a:lnTo>
                <a:lnTo>
                  <a:pt x="73151" y="4133"/>
                </a:lnTo>
                <a:lnTo>
                  <a:pt x="70924" y="5504"/>
                </a:lnTo>
                <a:lnTo>
                  <a:pt x="67903" y="5846"/>
                </a:lnTo>
                <a:lnTo>
                  <a:pt x="65097" y="5139"/>
                </a:lnTo>
                <a:lnTo>
                  <a:pt x="60085" y="3726"/>
                </a:lnTo>
                <a:lnTo>
                  <a:pt x="55072" y="2312"/>
                </a:lnTo>
                <a:lnTo>
                  <a:pt x="50188" y="1606"/>
                </a:lnTo>
                <a:lnTo>
                  <a:pt x="45433" y="1606"/>
                </a:lnTo>
                <a:lnTo>
                  <a:pt x="34036" y="2791"/>
                </a:lnTo>
                <a:lnTo>
                  <a:pt x="22130" y="7337"/>
                </a:lnTo>
                <a:lnTo>
                  <a:pt x="12145" y="15291"/>
                </a:lnTo>
                <a:lnTo>
                  <a:pt x="6596" y="22578"/>
                </a:lnTo>
                <a:lnTo>
                  <a:pt x="1649" y="34224"/>
                </a:lnTo>
                <a:lnTo>
                  <a:pt x="0" y="47545"/>
                </a:lnTo>
                <a:lnTo>
                  <a:pt x="652" y="56125"/>
                </a:lnTo>
                <a:lnTo>
                  <a:pt x="4408" y="68384"/>
                </a:lnTo>
                <a:lnTo>
                  <a:pt x="11502" y="78834"/>
                </a:lnTo>
                <a:lnTo>
                  <a:pt x="19777" y="85754"/>
                </a:lnTo>
                <a:lnTo>
                  <a:pt x="31407" y="90732"/>
                </a:lnTo>
                <a:lnTo>
                  <a:pt x="45176" y="92391"/>
                </a:lnTo>
                <a:lnTo>
                  <a:pt x="53787" y="92391"/>
                </a:lnTo>
                <a:lnTo>
                  <a:pt x="61777" y="90035"/>
                </a:lnTo>
                <a:lnTo>
                  <a:pt x="69146" y="85324"/>
                </a:lnTo>
                <a:lnTo>
                  <a:pt x="73473" y="82539"/>
                </a:lnTo>
                <a:lnTo>
                  <a:pt x="77093" y="79306"/>
                </a:lnTo>
                <a:lnTo>
                  <a:pt x="80006" y="75622"/>
                </a:lnTo>
                <a:lnTo>
                  <a:pt x="77564" y="73180"/>
                </a:lnTo>
                <a:lnTo>
                  <a:pt x="73623" y="76907"/>
                </a:lnTo>
                <a:lnTo>
                  <a:pt x="70003" y="79691"/>
                </a:lnTo>
                <a:lnTo>
                  <a:pt x="66704" y="81533"/>
                </a:lnTo>
                <a:lnTo>
                  <a:pt x="60963" y="84788"/>
                </a:lnTo>
                <a:lnTo>
                  <a:pt x="54687" y="86416"/>
                </a:lnTo>
                <a:lnTo>
                  <a:pt x="47640" y="86415"/>
                </a:lnTo>
                <a:lnTo>
                  <a:pt x="34869" y="83746"/>
                </a:lnTo>
                <a:lnTo>
                  <a:pt x="24516" y="75911"/>
                </a:lnTo>
                <a:lnTo>
                  <a:pt x="22092" y="72798"/>
                </a:lnTo>
                <a:lnTo>
                  <a:pt x="16993" y="61608"/>
                </a:lnTo>
                <a:lnTo>
                  <a:pt x="15294" y="47802"/>
                </a:lnTo>
                <a:lnTo>
                  <a:pt x="15608" y="40855"/>
                </a:lnTo>
                <a:lnTo>
                  <a:pt x="18395" y="27942"/>
                </a:lnTo>
                <a:lnTo>
                  <a:pt x="24066" y="17732"/>
                </a:lnTo>
                <a:close/>
              </a:path>
              <a:path w="1483089" h="93291">
                <a:moveTo>
                  <a:pt x="89281" y="77421"/>
                </a:moveTo>
                <a:lnTo>
                  <a:pt x="89281" y="81404"/>
                </a:lnTo>
                <a:lnTo>
                  <a:pt x="90631" y="84692"/>
                </a:lnTo>
                <a:lnTo>
                  <a:pt x="93330" y="87283"/>
                </a:lnTo>
                <a:lnTo>
                  <a:pt x="96029" y="89875"/>
                </a:lnTo>
                <a:lnTo>
                  <a:pt x="99221" y="91170"/>
                </a:lnTo>
                <a:lnTo>
                  <a:pt x="102905" y="91170"/>
                </a:lnTo>
                <a:lnTo>
                  <a:pt x="102005" y="79755"/>
                </a:lnTo>
                <a:lnTo>
                  <a:pt x="100720" y="76885"/>
                </a:lnTo>
                <a:lnTo>
                  <a:pt x="100720" y="68147"/>
                </a:lnTo>
                <a:lnTo>
                  <a:pt x="107267" y="57409"/>
                </a:lnTo>
                <a:lnTo>
                  <a:pt x="98599" y="61872"/>
                </a:lnTo>
                <a:lnTo>
                  <a:pt x="92387" y="66027"/>
                </a:lnTo>
                <a:lnTo>
                  <a:pt x="89281" y="71210"/>
                </a:lnTo>
                <a:lnTo>
                  <a:pt x="89281" y="77421"/>
                </a:lnTo>
                <a:close/>
              </a:path>
              <a:path w="1483089" h="93291">
                <a:moveTo>
                  <a:pt x="154422" y="2569"/>
                </a:moveTo>
                <a:lnTo>
                  <a:pt x="147460" y="4625"/>
                </a:lnTo>
                <a:lnTo>
                  <a:pt x="141677" y="6168"/>
                </a:lnTo>
                <a:lnTo>
                  <a:pt x="143637" y="7838"/>
                </a:lnTo>
                <a:lnTo>
                  <a:pt x="146303" y="7517"/>
                </a:lnTo>
                <a:lnTo>
                  <a:pt x="148917" y="7517"/>
                </a:lnTo>
                <a:lnTo>
                  <a:pt x="151509" y="10215"/>
                </a:lnTo>
                <a:lnTo>
                  <a:pt x="152215" y="13235"/>
                </a:lnTo>
                <a:lnTo>
                  <a:pt x="152215" y="82390"/>
                </a:lnTo>
                <a:lnTo>
                  <a:pt x="151509" y="84778"/>
                </a:lnTo>
                <a:lnTo>
                  <a:pt x="148681" y="87219"/>
                </a:lnTo>
                <a:lnTo>
                  <a:pt x="145982" y="88022"/>
                </a:lnTo>
                <a:lnTo>
                  <a:pt x="141998" y="88408"/>
                </a:lnTo>
                <a:lnTo>
                  <a:pt x="141998" y="90207"/>
                </a:lnTo>
                <a:lnTo>
                  <a:pt x="173101" y="90207"/>
                </a:lnTo>
                <a:lnTo>
                  <a:pt x="173101" y="88408"/>
                </a:lnTo>
                <a:lnTo>
                  <a:pt x="169074" y="88108"/>
                </a:lnTo>
                <a:lnTo>
                  <a:pt x="166418" y="87412"/>
                </a:lnTo>
                <a:lnTo>
                  <a:pt x="163847" y="85227"/>
                </a:lnTo>
                <a:lnTo>
                  <a:pt x="163204" y="82818"/>
                </a:lnTo>
                <a:lnTo>
                  <a:pt x="163204" y="2056"/>
                </a:lnTo>
                <a:lnTo>
                  <a:pt x="162562" y="0"/>
                </a:lnTo>
                <a:lnTo>
                  <a:pt x="154422" y="2569"/>
                </a:lnTo>
                <a:close/>
              </a:path>
              <a:path w="1483089" h="93291">
                <a:moveTo>
                  <a:pt x="187324" y="2569"/>
                </a:moveTo>
                <a:lnTo>
                  <a:pt x="180362" y="4626"/>
                </a:lnTo>
                <a:lnTo>
                  <a:pt x="174579" y="6168"/>
                </a:lnTo>
                <a:lnTo>
                  <a:pt x="176539" y="7838"/>
                </a:lnTo>
                <a:lnTo>
                  <a:pt x="179206" y="7517"/>
                </a:lnTo>
                <a:lnTo>
                  <a:pt x="181819" y="7517"/>
                </a:lnTo>
                <a:lnTo>
                  <a:pt x="184411" y="10215"/>
                </a:lnTo>
                <a:lnTo>
                  <a:pt x="185118" y="13235"/>
                </a:lnTo>
                <a:lnTo>
                  <a:pt x="185118" y="82390"/>
                </a:lnTo>
                <a:lnTo>
                  <a:pt x="184411" y="84778"/>
                </a:lnTo>
                <a:lnTo>
                  <a:pt x="181583" y="87219"/>
                </a:lnTo>
                <a:lnTo>
                  <a:pt x="178884" y="88022"/>
                </a:lnTo>
                <a:lnTo>
                  <a:pt x="174900" y="88408"/>
                </a:lnTo>
                <a:lnTo>
                  <a:pt x="174900" y="90207"/>
                </a:lnTo>
                <a:lnTo>
                  <a:pt x="206003" y="90207"/>
                </a:lnTo>
                <a:lnTo>
                  <a:pt x="206003" y="88408"/>
                </a:lnTo>
                <a:lnTo>
                  <a:pt x="201976" y="88108"/>
                </a:lnTo>
                <a:lnTo>
                  <a:pt x="199320" y="87412"/>
                </a:lnTo>
                <a:lnTo>
                  <a:pt x="196749" y="85227"/>
                </a:lnTo>
                <a:lnTo>
                  <a:pt x="196107" y="82818"/>
                </a:lnTo>
                <a:lnTo>
                  <a:pt x="196107" y="2056"/>
                </a:lnTo>
                <a:lnTo>
                  <a:pt x="195464" y="0"/>
                </a:lnTo>
                <a:lnTo>
                  <a:pt x="187324" y="2569"/>
                </a:lnTo>
                <a:close/>
              </a:path>
              <a:path w="1483089" h="93291">
                <a:moveTo>
                  <a:pt x="241926" y="65727"/>
                </a:moveTo>
                <a:lnTo>
                  <a:pt x="241926" y="74722"/>
                </a:lnTo>
                <a:lnTo>
                  <a:pt x="308373" y="74722"/>
                </a:lnTo>
                <a:lnTo>
                  <a:pt x="308373" y="65727"/>
                </a:lnTo>
                <a:lnTo>
                  <a:pt x="241926" y="65727"/>
                </a:lnTo>
                <a:close/>
              </a:path>
              <a:path w="1483089" h="93291">
                <a:moveTo>
                  <a:pt x="241926" y="39192"/>
                </a:moveTo>
                <a:lnTo>
                  <a:pt x="241926" y="48187"/>
                </a:lnTo>
                <a:lnTo>
                  <a:pt x="308373" y="48187"/>
                </a:lnTo>
                <a:lnTo>
                  <a:pt x="308373" y="39192"/>
                </a:lnTo>
                <a:lnTo>
                  <a:pt x="241926" y="39192"/>
                </a:lnTo>
                <a:close/>
              </a:path>
              <a:path w="1483089" h="93291">
                <a:moveTo>
                  <a:pt x="363746" y="71510"/>
                </a:moveTo>
                <a:lnTo>
                  <a:pt x="363018" y="87594"/>
                </a:lnTo>
                <a:lnTo>
                  <a:pt x="369958" y="91427"/>
                </a:lnTo>
                <a:lnTo>
                  <a:pt x="378398" y="91427"/>
                </a:lnTo>
                <a:lnTo>
                  <a:pt x="386784" y="90158"/>
                </a:lnTo>
                <a:lnTo>
                  <a:pt x="389793" y="84381"/>
                </a:lnTo>
                <a:lnTo>
                  <a:pt x="385466" y="87829"/>
                </a:lnTo>
                <a:lnTo>
                  <a:pt x="371629" y="87829"/>
                </a:lnTo>
                <a:lnTo>
                  <a:pt x="366488" y="82390"/>
                </a:lnTo>
                <a:lnTo>
                  <a:pt x="363746" y="71510"/>
                </a:lnTo>
                <a:close/>
              </a:path>
              <a:path w="1483089" h="93291">
                <a:moveTo>
                  <a:pt x="441503" y="80698"/>
                </a:moveTo>
                <a:lnTo>
                  <a:pt x="438676" y="77871"/>
                </a:lnTo>
                <a:lnTo>
                  <a:pt x="434948" y="77164"/>
                </a:lnTo>
                <a:lnTo>
                  <a:pt x="431210" y="77871"/>
                </a:lnTo>
                <a:lnTo>
                  <a:pt x="428340" y="80698"/>
                </a:lnTo>
                <a:lnTo>
                  <a:pt x="427623" y="84424"/>
                </a:lnTo>
                <a:lnTo>
                  <a:pt x="428330" y="88161"/>
                </a:lnTo>
                <a:lnTo>
                  <a:pt x="431157" y="91031"/>
                </a:lnTo>
                <a:lnTo>
                  <a:pt x="434948" y="91749"/>
                </a:lnTo>
                <a:lnTo>
                  <a:pt x="438729" y="91031"/>
                </a:lnTo>
                <a:lnTo>
                  <a:pt x="441514" y="88161"/>
                </a:lnTo>
                <a:lnTo>
                  <a:pt x="442210" y="84424"/>
                </a:lnTo>
                <a:lnTo>
                  <a:pt x="441503" y="80698"/>
                </a:lnTo>
                <a:close/>
              </a:path>
              <a:path w="1483089" h="93291">
                <a:moveTo>
                  <a:pt x="484880" y="68297"/>
                </a:moveTo>
                <a:lnTo>
                  <a:pt x="484880" y="90207"/>
                </a:lnTo>
                <a:lnTo>
                  <a:pt x="495098" y="90207"/>
                </a:lnTo>
                <a:lnTo>
                  <a:pt x="495098" y="68297"/>
                </a:lnTo>
                <a:lnTo>
                  <a:pt x="508529" y="68297"/>
                </a:lnTo>
                <a:lnTo>
                  <a:pt x="508529" y="59752"/>
                </a:lnTo>
                <a:lnTo>
                  <a:pt x="495098" y="59752"/>
                </a:lnTo>
                <a:lnTo>
                  <a:pt x="495098" y="1927"/>
                </a:lnTo>
                <a:lnTo>
                  <a:pt x="488993" y="1927"/>
                </a:lnTo>
                <a:lnTo>
                  <a:pt x="484752" y="15163"/>
                </a:lnTo>
                <a:lnTo>
                  <a:pt x="484752" y="59752"/>
                </a:lnTo>
                <a:lnTo>
                  <a:pt x="447865" y="59752"/>
                </a:lnTo>
                <a:lnTo>
                  <a:pt x="447865" y="68297"/>
                </a:lnTo>
                <a:lnTo>
                  <a:pt x="484880" y="68297"/>
                </a:lnTo>
                <a:close/>
              </a:path>
              <a:path w="1483089" h="93291">
                <a:moveTo>
                  <a:pt x="488993" y="1927"/>
                </a:moveTo>
                <a:lnTo>
                  <a:pt x="447865" y="59752"/>
                </a:lnTo>
                <a:lnTo>
                  <a:pt x="453199" y="59752"/>
                </a:lnTo>
                <a:lnTo>
                  <a:pt x="484752" y="15163"/>
                </a:lnTo>
                <a:lnTo>
                  <a:pt x="488993" y="1927"/>
                </a:lnTo>
                <a:close/>
              </a:path>
              <a:path w="1483089" h="93291">
                <a:moveTo>
                  <a:pt x="578810" y="21502"/>
                </a:moveTo>
                <a:lnTo>
                  <a:pt x="579368" y="17122"/>
                </a:lnTo>
                <a:lnTo>
                  <a:pt x="580567" y="13460"/>
                </a:lnTo>
                <a:lnTo>
                  <a:pt x="581767" y="9798"/>
                </a:lnTo>
                <a:lnTo>
                  <a:pt x="582366" y="7474"/>
                </a:lnTo>
                <a:lnTo>
                  <a:pt x="582366" y="4990"/>
                </a:lnTo>
                <a:lnTo>
                  <a:pt x="580385" y="1777"/>
                </a:lnTo>
                <a:lnTo>
                  <a:pt x="577739" y="1285"/>
                </a:lnTo>
                <a:lnTo>
                  <a:pt x="575351" y="1724"/>
                </a:lnTo>
                <a:lnTo>
                  <a:pt x="573048" y="4754"/>
                </a:lnTo>
                <a:lnTo>
                  <a:pt x="573048" y="7881"/>
                </a:lnTo>
                <a:lnTo>
                  <a:pt x="573616" y="10387"/>
                </a:lnTo>
                <a:lnTo>
                  <a:pt x="574751" y="13942"/>
                </a:lnTo>
                <a:lnTo>
                  <a:pt x="575887" y="17497"/>
                </a:lnTo>
                <a:lnTo>
                  <a:pt x="576454" y="21052"/>
                </a:lnTo>
                <a:lnTo>
                  <a:pt x="576454" y="26278"/>
                </a:lnTo>
                <a:lnTo>
                  <a:pt x="571656" y="23494"/>
                </a:lnTo>
                <a:lnTo>
                  <a:pt x="567864" y="20485"/>
                </a:lnTo>
                <a:lnTo>
                  <a:pt x="565080" y="17251"/>
                </a:lnTo>
                <a:lnTo>
                  <a:pt x="562295" y="14017"/>
                </a:lnTo>
                <a:lnTo>
                  <a:pt x="560024" y="12400"/>
                </a:lnTo>
                <a:lnTo>
                  <a:pt x="557068" y="12400"/>
                </a:lnTo>
                <a:lnTo>
                  <a:pt x="554219" y="14434"/>
                </a:lnTo>
                <a:lnTo>
                  <a:pt x="553770" y="17026"/>
                </a:lnTo>
                <a:lnTo>
                  <a:pt x="553770" y="19639"/>
                </a:lnTo>
                <a:lnTo>
                  <a:pt x="555869" y="21481"/>
                </a:lnTo>
                <a:lnTo>
                  <a:pt x="560067" y="22551"/>
                </a:lnTo>
                <a:lnTo>
                  <a:pt x="567007" y="24350"/>
                </a:lnTo>
                <a:lnTo>
                  <a:pt x="572170" y="26256"/>
                </a:lnTo>
                <a:lnTo>
                  <a:pt x="575554" y="28270"/>
                </a:lnTo>
                <a:lnTo>
                  <a:pt x="572213" y="30454"/>
                </a:lnTo>
                <a:lnTo>
                  <a:pt x="567115" y="32296"/>
                </a:lnTo>
                <a:lnTo>
                  <a:pt x="560260" y="33795"/>
                </a:lnTo>
                <a:lnTo>
                  <a:pt x="555933" y="34737"/>
                </a:lnTo>
                <a:lnTo>
                  <a:pt x="553770" y="36751"/>
                </a:lnTo>
                <a:lnTo>
                  <a:pt x="553770" y="39835"/>
                </a:lnTo>
                <a:lnTo>
                  <a:pt x="554144" y="41826"/>
                </a:lnTo>
                <a:lnTo>
                  <a:pt x="556790" y="44075"/>
                </a:lnTo>
                <a:lnTo>
                  <a:pt x="560303" y="44075"/>
                </a:lnTo>
                <a:lnTo>
                  <a:pt x="562873" y="42276"/>
                </a:lnTo>
                <a:lnTo>
                  <a:pt x="566044" y="38678"/>
                </a:lnTo>
                <a:lnTo>
                  <a:pt x="569214" y="35080"/>
                </a:lnTo>
                <a:lnTo>
                  <a:pt x="572620" y="32275"/>
                </a:lnTo>
                <a:lnTo>
                  <a:pt x="576261" y="30261"/>
                </a:lnTo>
                <a:lnTo>
                  <a:pt x="576454" y="31161"/>
                </a:lnTo>
                <a:lnTo>
                  <a:pt x="576925" y="33431"/>
                </a:lnTo>
                <a:lnTo>
                  <a:pt x="576433" y="37061"/>
                </a:lnTo>
                <a:lnTo>
                  <a:pt x="574976" y="42051"/>
                </a:lnTo>
                <a:lnTo>
                  <a:pt x="573520" y="47041"/>
                </a:lnTo>
                <a:lnTo>
                  <a:pt x="572791" y="49729"/>
                </a:lnTo>
                <a:lnTo>
                  <a:pt x="572791" y="50115"/>
                </a:lnTo>
                <a:lnTo>
                  <a:pt x="573198" y="52813"/>
                </a:lnTo>
                <a:lnTo>
                  <a:pt x="575940" y="55383"/>
                </a:lnTo>
                <a:lnTo>
                  <a:pt x="578896" y="55383"/>
                </a:lnTo>
                <a:lnTo>
                  <a:pt x="582077" y="52653"/>
                </a:lnTo>
                <a:lnTo>
                  <a:pt x="582559" y="49986"/>
                </a:lnTo>
                <a:lnTo>
                  <a:pt x="581949" y="47148"/>
                </a:lnTo>
                <a:lnTo>
                  <a:pt x="580727" y="43786"/>
                </a:lnTo>
                <a:lnTo>
                  <a:pt x="579507" y="40424"/>
                </a:lnTo>
                <a:lnTo>
                  <a:pt x="578896" y="36215"/>
                </a:lnTo>
                <a:lnTo>
                  <a:pt x="578896" y="31161"/>
                </a:lnTo>
                <a:lnTo>
                  <a:pt x="579796" y="30711"/>
                </a:lnTo>
                <a:lnTo>
                  <a:pt x="583052" y="32339"/>
                </a:lnTo>
                <a:lnTo>
                  <a:pt x="586222" y="35005"/>
                </a:lnTo>
                <a:lnTo>
                  <a:pt x="589306" y="38710"/>
                </a:lnTo>
                <a:lnTo>
                  <a:pt x="592391" y="42415"/>
                </a:lnTo>
                <a:lnTo>
                  <a:pt x="594833" y="44268"/>
                </a:lnTo>
                <a:lnTo>
                  <a:pt x="598796" y="43893"/>
                </a:lnTo>
                <a:lnTo>
                  <a:pt x="601024" y="42394"/>
                </a:lnTo>
                <a:lnTo>
                  <a:pt x="601581" y="39642"/>
                </a:lnTo>
                <a:lnTo>
                  <a:pt x="601581" y="36686"/>
                </a:lnTo>
                <a:lnTo>
                  <a:pt x="599696" y="34823"/>
                </a:lnTo>
                <a:lnTo>
                  <a:pt x="595925" y="34052"/>
                </a:lnTo>
                <a:lnTo>
                  <a:pt x="589371" y="32724"/>
                </a:lnTo>
                <a:lnTo>
                  <a:pt x="584401" y="31054"/>
                </a:lnTo>
                <a:lnTo>
                  <a:pt x="581017" y="29041"/>
                </a:lnTo>
                <a:lnTo>
                  <a:pt x="579924" y="28398"/>
                </a:lnTo>
                <a:lnTo>
                  <a:pt x="584037" y="25700"/>
                </a:lnTo>
                <a:lnTo>
                  <a:pt x="589306" y="23665"/>
                </a:lnTo>
                <a:lnTo>
                  <a:pt x="595733" y="22294"/>
                </a:lnTo>
                <a:lnTo>
                  <a:pt x="599589" y="21481"/>
                </a:lnTo>
                <a:lnTo>
                  <a:pt x="601516" y="19724"/>
                </a:lnTo>
                <a:lnTo>
                  <a:pt x="601516" y="15698"/>
                </a:lnTo>
                <a:lnTo>
                  <a:pt x="599321" y="12678"/>
                </a:lnTo>
                <a:lnTo>
                  <a:pt x="596954" y="12207"/>
                </a:lnTo>
                <a:lnTo>
                  <a:pt x="593837" y="13074"/>
                </a:lnTo>
                <a:lnTo>
                  <a:pt x="591170" y="15655"/>
                </a:lnTo>
                <a:lnTo>
                  <a:pt x="588086" y="19082"/>
                </a:lnTo>
                <a:lnTo>
                  <a:pt x="585322" y="21812"/>
                </a:lnTo>
                <a:lnTo>
                  <a:pt x="582409" y="24029"/>
                </a:lnTo>
                <a:lnTo>
                  <a:pt x="578896" y="26599"/>
                </a:lnTo>
                <a:lnTo>
                  <a:pt x="578810" y="21502"/>
                </a:lnTo>
                <a:close/>
              </a:path>
              <a:path w="1483089" h="93291">
                <a:moveTo>
                  <a:pt x="718410" y="33859"/>
                </a:moveTo>
                <a:lnTo>
                  <a:pt x="718302" y="35787"/>
                </a:lnTo>
                <a:lnTo>
                  <a:pt x="720595" y="36172"/>
                </a:lnTo>
                <a:lnTo>
                  <a:pt x="726250" y="36172"/>
                </a:lnTo>
                <a:lnTo>
                  <a:pt x="732355" y="37522"/>
                </a:lnTo>
                <a:lnTo>
                  <a:pt x="738909" y="40220"/>
                </a:lnTo>
                <a:lnTo>
                  <a:pt x="743773" y="42593"/>
                </a:lnTo>
                <a:lnTo>
                  <a:pt x="753427" y="51699"/>
                </a:lnTo>
                <a:lnTo>
                  <a:pt x="756646" y="64185"/>
                </a:lnTo>
                <a:lnTo>
                  <a:pt x="756646" y="70525"/>
                </a:lnTo>
                <a:lnTo>
                  <a:pt x="754803" y="75868"/>
                </a:lnTo>
                <a:lnTo>
                  <a:pt x="751119" y="80216"/>
                </a:lnTo>
                <a:lnTo>
                  <a:pt x="747435" y="84564"/>
                </a:lnTo>
                <a:lnTo>
                  <a:pt x="743129" y="86737"/>
                </a:lnTo>
                <a:lnTo>
                  <a:pt x="736060" y="86737"/>
                </a:lnTo>
                <a:lnTo>
                  <a:pt x="733008" y="85356"/>
                </a:lnTo>
                <a:lnTo>
                  <a:pt x="729045" y="82593"/>
                </a:lnTo>
                <a:lnTo>
                  <a:pt x="725082" y="79830"/>
                </a:lnTo>
                <a:lnTo>
                  <a:pt x="721880" y="78449"/>
                </a:lnTo>
                <a:lnTo>
                  <a:pt x="717510" y="78449"/>
                </a:lnTo>
                <a:lnTo>
                  <a:pt x="714243" y="80858"/>
                </a:lnTo>
                <a:lnTo>
                  <a:pt x="713783" y="83268"/>
                </a:lnTo>
                <a:lnTo>
                  <a:pt x="713783" y="86694"/>
                </a:lnTo>
                <a:lnTo>
                  <a:pt x="715925" y="89072"/>
                </a:lnTo>
                <a:lnTo>
                  <a:pt x="720209" y="90400"/>
                </a:lnTo>
                <a:lnTo>
                  <a:pt x="722779" y="91213"/>
                </a:lnTo>
                <a:lnTo>
                  <a:pt x="726164" y="91620"/>
                </a:lnTo>
                <a:lnTo>
                  <a:pt x="732510" y="91573"/>
                </a:lnTo>
                <a:lnTo>
                  <a:pt x="745400" y="88898"/>
                </a:lnTo>
                <a:lnTo>
                  <a:pt x="755971" y="82111"/>
                </a:lnTo>
                <a:lnTo>
                  <a:pt x="756266" y="81831"/>
                </a:lnTo>
                <a:lnTo>
                  <a:pt x="763636" y="71255"/>
                </a:lnTo>
                <a:lnTo>
                  <a:pt x="766092" y="58403"/>
                </a:lnTo>
                <a:lnTo>
                  <a:pt x="766092" y="54162"/>
                </a:lnTo>
                <a:lnTo>
                  <a:pt x="765300" y="50147"/>
                </a:lnTo>
                <a:lnTo>
                  <a:pt x="763715" y="46356"/>
                </a:lnTo>
                <a:lnTo>
                  <a:pt x="762129" y="42565"/>
                </a:lnTo>
                <a:lnTo>
                  <a:pt x="759795" y="39149"/>
                </a:lnTo>
                <a:lnTo>
                  <a:pt x="756710" y="36108"/>
                </a:lnTo>
                <a:lnTo>
                  <a:pt x="753111" y="32596"/>
                </a:lnTo>
                <a:lnTo>
                  <a:pt x="748634" y="29940"/>
                </a:lnTo>
                <a:lnTo>
                  <a:pt x="743279" y="28141"/>
                </a:lnTo>
                <a:lnTo>
                  <a:pt x="740023" y="27070"/>
                </a:lnTo>
                <a:lnTo>
                  <a:pt x="734882" y="25935"/>
                </a:lnTo>
                <a:lnTo>
                  <a:pt x="727856" y="24736"/>
                </a:lnTo>
                <a:lnTo>
                  <a:pt x="733319" y="13492"/>
                </a:lnTo>
                <a:lnTo>
                  <a:pt x="759088" y="13492"/>
                </a:lnTo>
                <a:lnTo>
                  <a:pt x="762108" y="12593"/>
                </a:lnTo>
                <a:lnTo>
                  <a:pt x="767121" y="706"/>
                </a:lnTo>
                <a:lnTo>
                  <a:pt x="764893" y="1092"/>
                </a:lnTo>
                <a:lnTo>
                  <a:pt x="762419" y="2912"/>
                </a:lnTo>
                <a:lnTo>
                  <a:pt x="759987" y="3148"/>
                </a:lnTo>
                <a:lnTo>
                  <a:pt x="732419" y="3148"/>
                </a:lnTo>
                <a:lnTo>
                  <a:pt x="718410" y="33859"/>
                </a:lnTo>
                <a:close/>
              </a:path>
              <a:path w="1483089" h="93291">
                <a:moveTo>
                  <a:pt x="813454" y="56411"/>
                </a:moveTo>
                <a:lnTo>
                  <a:pt x="813454" y="64635"/>
                </a:lnTo>
                <a:lnTo>
                  <a:pt x="845778" y="64635"/>
                </a:lnTo>
                <a:lnTo>
                  <a:pt x="845778" y="56411"/>
                </a:lnTo>
                <a:lnTo>
                  <a:pt x="813454" y="56411"/>
                </a:lnTo>
                <a:close/>
              </a:path>
              <a:path w="1483089" h="93291">
                <a:moveTo>
                  <a:pt x="921007" y="5268"/>
                </a:moveTo>
                <a:lnTo>
                  <a:pt x="925399" y="8052"/>
                </a:lnTo>
                <a:lnTo>
                  <a:pt x="928398" y="13621"/>
                </a:lnTo>
                <a:lnTo>
                  <a:pt x="931397" y="19189"/>
                </a:lnTo>
                <a:lnTo>
                  <a:pt x="932896" y="26428"/>
                </a:lnTo>
                <a:lnTo>
                  <a:pt x="936023" y="70610"/>
                </a:lnTo>
                <a:lnTo>
                  <a:pt x="939579" y="64614"/>
                </a:lnTo>
                <a:lnTo>
                  <a:pt x="942021" y="57889"/>
                </a:lnTo>
                <a:lnTo>
                  <a:pt x="944463" y="51164"/>
                </a:lnTo>
                <a:lnTo>
                  <a:pt x="945684" y="44546"/>
                </a:lnTo>
                <a:lnTo>
                  <a:pt x="945675" y="37079"/>
                </a:lnTo>
                <a:lnTo>
                  <a:pt x="943621" y="24374"/>
                </a:lnTo>
                <a:lnTo>
                  <a:pt x="937973" y="12882"/>
                </a:lnTo>
                <a:lnTo>
                  <a:pt x="932832" y="5364"/>
                </a:lnTo>
                <a:lnTo>
                  <a:pt x="925549" y="1606"/>
                </a:lnTo>
                <a:lnTo>
                  <a:pt x="908198" y="1606"/>
                </a:lnTo>
                <a:lnTo>
                  <a:pt x="911025" y="5268"/>
                </a:lnTo>
                <a:lnTo>
                  <a:pt x="921007" y="5268"/>
                </a:lnTo>
                <a:close/>
              </a:path>
              <a:path w="1483089" h="93291">
                <a:moveTo>
                  <a:pt x="903464" y="87444"/>
                </a:moveTo>
                <a:lnTo>
                  <a:pt x="900508" y="88601"/>
                </a:lnTo>
                <a:lnTo>
                  <a:pt x="896802" y="89693"/>
                </a:lnTo>
                <a:lnTo>
                  <a:pt x="892346" y="90721"/>
                </a:lnTo>
                <a:lnTo>
                  <a:pt x="892989" y="93291"/>
                </a:lnTo>
                <a:lnTo>
                  <a:pt x="900101" y="92391"/>
                </a:lnTo>
                <a:lnTo>
                  <a:pt x="905991" y="91106"/>
                </a:lnTo>
                <a:lnTo>
                  <a:pt x="910661" y="89436"/>
                </a:lnTo>
                <a:lnTo>
                  <a:pt x="919015" y="86480"/>
                </a:lnTo>
                <a:lnTo>
                  <a:pt x="925913" y="81961"/>
                </a:lnTo>
                <a:lnTo>
                  <a:pt x="931354" y="75879"/>
                </a:lnTo>
                <a:lnTo>
                  <a:pt x="936023" y="70610"/>
                </a:lnTo>
                <a:lnTo>
                  <a:pt x="932896" y="26428"/>
                </a:lnTo>
                <a:lnTo>
                  <a:pt x="932832" y="39289"/>
                </a:lnTo>
                <a:lnTo>
                  <a:pt x="932703" y="42051"/>
                </a:lnTo>
                <a:lnTo>
                  <a:pt x="932575" y="44814"/>
                </a:lnTo>
                <a:lnTo>
                  <a:pt x="932253" y="46838"/>
                </a:lnTo>
                <a:lnTo>
                  <a:pt x="930058" y="49322"/>
                </a:lnTo>
                <a:lnTo>
                  <a:pt x="926952" y="50950"/>
                </a:lnTo>
                <a:lnTo>
                  <a:pt x="923846" y="52578"/>
                </a:lnTo>
                <a:lnTo>
                  <a:pt x="920836" y="53391"/>
                </a:lnTo>
                <a:lnTo>
                  <a:pt x="911582" y="53391"/>
                </a:lnTo>
                <a:lnTo>
                  <a:pt x="907202" y="50736"/>
                </a:lnTo>
                <a:lnTo>
                  <a:pt x="904781" y="45424"/>
                </a:lnTo>
                <a:lnTo>
                  <a:pt x="902361" y="40113"/>
                </a:lnTo>
                <a:lnTo>
                  <a:pt x="901150" y="34331"/>
                </a:lnTo>
                <a:lnTo>
                  <a:pt x="901150" y="20495"/>
                </a:lnTo>
                <a:lnTo>
                  <a:pt x="902446" y="14799"/>
                </a:lnTo>
                <a:lnTo>
                  <a:pt x="905038" y="10986"/>
                </a:lnTo>
                <a:lnTo>
                  <a:pt x="907630" y="7174"/>
                </a:lnTo>
                <a:lnTo>
                  <a:pt x="911025" y="5268"/>
                </a:lnTo>
                <a:lnTo>
                  <a:pt x="908198" y="1606"/>
                </a:lnTo>
                <a:lnTo>
                  <a:pt x="901696" y="4561"/>
                </a:lnTo>
                <a:lnTo>
                  <a:pt x="896620" y="10472"/>
                </a:lnTo>
                <a:lnTo>
                  <a:pt x="891543" y="16383"/>
                </a:lnTo>
                <a:lnTo>
                  <a:pt x="889005" y="23901"/>
                </a:lnTo>
                <a:lnTo>
                  <a:pt x="889005" y="40177"/>
                </a:lnTo>
                <a:lnTo>
                  <a:pt x="891136" y="46335"/>
                </a:lnTo>
                <a:lnTo>
                  <a:pt x="895399" y="51496"/>
                </a:lnTo>
                <a:lnTo>
                  <a:pt x="899662" y="56658"/>
                </a:lnTo>
                <a:lnTo>
                  <a:pt x="905435" y="59238"/>
                </a:lnTo>
                <a:lnTo>
                  <a:pt x="912717" y="59238"/>
                </a:lnTo>
                <a:lnTo>
                  <a:pt x="916595" y="58981"/>
                </a:lnTo>
                <a:lnTo>
                  <a:pt x="918822" y="58467"/>
                </a:lnTo>
                <a:lnTo>
                  <a:pt x="923107" y="57568"/>
                </a:lnTo>
                <a:lnTo>
                  <a:pt x="926834" y="55919"/>
                </a:lnTo>
                <a:lnTo>
                  <a:pt x="930004" y="53520"/>
                </a:lnTo>
                <a:lnTo>
                  <a:pt x="932253" y="51849"/>
                </a:lnTo>
                <a:lnTo>
                  <a:pt x="931568" y="55447"/>
                </a:lnTo>
                <a:lnTo>
                  <a:pt x="929865" y="59913"/>
                </a:lnTo>
                <a:lnTo>
                  <a:pt x="927145" y="65246"/>
                </a:lnTo>
                <a:lnTo>
                  <a:pt x="924424" y="70578"/>
                </a:lnTo>
                <a:lnTo>
                  <a:pt x="920793" y="75408"/>
                </a:lnTo>
                <a:lnTo>
                  <a:pt x="916252" y="79734"/>
                </a:lnTo>
                <a:lnTo>
                  <a:pt x="913039" y="82775"/>
                </a:lnTo>
                <a:lnTo>
                  <a:pt x="908776" y="85345"/>
                </a:lnTo>
                <a:lnTo>
                  <a:pt x="903464" y="87444"/>
                </a:lnTo>
                <a:close/>
              </a:path>
              <a:path w="1483089" h="93291">
                <a:moveTo>
                  <a:pt x="978908" y="80698"/>
                </a:moveTo>
                <a:lnTo>
                  <a:pt x="976080" y="77871"/>
                </a:lnTo>
                <a:lnTo>
                  <a:pt x="972353" y="77164"/>
                </a:lnTo>
                <a:lnTo>
                  <a:pt x="968615" y="77871"/>
                </a:lnTo>
                <a:lnTo>
                  <a:pt x="965745" y="80698"/>
                </a:lnTo>
                <a:lnTo>
                  <a:pt x="965027" y="84424"/>
                </a:lnTo>
                <a:lnTo>
                  <a:pt x="965734" y="88162"/>
                </a:lnTo>
                <a:lnTo>
                  <a:pt x="968561" y="91031"/>
                </a:lnTo>
                <a:lnTo>
                  <a:pt x="972353" y="91749"/>
                </a:lnTo>
                <a:lnTo>
                  <a:pt x="976134" y="91031"/>
                </a:lnTo>
                <a:lnTo>
                  <a:pt x="978918" y="88162"/>
                </a:lnTo>
                <a:lnTo>
                  <a:pt x="979615" y="84424"/>
                </a:lnTo>
                <a:lnTo>
                  <a:pt x="978908" y="80698"/>
                </a:lnTo>
                <a:close/>
              </a:path>
              <a:path w="1483089" h="93291">
                <a:moveTo>
                  <a:pt x="999857" y="71510"/>
                </a:moveTo>
                <a:lnTo>
                  <a:pt x="999129" y="87594"/>
                </a:lnTo>
                <a:lnTo>
                  <a:pt x="1006069" y="91428"/>
                </a:lnTo>
                <a:lnTo>
                  <a:pt x="1014509" y="91428"/>
                </a:lnTo>
                <a:lnTo>
                  <a:pt x="1022895" y="90159"/>
                </a:lnTo>
                <a:lnTo>
                  <a:pt x="1025905" y="84382"/>
                </a:lnTo>
                <a:lnTo>
                  <a:pt x="1021578" y="87830"/>
                </a:lnTo>
                <a:lnTo>
                  <a:pt x="1007740" y="87830"/>
                </a:lnTo>
                <a:lnTo>
                  <a:pt x="1002599" y="82390"/>
                </a:lnTo>
                <a:lnTo>
                  <a:pt x="999857" y="71510"/>
                </a:lnTo>
                <a:close/>
              </a:path>
              <a:path w="1483089" h="93291">
                <a:moveTo>
                  <a:pt x="1075216" y="12850"/>
                </a:moveTo>
                <a:lnTo>
                  <a:pt x="1077358" y="15527"/>
                </a:lnTo>
                <a:lnTo>
                  <a:pt x="1077615" y="19146"/>
                </a:lnTo>
                <a:lnTo>
                  <a:pt x="1077615" y="82497"/>
                </a:lnTo>
                <a:lnTo>
                  <a:pt x="1076822" y="85003"/>
                </a:lnTo>
                <a:lnTo>
                  <a:pt x="1073652" y="87316"/>
                </a:lnTo>
                <a:lnTo>
                  <a:pt x="1070267" y="88022"/>
                </a:lnTo>
                <a:lnTo>
                  <a:pt x="1065084" y="88279"/>
                </a:lnTo>
                <a:lnTo>
                  <a:pt x="1065084" y="90207"/>
                </a:lnTo>
                <a:lnTo>
                  <a:pt x="1101328" y="90207"/>
                </a:lnTo>
                <a:lnTo>
                  <a:pt x="1101328" y="88408"/>
                </a:lnTo>
                <a:lnTo>
                  <a:pt x="1096529" y="88237"/>
                </a:lnTo>
                <a:lnTo>
                  <a:pt x="1093252" y="87701"/>
                </a:lnTo>
                <a:lnTo>
                  <a:pt x="1091495" y="86802"/>
                </a:lnTo>
                <a:lnTo>
                  <a:pt x="1088861" y="83803"/>
                </a:lnTo>
                <a:lnTo>
                  <a:pt x="1088861" y="3148"/>
                </a:lnTo>
                <a:lnTo>
                  <a:pt x="1088539" y="1927"/>
                </a:lnTo>
                <a:lnTo>
                  <a:pt x="1087768" y="1927"/>
                </a:lnTo>
                <a:lnTo>
                  <a:pt x="1064184" y="13942"/>
                </a:lnTo>
                <a:lnTo>
                  <a:pt x="1065726" y="15056"/>
                </a:lnTo>
                <a:lnTo>
                  <a:pt x="1069164" y="13781"/>
                </a:lnTo>
                <a:lnTo>
                  <a:pt x="1072388" y="12850"/>
                </a:lnTo>
                <a:lnTo>
                  <a:pt x="1075216" y="12850"/>
                </a:lnTo>
                <a:close/>
              </a:path>
              <a:path w="1483089" h="93291">
                <a:moveTo>
                  <a:pt x="1152223" y="65728"/>
                </a:moveTo>
                <a:lnTo>
                  <a:pt x="1152223" y="74723"/>
                </a:lnTo>
                <a:lnTo>
                  <a:pt x="1218671" y="74723"/>
                </a:lnTo>
                <a:lnTo>
                  <a:pt x="1218671" y="65728"/>
                </a:lnTo>
                <a:lnTo>
                  <a:pt x="1152223" y="65728"/>
                </a:lnTo>
                <a:close/>
              </a:path>
              <a:path w="1483089" h="93291">
                <a:moveTo>
                  <a:pt x="1152223" y="39192"/>
                </a:moveTo>
                <a:lnTo>
                  <a:pt x="1152223" y="48187"/>
                </a:lnTo>
                <a:lnTo>
                  <a:pt x="1218671" y="48187"/>
                </a:lnTo>
                <a:lnTo>
                  <a:pt x="1218671" y="39192"/>
                </a:lnTo>
                <a:lnTo>
                  <a:pt x="1152223" y="39192"/>
                </a:lnTo>
                <a:close/>
              </a:path>
              <a:path w="1483089" h="93291">
                <a:moveTo>
                  <a:pt x="1296471" y="68298"/>
                </a:moveTo>
                <a:lnTo>
                  <a:pt x="1296471" y="90207"/>
                </a:lnTo>
                <a:lnTo>
                  <a:pt x="1306689" y="90207"/>
                </a:lnTo>
                <a:lnTo>
                  <a:pt x="1306689" y="68298"/>
                </a:lnTo>
                <a:lnTo>
                  <a:pt x="1320120" y="68298"/>
                </a:lnTo>
                <a:lnTo>
                  <a:pt x="1320120" y="59752"/>
                </a:lnTo>
                <a:lnTo>
                  <a:pt x="1306689" y="59752"/>
                </a:lnTo>
                <a:lnTo>
                  <a:pt x="1306689" y="1927"/>
                </a:lnTo>
                <a:lnTo>
                  <a:pt x="1300584" y="1927"/>
                </a:lnTo>
                <a:lnTo>
                  <a:pt x="1296342" y="15163"/>
                </a:lnTo>
                <a:lnTo>
                  <a:pt x="1296342" y="59752"/>
                </a:lnTo>
                <a:lnTo>
                  <a:pt x="1259456" y="59752"/>
                </a:lnTo>
                <a:lnTo>
                  <a:pt x="1259456" y="68298"/>
                </a:lnTo>
                <a:lnTo>
                  <a:pt x="1296471" y="68298"/>
                </a:lnTo>
                <a:close/>
              </a:path>
              <a:path w="1483089" h="93291">
                <a:moveTo>
                  <a:pt x="1300584" y="1927"/>
                </a:moveTo>
                <a:lnTo>
                  <a:pt x="1259456" y="59752"/>
                </a:lnTo>
                <a:lnTo>
                  <a:pt x="1264789" y="59752"/>
                </a:lnTo>
                <a:lnTo>
                  <a:pt x="1296342" y="15163"/>
                </a:lnTo>
                <a:lnTo>
                  <a:pt x="1300584" y="1927"/>
                </a:lnTo>
                <a:close/>
              </a:path>
              <a:path w="1483089" h="93291">
                <a:moveTo>
                  <a:pt x="1351801" y="80698"/>
                </a:moveTo>
                <a:lnTo>
                  <a:pt x="1348973" y="77871"/>
                </a:lnTo>
                <a:lnTo>
                  <a:pt x="1345246" y="77164"/>
                </a:lnTo>
                <a:lnTo>
                  <a:pt x="1341508" y="77871"/>
                </a:lnTo>
                <a:lnTo>
                  <a:pt x="1338637" y="80698"/>
                </a:lnTo>
                <a:lnTo>
                  <a:pt x="1337920" y="84424"/>
                </a:lnTo>
                <a:lnTo>
                  <a:pt x="1338627" y="88162"/>
                </a:lnTo>
                <a:lnTo>
                  <a:pt x="1341455" y="91031"/>
                </a:lnTo>
                <a:lnTo>
                  <a:pt x="1345246" y="91749"/>
                </a:lnTo>
                <a:lnTo>
                  <a:pt x="1349027" y="91031"/>
                </a:lnTo>
                <a:lnTo>
                  <a:pt x="1351811" y="88162"/>
                </a:lnTo>
                <a:lnTo>
                  <a:pt x="1352508" y="84424"/>
                </a:lnTo>
                <a:lnTo>
                  <a:pt x="1351801" y="80698"/>
                </a:lnTo>
                <a:close/>
              </a:path>
              <a:path w="1483089" h="93291">
                <a:moveTo>
                  <a:pt x="1392607" y="5268"/>
                </a:moveTo>
                <a:lnTo>
                  <a:pt x="1396999" y="8052"/>
                </a:lnTo>
                <a:lnTo>
                  <a:pt x="1399998" y="13621"/>
                </a:lnTo>
                <a:lnTo>
                  <a:pt x="1402997" y="19189"/>
                </a:lnTo>
                <a:lnTo>
                  <a:pt x="1404496" y="26428"/>
                </a:lnTo>
                <a:lnTo>
                  <a:pt x="1407623" y="70611"/>
                </a:lnTo>
                <a:lnTo>
                  <a:pt x="1411179" y="64614"/>
                </a:lnTo>
                <a:lnTo>
                  <a:pt x="1413621" y="57889"/>
                </a:lnTo>
                <a:lnTo>
                  <a:pt x="1416063" y="51164"/>
                </a:lnTo>
                <a:lnTo>
                  <a:pt x="1417284" y="44547"/>
                </a:lnTo>
                <a:lnTo>
                  <a:pt x="1417275" y="37079"/>
                </a:lnTo>
                <a:lnTo>
                  <a:pt x="1415221" y="24374"/>
                </a:lnTo>
                <a:lnTo>
                  <a:pt x="1409573" y="12882"/>
                </a:lnTo>
                <a:lnTo>
                  <a:pt x="1404432" y="5365"/>
                </a:lnTo>
                <a:lnTo>
                  <a:pt x="1397148" y="1606"/>
                </a:lnTo>
                <a:lnTo>
                  <a:pt x="1379798" y="1606"/>
                </a:lnTo>
                <a:lnTo>
                  <a:pt x="1382625" y="5268"/>
                </a:lnTo>
                <a:lnTo>
                  <a:pt x="1392607" y="5268"/>
                </a:lnTo>
                <a:close/>
              </a:path>
              <a:path w="1483089" h="93291">
                <a:moveTo>
                  <a:pt x="1375064" y="87444"/>
                </a:moveTo>
                <a:lnTo>
                  <a:pt x="1372107" y="88601"/>
                </a:lnTo>
                <a:lnTo>
                  <a:pt x="1368402" y="89693"/>
                </a:lnTo>
                <a:lnTo>
                  <a:pt x="1363946" y="90721"/>
                </a:lnTo>
                <a:lnTo>
                  <a:pt x="1364589" y="93291"/>
                </a:lnTo>
                <a:lnTo>
                  <a:pt x="1371701" y="92391"/>
                </a:lnTo>
                <a:lnTo>
                  <a:pt x="1377591" y="91106"/>
                </a:lnTo>
                <a:lnTo>
                  <a:pt x="1382261" y="89436"/>
                </a:lnTo>
                <a:lnTo>
                  <a:pt x="1390615" y="86480"/>
                </a:lnTo>
                <a:lnTo>
                  <a:pt x="1397513" y="81962"/>
                </a:lnTo>
                <a:lnTo>
                  <a:pt x="1402954" y="75879"/>
                </a:lnTo>
                <a:lnTo>
                  <a:pt x="1407623" y="70611"/>
                </a:lnTo>
                <a:lnTo>
                  <a:pt x="1404496" y="26428"/>
                </a:lnTo>
                <a:lnTo>
                  <a:pt x="1404432" y="39289"/>
                </a:lnTo>
                <a:lnTo>
                  <a:pt x="1404303" y="42051"/>
                </a:lnTo>
                <a:lnTo>
                  <a:pt x="1404175" y="44814"/>
                </a:lnTo>
                <a:lnTo>
                  <a:pt x="1403853" y="46838"/>
                </a:lnTo>
                <a:lnTo>
                  <a:pt x="1401658" y="49322"/>
                </a:lnTo>
                <a:lnTo>
                  <a:pt x="1398552" y="50950"/>
                </a:lnTo>
                <a:lnTo>
                  <a:pt x="1395446" y="52578"/>
                </a:lnTo>
                <a:lnTo>
                  <a:pt x="1392436" y="53392"/>
                </a:lnTo>
                <a:lnTo>
                  <a:pt x="1383182" y="53392"/>
                </a:lnTo>
                <a:lnTo>
                  <a:pt x="1378802" y="50736"/>
                </a:lnTo>
                <a:lnTo>
                  <a:pt x="1376381" y="45425"/>
                </a:lnTo>
                <a:lnTo>
                  <a:pt x="1373961" y="40113"/>
                </a:lnTo>
                <a:lnTo>
                  <a:pt x="1372750" y="34331"/>
                </a:lnTo>
                <a:lnTo>
                  <a:pt x="1372750" y="20495"/>
                </a:lnTo>
                <a:lnTo>
                  <a:pt x="1374046" y="14799"/>
                </a:lnTo>
                <a:lnTo>
                  <a:pt x="1376638" y="10986"/>
                </a:lnTo>
                <a:lnTo>
                  <a:pt x="1379230" y="7174"/>
                </a:lnTo>
                <a:lnTo>
                  <a:pt x="1382625" y="5268"/>
                </a:lnTo>
                <a:lnTo>
                  <a:pt x="1379798" y="1606"/>
                </a:lnTo>
                <a:lnTo>
                  <a:pt x="1373297" y="4561"/>
                </a:lnTo>
                <a:lnTo>
                  <a:pt x="1368220" y="10472"/>
                </a:lnTo>
                <a:lnTo>
                  <a:pt x="1363143" y="16383"/>
                </a:lnTo>
                <a:lnTo>
                  <a:pt x="1360605" y="23901"/>
                </a:lnTo>
                <a:lnTo>
                  <a:pt x="1360605" y="40178"/>
                </a:lnTo>
                <a:lnTo>
                  <a:pt x="1362736" y="46335"/>
                </a:lnTo>
                <a:lnTo>
                  <a:pt x="1366999" y="51496"/>
                </a:lnTo>
                <a:lnTo>
                  <a:pt x="1371262" y="56658"/>
                </a:lnTo>
                <a:lnTo>
                  <a:pt x="1377035" y="59238"/>
                </a:lnTo>
                <a:lnTo>
                  <a:pt x="1384317" y="59238"/>
                </a:lnTo>
                <a:lnTo>
                  <a:pt x="1388195" y="58981"/>
                </a:lnTo>
                <a:lnTo>
                  <a:pt x="1390422" y="58467"/>
                </a:lnTo>
                <a:lnTo>
                  <a:pt x="1394707" y="57568"/>
                </a:lnTo>
                <a:lnTo>
                  <a:pt x="1398434" y="55919"/>
                </a:lnTo>
                <a:lnTo>
                  <a:pt x="1401604" y="53520"/>
                </a:lnTo>
                <a:lnTo>
                  <a:pt x="1403853" y="51850"/>
                </a:lnTo>
                <a:lnTo>
                  <a:pt x="1403168" y="55448"/>
                </a:lnTo>
                <a:lnTo>
                  <a:pt x="1401465" y="59913"/>
                </a:lnTo>
                <a:lnTo>
                  <a:pt x="1398744" y="65246"/>
                </a:lnTo>
                <a:lnTo>
                  <a:pt x="1396024" y="70578"/>
                </a:lnTo>
                <a:lnTo>
                  <a:pt x="1392393" y="75408"/>
                </a:lnTo>
                <a:lnTo>
                  <a:pt x="1387852" y="79734"/>
                </a:lnTo>
                <a:lnTo>
                  <a:pt x="1384639" y="82775"/>
                </a:lnTo>
                <a:lnTo>
                  <a:pt x="1380376" y="85345"/>
                </a:lnTo>
                <a:lnTo>
                  <a:pt x="1375064" y="87444"/>
                </a:lnTo>
                <a:close/>
              </a:path>
              <a:path w="1483089" h="93291">
                <a:moveTo>
                  <a:pt x="1458412" y="5268"/>
                </a:moveTo>
                <a:lnTo>
                  <a:pt x="1462803" y="8052"/>
                </a:lnTo>
                <a:lnTo>
                  <a:pt x="1465802" y="13621"/>
                </a:lnTo>
                <a:lnTo>
                  <a:pt x="1468801" y="19189"/>
                </a:lnTo>
                <a:lnTo>
                  <a:pt x="1470301" y="26428"/>
                </a:lnTo>
                <a:lnTo>
                  <a:pt x="1473428" y="70611"/>
                </a:lnTo>
                <a:lnTo>
                  <a:pt x="1476984" y="64614"/>
                </a:lnTo>
                <a:lnTo>
                  <a:pt x="1479426" y="57889"/>
                </a:lnTo>
                <a:lnTo>
                  <a:pt x="1481868" y="51164"/>
                </a:lnTo>
                <a:lnTo>
                  <a:pt x="1483089" y="44547"/>
                </a:lnTo>
                <a:lnTo>
                  <a:pt x="1483080" y="37079"/>
                </a:lnTo>
                <a:lnTo>
                  <a:pt x="1481025" y="24374"/>
                </a:lnTo>
                <a:lnTo>
                  <a:pt x="1475377" y="12882"/>
                </a:lnTo>
                <a:lnTo>
                  <a:pt x="1470236" y="5365"/>
                </a:lnTo>
                <a:lnTo>
                  <a:pt x="1462953" y="1606"/>
                </a:lnTo>
                <a:lnTo>
                  <a:pt x="1445602" y="1606"/>
                </a:lnTo>
                <a:lnTo>
                  <a:pt x="1448430" y="5268"/>
                </a:lnTo>
                <a:lnTo>
                  <a:pt x="1458412" y="5268"/>
                </a:lnTo>
                <a:close/>
              </a:path>
              <a:path w="1483089" h="93291">
                <a:moveTo>
                  <a:pt x="1440868" y="87444"/>
                </a:moveTo>
                <a:lnTo>
                  <a:pt x="1437912" y="88601"/>
                </a:lnTo>
                <a:lnTo>
                  <a:pt x="1434207" y="89693"/>
                </a:lnTo>
                <a:lnTo>
                  <a:pt x="1429751" y="90721"/>
                </a:lnTo>
                <a:lnTo>
                  <a:pt x="1430394" y="93291"/>
                </a:lnTo>
                <a:lnTo>
                  <a:pt x="1437505" y="92391"/>
                </a:lnTo>
                <a:lnTo>
                  <a:pt x="1443396" y="91106"/>
                </a:lnTo>
                <a:lnTo>
                  <a:pt x="1448066" y="89436"/>
                </a:lnTo>
                <a:lnTo>
                  <a:pt x="1456420" y="86480"/>
                </a:lnTo>
                <a:lnTo>
                  <a:pt x="1463317" y="81962"/>
                </a:lnTo>
                <a:lnTo>
                  <a:pt x="1468758" y="75879"/>
                </a:lnTo>
                <a:lnTo>
                  <a:pt x="1473428" y="70611"/>
                </a:lnTo>
                <a:lnTo>
                  <a:pt x="1470301" y="26428"/>
                </a:lnTo>
                <a:lnTo>
                  <a:pt x="1470236" y="39289"/>
                </a:lnTo>
                <a:lnTo>
                  <a:pt x="1470108" y="42051"/>
                </a:lnTo>
                <a:lnTo>
                  <a:pt x="1469979" y="44814"/>
                </a:lnTo>
                <a:lnTo>
                  <a:pt x="1469658" y="46838"/>
                </a:lnTo>
                <a:lnTo>
                  <a:pt x="1467462" y="49322"/>
                </a:lnTo>
                <a:lnTo>
                  <a:pt x="1464356" y="50950"/>
                </a:lnTo>
                <a:lnTo>
                  <a:pt x="1461250" y="52578"/>
                </a:lnTo>
                <a:lnTo>
                  <a:pt x="1458241" y="53392"/>
                </a:lnTo>
                <a:lnTo>
                  <a:pt x="1448987" y="53392"/>
                </a:lnTo>
                <a:lnTo>
                  <a:pt x="1444606" y="50736"/>
                </a:lnTo>
                <a:lnTo>
                  <a:pt x="1442186" y="45425"/>
                </a:lnTo>
                <a:lnTo>
                  <a:pt x="1439765" y="40113"/>
                </a:lnTo>
                <a:lnTo>
                  <a:pt x="1438555" y="34331"/>
                </a:lnTo>
                <a:lnTo>
                  <a:pt x="1438555" y="20495"/>
                </a:lnTo>
                <a:lnTo>
                  <a:pt x="1439851" y="14799"/>
                </a:lnTo>
                <a:lnTo>
                  <a:pt x="1442443" y="10986"/>
                </a:lnTo>
                <a:lnTo>
                  <a:pt x="1445035" y="7174"/>
                </a:lnTo>
                <a:lnTo>
                  <a:pt x="1448430" y="5268"/>
                </a:lnTo>
                <a:lnTo>
                  <a:pt x="1445602" y="1606"/>
                </a:lnTo>
                <a:lnTo>
                  <a:pt x="1439101" y="4561"/>
                </a:lnTo>
                <a:lnTo>
                  <a:pt x="1434025" y="10472"/>
                </a:lnTo>
                <a:lnTo>
                  <a:pt x="1428948" y="16384"/>
                </a:lnTo>
                <a:lnTo>
                  <a:pt x="1426409" y="23901"/>
                </a:lnTo>
                <a:lnTo>
                  <a:pt x="1426409" y="40178"/>
                </a:lnTo>
                <a:lnTo>
                  <a:pt x="1428541" y="46335"/>
                </a:lnTo>
                <a:lnTo>
                  <a:pt x="1432804" y="51496"/>
                </a:lnTo>
                <a:lnTo>
                  <a:pt x="1437066" y="56658"/>
                </a:lnTo>
                <a:lnTo>
                  <a:pt x="1442839" y="59238"/>
                </a:lnTo>
                <a:lnTo>
                  <a:pt x="1450122" y="59238"/>
                </a:lnTo>
                <a:lnTo>
                  <a:pt x="1453999" y="58981"/>
                </a:lnTo>
                <a:lnTo>
                  <a:pt x="1456227" y="58467"/>
                </a:lnTo>
                <a:lnTo>
                  <a:pt x="1460511" y="57568"/>
                </a:lnTo>
                <a:lnTo>
                  <a:pt x="1464239" y="55919"/>
                </a:lnTo>
                <a:lnTo>
                  <a:pt x="1467409" y="53520"/>
                </a:lnTo>
                <a:lnTo>
                  <a:pt x="1469658" y="51850"/>
                </a:lnTo>
                <a:lnTo>
                  <a:pt x="1468972" y="55448"/>
                </a:lnTo>
                <a:lnTo>
                  <a:pt x="1467270" y="59913"/>
                </a:lnTo>
                <a:lnTo>
                  <a:pt x="1464549" y="65246"/>
                </a:lnTo>
                <a:lnTo>
                  <a:pt x="1461829" y="70579"/>
                </a:lnTo>
                <a:lnTo>
                  <a:pt x="1458198" y="75408"/>
                </a:lnTo>
                <a:lnTo>
                  <a:pt x="1453657" y="79734"/>
                </a:lnTo>
                <a:lnTo>
                  <a:pt x="1450444" y="82775"/>
                </a:lnTo>
                <a:lnTo>
                  <a:pt x="1446181" y="85345"/>
                </a:lnTo>
                <a:lnTo>
                  <a:pt x="1440868" y="874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771469" y="5853265"/>
            <a:ext cx="60406" cy="0"/>
          </a:xfrm>
          <a:custGeom>
            <a:avLst/>
            <a:gdLst/>
            <a:ahLst/>
            <a:cxnLst/>
            <a:rect l="l" t="t" r="r" b="b"/>
            <a:pathLst>
              <a:path w="66447">
                <a:moveTo>
                  <a:pt x="0" y="0"/>
                </a:moveTo>
                <a:lnTo>
                  <a:pt x="66447" y="0"/>
                </a:lnTo>
              </a:path>
            </a:pathLst>
          </a:custGeom>
          <a:ln w="102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771469" y="5829851"/>
            <a:ext cx="60406" cy="0"/>
          </a:xfrm>
          <a:custGeom>
            <a:avLst/>
            <a:gdLst/>
            <a:ahLst/>
            <a:cxnLst/>
            <a:rect l="l" t="t" r="r" b="b"/>
            <a:pathLst>
              <a:path w="66447">
                <a:moveTo>
                  <a:pt x="0" y="0"/>
                </a:moveTo>
                <a:lnTo>
                  <a:pt x="66447" y="0"/>
                </a:lnTo>
              </a:path>
            </a:pathLst>
          </a:custGeom>
          <a:ln w="102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291039" y="5844704"/>
            <a:ext cx="29385" cy="0"/>
          </a:xfrm>
          <a:custGeom>
            <a:avLst/>
            <a:gdLst/>
            <a:ahLst/>
            <a:cxnLst/>
            <a:rect l="l" t="t" r="r" b="b"/>
            <a:pathLst>
              <a:path w="32324">
                <a:moveTo>
                  <a:pt x="0" y="0"/>
                </a:moveTo>
                <a:lnTo>
                  <a:pt x="32324" y="0"/>
                </a:lnTo>
              </a:path>
            </a:pathLst>
          </a:custGeom>
          <a:ln w="94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599012" y="5853265"/>
            <a:ext cx="60406" cy="0"/>
          </a:xfrm>
          <a:custGeom>
            <a:avLst/>
            <a:gdLst/>
            <a:ahLst/>
            <a:cxnLst/>
            <a:rect l="l" t="t" r="r" b="b"/>
            <a:pathLst>
              <a:path w="66447">
                <a:moveTo>
                  <a:pt x="0" y="0"/>
                </a:moveTo>
                <a:lnTo>
                  <a:pt x="66447" y="0"/>
                </a:lnTo>
              </a:path>
            </a:pathLst>
          </a:custGeom>
          <a:ln w="102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599012" y="5829851"/>
            <a:ext cx="60406" cy="0"/>
          </a:xfrm>
          <a:custGeom>
            <a:avLst/>
            <a:gdLst/>
            <a:ahLst/>
            <a:cxnLst/>
            <a:rect l="l" t="t" r="r" b="b"/>
            <a:pathLst>
              <a:path w="66447">
                <a:moveTo>
                  <a:pt x="0" y="0"/>
                </a:moveTo>
                <a:lnTo>
                  <a:pt x="66447" y="0"/>
                </a:lnTo>
              </a:path>
            </a:pathLst>
          </a:custGeom>
          <a:ln w="102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822137" y="5181529"/>
            <a:ext cx="540660" cy="81579"/>
          </a:xfrm>
          <a:custGeom>
            <a:avLst/>
            <a:gdLst/>
            <a:ahLst/>
            <a:cxnLst/>
            <a:rect l="l" t="t" r="r" b="b"/>
            <a:pathLst>
              <a:path w="594726" h="92456">
                <a:moveTo>
                  <a:pt x="466587" y="81212"/>
                </a:moveTo>
                <a:lnTo>
                  <a:pt x="466587" y="78128"/>
                </a:lnTo>
                <a:lnTo>
                  <a:pt x="465505" y="75504"/>
                </a:lnTo>
                <a:lnTo>
                  <a:pt x="461178" y="71178"/>
                </a:lnTo>
                <a:lnTo>
                  <a:pt x="458554" y="70096"/>
                </a:lnTo>
                <a:lnTo>
                  <a:pt x="452385" y="70096"/>
                </a:lnTo>
                <a:lnTo>
                  <a:pt x="449761" y="71178"/>
                </a:lnTo>
                <a:lnTo>
                  <a:pt x="445434" y="75504"/>
                </a:lnTo>
                <a:lnTo>
                  <a:pt x="444352" y="78128"/>
                </a:lnTo>
                <a:lnTo>
                  <a:pt x="444352" y="84296"/>
                </a:lnTo>
                <a:lnTo>
                  <a:pt x="445434" y="86919"/>
                </a:lnTo>
                <a:lnTo>
                  <a:pt x="449761" y="91245"/>
                </a:lnTo>
                <a:lnTo>
                  <a:pt x="452385" y="92327"/>
                </a:lnTo>
                <a:lnTo>
                  <a:pt x="458554" y="92327"/>
                </a:lnTo>
                <a:lnTo>
                  <a:pt x="461178" y="91245"/>
                </a:lnTo>
                <a:lnTo>
                  <a:pt x="465505" y="86919"/>
                </a:lnTo>
                <a:lnTo>
                  <a:pt x="466587" y="84296"/>
                </a:lnTo>
                <a:lnTo>
                  <a:pt x="466587" y="81212"/>
                </a:lnTo>
                <a:close/>
              </a:path>
              <a:path w="594726" h="92456">
                <a:moveTo>
                  <a:pt x="490750" y="0"/>
                </a:moveTo>
                <a:lnTo>
                  <a:pt x="484066" y="2762"/>
                </a:lnTo>
                <a:lnTo>
                  <a:pt x="489529" y="15655"/>
                </a:lnTo>
                <a:lnTo>
                  <a:pt x="490214" y="11211"/>
                </a:lnTo>
                <a:lnTo>
                  <a:pt x="491585" y="8191"/>
                </a:lnTo>
                <a:lnTo>
                  <a:pt x="492956" y="5172"/>
                </a:lnTo>
                <a:lnTo>
                  <a:pt x="490750" y="0"/>
                </a:lnTo>
                <a:close/>
              </a:path>
              <a:path w="594726" h="92456">
                <a:moveTo>
                  <a:pt x="556554" y="0"/>
                </a:moveTo>
                <a:lnTo>
                  <a:pt x="549871" y="2762"/>
                </a:lnTo>
                <a:lnTo>
                  <a:pt x="555333" y="15655"/>
                </a:lnTo>
                <a:lnTo>
                  <a:pt x="556019" y="11211"/>
                </a:lnTo>
                <a:lnTo>
                  <a:pt x="557390" y="8191"/>
                </a:lnTo>
                <a:lnTo>
                  <a:pt x="558761" y="5172"/>
                </a:lnTo>
                <a:lnTo>
                  <a:pt x="556554" y="0"/>
                </a:lnTo>
                <a:close/>
              </a:path>
              <a:path w="594726" h="92456">
                <a:moveTo>
                  <a:pt x="539879" y="92044"/>
                </a:moveTo>
                <a:lnTo>
                  <a:pt x="552770" y="89542"/>
                </a:lnTo>
                <a:lnTo>
                  <a:pt x="564541" y="84861"/>
                </a:lnTo>
                <a:lnTo>
                  <a:pt x="575190" y="77999"/>
                </a:lnTo>
                <a:lnTo>
                  <a:pt x="580796" y="72980"/>
                </a:lnTo>
                <a:lnTo>
                  <a:pt x="588535" y="62675"/>
                </a:lnTo>
                <a:lnTo>
                  <a:pt x="593179" y="50791"/>
                </a:lnTo>
                <a:lnTo>
                  <a:pt x="594726" y="37329"/>
                </a:lnTo>
                <a:lnTo>
                  <a:pt x="594630" y="33838"/>
                </a:lnTo>
                <a:lnTo>
                  <a:pt x="592103" y="20727"/>
                </a:lnTo>
                <a:lnTo>
                  <a:pt x="586147" y="10247"/>
                </a:lnTo>
                <a:lnTo>
                  <a:pt x="580428" y="3415"/>
                </a:lnTo>
                <a:lnTo>
                  <a:pt x="573134" y="0"/>
                </a:lnTo>
                <a:lnTo>
                  <a:pt x="556554" y="0"/>
                </a:lnTo>
                <a:lnTo>
                  <a:pt x="558761" y="5172"/>
                </a:lnTo>
                <a:lnTo>
                  <a:pt x="560988" y="3662"/>
                </a:lnTo>
                <a:lnTo>
                  <a:pt x="566858" y="3662"/>
                </a:lnTo>
                <a:lnTo>
                  <a:pt x="569021" y="5032"/>
                </a:lnTo>
                <a:lnTo>
                  <a:pt x="570564" y="7774"/>
                </a:lnTo>
                <a:lnTo>
                  <a:pt x="571463" y="9402"/>
                </a:lnTo>
                <a:lnTo>
                  <a:pt x="572191" y="11693"/>
                </a:lnTo>
                <a:lnTo>
                  <a:pt x="572749" y="14648"/>
                </a:lnTo>
                <a:lnTo>
                  <a:pt x="573220" y="17133"/>
                </a:lnTo>
                <a:lnTo>
                  <a:pt x="573541" y="20078"/>
                </a:lnTo>
                <a:lnTo>
                  <a:pt x="573712" y="23483"/>
                </a:lnTo>
                <a:lnTo>
                  <a:pt x="573884" y="26888"/>
                </a:lnTo>
                <a:lnTo>
                  <a:pt x="573970" y="38871"/>
                </a:lnTo>
                <a:lnTo>
                  <a:pt x="573819" y="42212"/>
                </a:lnTo>
                <a:lnTo>
                  <a:pt x="573520" y="45039"/>
                </a:lnTo>
                <a:lnTo>
                  <a:pt x="573220" y="47866"/>
                </a:lnTo>
                <a:lnTo>
                  <a:pt x="572749" y="49665"/>
                </a:lnTo>
                <a:lnTo>
                  <a:pt x="570467" y="50757"/>
                </a:lnTo>
                <a:lnTo>
                  <a:pt x="567093" y="51335"/>
                </a:lnTo>
                <a:lnTo>
                  <a:pt x="562852" y="51335"/>
                </a:lnTo>
                <a:lnTo>
                  <a:pt x="559832" y="48840"/>
                </a:lnTo>
                <a:lnTo>
                  <a:pt x="558032" y="43850"/>
                </a:lnTo>
                <a:lnTo>
                  <a:pt x="556233" y="38860"/>
                </a:lnTo>
                <a:lnTo>
                  <a:pt x="555333" y="31418"/>
                </a:lnTo>
                <a:lnTo>
                  <a:pt x="555333" y="15655"/>
                </a:lnTo>
                <a:lnTo>
                  <a:pt x="549871" y="2762"/>
                </a:lnTo>
                <a:lnTo>
                  <a:pt x="544216" y="8288"/>
                </a:lnTo>
                <a:lnTo>
                  <a:pt x="538561" y="13813"/>
                </a:lnTo>
                <a:lnTo>
                  <a:pt x="535733" y="21309"/>
                </a:lnTo>
                <a:lnTo>
                  <a:pt x="535733" y="38957"/>
                </a:lnTo>
                <a:lnTo>
                  <a:pt x="538025" y="45424"/>
                </a:lnTo>
                <a:lnTo>
                  <a:pt x="542609" y="50179"/>
                </a:lnTo>
                <a:lnTo>
                  <a:pt x="547194" y="54933"/>
                </a:lnTo>
                <a:lnTo>
                  <a:pt x="552934" y="57311"/>
                </a:lnTo>
                <a:lnTo>
                  <a:pt x="562145" y="57311"/>
                </a:lnTo>
                <a:lnTo>
                  <a:pt x="564351" y="57075"/>
                </a:lnTo>
                <a:lnTo>
                  <a:pt x="566451" y="56604"/>
                </a:lnTo>
                <a:lnTo>
                  <a:pt x="568957" y="55919"/>
                </a:lnTo>
                <a:lnTo>
                  <a:pt x="571399" y="55769"/>
                </a:lnTo>
                <a:lnTo>
                  <a:pt x="569410" y="62224"/>
                </a:lnTo>
                <a:lnTo>
                  <a:pt x="563199" y="73635"/>
                </a:lnTo>
                <a:lnTo>
                  <a:pt x="554241" y="82111"/>
                </a:lnTo>
                <a:lnTo>
                  <a:pt x="549486" y="85281"/>
                </a:lnTo>
                <a:lnTo>
                  <a:pt x="543573" y="87572"/>
                </a:lnTo>
                <a:lnTo>
                  <a:pt x="536505" y="88986"/>
                </a:lnTo>
                <a:lnTo>
                  <a:pt x="536505" y="92327"/>
                </a:lnTo>
                <a:lnTo>
                  <a:pt x="539879" y="92044"/>
                </a:lnTo>
                <a:close/>
              </a:path>
              <a:path w="594726" h="92456">
                <a:moveTo>
                  <a:pt x="474075" y="92044"/>
                </a:moveTo>
                <a:lnTo>
                  <a:pt x="486966" y="89542"/>
                </a:lnTo>
                <a:lnTo>
                  <a:pt x="498736" y="84861"/>
                </a:lnTo>
                <a:lnTo>
                  <a:pt x="509386" y="77999"/>
                </a:lnTo>
                <a:lnTo>
                  <a:pt x="514991" y="72980"/>
                </a:lnTo>
                <a:lnTo>
                  <a:pt x="522730" y="62675"/>
                </a:lnTo>
                <a:lnTo>
                  <a:pt x="527374" y="50791"/>
                </a:lnTo>
                <a:lnTo>
                  <a:pt x="528922" y="37329"/>
                </a:lnTo>
                <a:lnTo>
                  <a:pt x="528825" y="33838"/>
                </a:lnTo>
                <a:lnTo>
                  <a:pt x="526299" y="20727"/>
                </a:lnTo>
                <a:lnTo>
                  <a:pt x="520343" y="10247"/>
                </a:lnTo>
                <a:lnTo>
                  <a:pt x="514623" y="3415"/>
                </a:lnTo>
                <a:lnTo>
                  <a:pt x="507330" y="0"/>
                </a:lnTo>
                <a:lnTo>
                  <a:pt x="490750" y="0"/>
                </a:lnTo>
                <a:lnTo>
                  <a:pt x="492956" y="5172"/>
                </a:lnTo>
                <a:lnTo>
                  <a:pt x="495184" y="3662"/>
                </a:lnTo>
                <a:lnTo>
                  <a:pt x="501053" y="3662"/>
                </a:lnTo>
                <a:lnTo>
                  <a:pt x="503217" y="5032"/>
                </a:lnTo>
                <a:lnTo>
                  <a:pt x="504759" y="7774"/>
                </a:lnTo>
                <a:lnTo>
                  <a:pt x="505659" y="9402"/>
                </a:lnTo>
                <a:lnTo>
                  <a:pt x="506387" y="11693"/>
                </a:lnTo>
                <a:lnTo>
                  <a:pt x="506944" y="14648"/>
                </a:lnTo>
                <a:lnTo>
                  <a:pt x="507415" y="17133"/>
                </a:lnTo>
                <a:lnTo>
                  <a:pt x="507737" y="20078"/>
                </a:lnTo>
                <a:lnTo>
                  <a:pt x="507908" y="23483"/>
                </a:lnTo>
                <a:lnTo>
                  <a:pt x="508079" y="26888"/>
                </a:lnTo>
                <a:lnTo>
                  <a:pt x="508165" y="38871"/>
                </a:lnTo>
                <a:lnTo>
                  <a:pt x="508015" y="42212"/>
                </a:lnTo>
                <a:lnTo>
                  <a:pt x="507715" y="45039"/>
                </a:lnTo>
                <a:lnTo>
                  <a:pt x="507415" y="47866"/>
                </a:lnTo>
                <a:lnTo>
                  <a:pt x="506944" y="49665"/>
                </a:lnTo>
                <a:lnTo>
                  <a:pt x="504663" y="50757"/>
                </a:lnTo>
                <a:lnTo>
                  <a:pt x="501289" y="51335"/>
                </a:lnTo>
                <a:lnTo>
                  <a:pt x="497047" y="51335"/>
                </a:lnTo>
                <a:lnTo>
                  <a:pt x="494027" y="48840"/>
                </a:lnTo>
                <a:lnTo>
                  <a:pt x="492228" y="43850"/>
                </a:lnTo>
                <a:lnTo>
                  <a:pt x="490428" y="38860"/>
                </a:lnTo>
                <a:lnTo>
                  <a:pt x="489529" y="31418"/>
                </a:lnTo>
                <a:lnTo>
                  <a:pt x="489529" y="15655"/>
                </a:lnTo>
                <a:lnTo>
                  <a:pt x="484066" y="2762"/>
                </a:lnTo>
                <a:lnTo>
                  <a:pt x="478412" y="8288"/>
                </a:lnTo>
                <a:lnTo>
                  <a:pt x="472756" y="13813"/>
                </a:lnTo>
                <a:lnTo>
                  <a:pt x="469929" y="21309"/>
                </a:lnTo>
                <a:lnTo>
                  <a:pt x="469929" y="38957"/>
                </a:lnTo>
                <a:lnTo>
                  <a:pt x="472221" y="45424"/>
                </a:lnTo>
                <a:lnTo>
                  <a:pt x="476805" y="50179"/>
                </a:lnTo>
                <a:lnTo>
                  <a:pt x="481389" y="54933"/>
                </a:lnTo>
                <a:lnTo>
                  <a:pt x="487130" y="57311"/>
                </a:lnTo>
                <a:lnTo>
                  <a:pt x="496341" y="57311"/>
                </a:lnTo>
                <a:lnTo>
                  <a:pt x="498547" y="57075"/>
                </a:lnTo>
                <a:lnTo>
                  <a:pt x="500646" y="56604"/>
                </a:lnTo>
                <a:lnTo>
                  <a:pt x="503152" y="55919"/>
                </a:lnTo>
                <a:lnTo>
                  <a:pt x="505594" y="55769"/>
                </a:lnTo>
                <a:lnTo>
                  <a:pt x="503605" y="62224"/>
                </a:lnTo>
                <a:lnTo>
                  <a:pt x="497395" y="73635"/>
                </a:lnTo>
                <a:lnTo>
                  <a:pt x="488436" y="82111"/>
                </a:lnTo>
                <a:lnTo>
                  <a:pt x="483681" y="85281"/>
                </a:lnTo>
                <a:lnTo>
                  <a:pt x="477769" y="87572"/>
                </a:lnTo>
                <a:lnTo>
                  <a:pt x="470700" y="88986"/>
                </a:lnTo>
                <a:lnTo>
                  <a:pt x="470700" y="92327"/>
                </a:lnTo>
                <a:lnTo>
                  <a:pt x="474075" y="92044"/>
                </a:lnTo>
                <a:close/>
              </a:path>
              <a:path w="594726" h="92456">
                <a:moveTo>
                  <a:pt x="0" y="47095"/>
                </a:moveTo>
                <a:lnTo>
                  <a:pt x="1501" y="60077"/>
                </a:lnTo>
                <a:lnTo>
                  <a:pt x="6362" y="71827"/>
                </a:lnTo>
                <a:lnTo>
                  <a:pt x="14587" y="81533"/>
                </a:lnTo>
                <a:lnTo>
                  <a:pt x="22059" y="86877"/>
                </a:lnTo>
                <a:lnTo>
                  <a:pt x="33799" y="91543"/>
                </a:lnTo>
                <a:lnTo>
                  <a:pt x="47232" y="93098"/>
                </a:lnTo>
                <a:lnTo>
                  <a:pt x="55715" y="93098"/>
                </a:lnTo>
                <a:lnTo>
                  <a:pt x="63427" y="90806"/>
                </a:lnTo>
                <a:lnTo>
                  <a:pt x="70367" y="86223"/>
                </a:lnTo>
                <a:lnTo>
                  <a:pt x="74266" y="83653"/>
                </a:lnTo>
                <a:lnTo>
                  <a:pt x="78785" y="79498"/>
                </a:lnTo>
                <a:lnTo>
                  <a:pt x="83926" y="73759"/>
                </a:lnTo>
                <a:lnTo>
                  <a:pt x="80006" y="70546"/>
                </a:lnTo>
                <a:lnTo>
                  <a:pt x="75465" y="75343"/>
                </a:lnTo>
                <a:lnTo>
                  <a:pt x="71524" y="78834"/>
                </a:lnTo>
                <a:lnTo>
                  <a:pt x="68182" y="81019"/>
                </a:lnTo>
                <a:lnTo>
                  <a:pt x="62356" y="84788"/>
                </a:lnTo>
                <a:lnTo>
                  <a:pt x="56058" y="86673"/>
                </a:lnTo>
                <a:lnTo>
                  <a:pt x="49289" y="86673"/>
                </a:lnTo>
                <a:lnTo>
                  <a:pt x="45901" y="86482"/>
                </a:lnTo>
                <a:lnTo>
                  <a:pt x="34158" y="81449"/>
                </a:lnTo>
                <a:lnTo>
                  <a:pt x="26604" y="69582"/>
                </a:lnTo>
                <a:lnTo>
                  <a:pt x="24419" y="63500"/>
                </a:lnTo>
                <a:lnTo>
                  <a:pt x="23327" y="55747"/>
                </a:lnTo>
                <a:lnTo>
                  <a:pt x="23327" y="46324"/>
                </a:lnTo>
                <a:lnTo>
                  <a:pt x="23514" y="39529"/>
                </a:lnTo>
                <a:lnTo>
                  <a:pt x="25274" y="26318"/>
                </a:lnTo>
                <a:lnTo>
                  <a:pt x="28886" y="15709"/>
                </a:lnTo>
                <a:lnTo>
                  <a:pt x="32591" y="8106"/>
                </a:lnTo>
                <a:lnTo>
                  <a:pt x="38857" y="4304"/>
                </a:lnTo>
                <a:lnTo>
                  <a:pt x="55479" y="4304"/>
                </a:lnTo>
                <a:lnTo>
                  <a:pt x="62462" y="7859"/>
                </a:lnTo>
                <a:lnTo>
                  <a:pt x="68632" y="14970"/>
                </a:lnTo>
                <a:lnTo>
                  <a:pt x="71930" y="18825"/>
                </a:lnTo>
                <a:lnTo>
                  <a:pt x="75165" y="24093"/>
                </a:lnTo>
                <a:lnTo>
                  <a:pt x="78335" y="30775"/>
                </a:lnTo>
                <a:lnTo>
                  <a:pt x="81677" y="30775"/>
                </a:lnTo>
                <a:lnTo>
                  <a:pt x="81677" y="0"/>
                </a:lnTo>
                <a:lnTo>
                  <a:pt x="78014" y="0"/>
                </a:lnTo>
                <a:lnTo>
                  <a:pt x="77757" y="1413"/>
                </a:lnTo>
                <a:lnTo>
                  <a:pt x="76118" y="4047"/>
                </a:lnTo>
                <a:lnTo>
                  <a:pt x="73773" y="5975"/>
                </a:lnTo>
                <a:lnTo>
                  <a:pt x="71459" y="5975"/>
                </a:lnTo>
                <a:lnTo>
                  <a:pt x="68332" y="4957"/>
                </a:lnTo>
                <a:lnTo>
                  <a:pt x="62720" y="2923"/>
                </a:lnTo>
                <a:lnTo>
                  <a:pt x="57107" y="888"/>
                </a:lnTo>
                <a:lnTo>
                  <a:pt x="51559" y="-128"/>
                </a:lnTo>
                <a:lnTo>
                  <a:pt x="46076" y="-128"/>
                </a:lnTo>
                <a:lnTo>
                  <a:pt x="36479" y="733"/>
                </a:lnTo>
                <a:lnTo>
                  <a:pt x="24409" y="4842"/>
                </a:lnTo>
                <a:lnTo>
                  <a:pt x="13945" y="12336"/>
                </a:lnTo>
                <a:lnTo>
                  <a:pt x="6414" y="21740"/>
                </a:lnTo>
                <a:lnTo>
                  <a:pt x="1603" y="33479"/>
                </a:lnTo>
                <a:lnTo>
                  <a:pt x="0" y="47095"/>
                </a:lnTo>
                <a:close/>
              </a:path>
              <a:path w="594726" h="92456">
                <a:moveTo>
                  <a:pt x="132573" y="83203"/>
                </a:moveTo>
                <a:lnTo>
                  <a:pt x="129745" y="80248"/>
                </a:lnTo>
                <a:lnTo>
                  <a:pt x="126875" y="82304"/>
                </a:lnTo>
                <a:lnTo>
                  <a:pt x="122741" y="82946"/>
                </a:lnTo>
                <a:lnTo>
                  <a:pt x="121113" y="82946"/>
                </a:lnTo>
                <a:lnTo>
                  <a:pt x="124819" y="89414"/>
                </a:lnTo>
                <a:lnTo>
                  <a:pt x="128931" y="86844"/>
                </a:lnTo>
                <a:lnTo>
                  <a:pt x="132573" y="83203"/>
                </a:lnTo>
                <a:close/>
              </a:path>
              <a:path w="594726" h="92456">
                <a:moveTo>
                  <a:pt x="102337" y="51271"/>
                </a:moveTo>
                <a:lnTo>
                  <a:pt x="106268" y="53520"/>
                </a:lnTo>
                <a:lnTo>
                  <a:pt x="110981" y="53520"/>
                </a:lnTo>
                <a:lnTo>
                  <a:pt x="114547" y="51496"/>
                </a:lnTo>
                <a:lnTo>
                  <a:pt x="117021" y="48230"/>
                </a:lnTo>
                <a:lnTo>
                  <a:pt x="117021" y="45745"/>
                </a:lnTo>
                <a:lnTo>
                  <a:pt x="116475" y="42951"/>
                </a:lnTo>
                <a:lnTo>
                  <a:pt x="115029" y="40541"/>
                </a:lnTo>
                <a:lnTo>
                  <a:pt x="113315" y="38207"/>
                </a:lnTo>
                <a:lnTo>
                  <a:pt x="113230" y="35937"/>
                </a:lnTo>
                <a:lnTo>
                  <a:pt x="115511" y="33956"/>
                </a:lnTo>
                <a:lnTo>
                  <a:pt x="118971" y="32638"/>
                </a:lnTo>
                <a:lnTo>
                  <a:pt x="125525" y="32638"/>
                </a:lnTo>
                <a:lnTo>
                  <a:pt x="128449" y="33570"/>
                </a:lnTo>
                <a:lnTo>
                  <a:pt x="131748" y="37297"/>
                </a:lnTo>
                <a:lnTo>
                  <a:pt x="132573" y="40177"/>
                </a:lnTo>
                <a:lnTo>
                  <a:pt x="132573" y="53648"/>
                </a:lnTo>
                <a:lnTo>
                  <a:pt x="128429" y="54882"/>
                </a:lnTo>
                <a:lnTo>
                  <a:pt x="115212" y="59514"/>
                </a:lnTo>
                <a:lnTo>
                  <a:pt x="105775" y="64121"/>
                </a:lnTo>
                <a:lnTo>
                  <a:pt x="100077" y="67591"/>
                </a:lnTo>
                <a:lnTo>
                  <a:pt x="97228" y="72281"/>
                </a:lnTo>
                <a:lnTo>
                  <a:pt x="97228" y="83032"/>
                </a:lnTo>
                <a:lnTo>
                  <a:pt x="98792" y="86598"/>
                </a:lnTo>
                <a:lnTo>
                  <a:pt x="101920" y="88889"/>
                </a:lnTo>
                <a:lnTo>
                  <a:pt x="105047" y="91181"/>
                </a:lnTo>
                <a:lnTo>
                  <a:pt x="108410" y="92327"/>
                </a:lnTo>
                <a:lnTo>
                  <a:pt x="114708" y="92327"/>
                </a:lnTo>
                <a:lnTo>
                  <a:pt x="117450" y="91856"/>
                </a:lnTo>
                <a:lnTo>
                  <a:pt x="120234" y="90913"/>
                </a:lnTo>
                <a:lnTo>
                  <a:pt x="124819" y="89414"/>
                </a:lnTo>
                <a:lnTo>
                  <a:pt x="121113" y="82946"/>
                </a:lnTo>
                <a:lnTo>
                  <a:pt x="118339" y="80730"/>
                </a:lnTo>
                <a:lnTo>
                  <a:pt x="116379" y="77078"/>
                </a:lnTo>
                <a:lnTo>
                  <a:pt x="116379" y="69368"/>
                </a:lnTo>
                <a:lnTo>
                  <a:pt x="118628" y="65385"/>
                </a:lnTo>
                <a:lnTo>
                  <a:pt x="123126" y="62258"/>
                </a:lnTo>
                <a:lnTo>
                  <a:pt x="125782" y="60416"/>
                </a:lnTo>
                <a:lnTo>
                  <a:pt x="128867" y="59067"/>
                </a:lnTo>
                <a:lnTo>
                  <a:pt x="132380" y="58210"/>
                </a:lnTo>
                <a:lnTo>
                  <a:pt x="132380" y="77421"/>
                </a:lnTo>
                <a:lnTo>
                  <a:pt x="129745" y="80248"/>
                </a:lnTo>
                <a:lnTo>
                  <a:pt x="132573" y="83203"/>
                </a:lnTo>
                <a:lnTo>
                  <a:pt x="133044" y="85731"/>
                </a:lnTo>
                <a:lnTo>
                  <a:pt x="134822" y="88922"/>
                </a:lnTo>
                <a:lnTo>
                  <a:pt x="136621" y="91192"/>
                </a:lnTo>
                <a:lnTo>
                  <a:pt x="139470" y="92327"/>
                </a:lnTo>
                <a:lnTo>
                  <a:pt x="145554" y="92327"/>
                </a:lnTo>
                <a:lnTo>
                  <a:pt x="149602" y="91170"/>
                </a:lnTo>
                <a:lnTo>
                  <a:pt x="152730" y="89971"/>
                </a:lnTo>
                <a:lnTo>
                  <a:pt x="155579" y="87872"/>
                </a:lnTo>
                <a:lnTo>
                  <a:pt x="158149" y="84874"/>
                </a:lnTo>
                <a:lnTo>
                  <a:pt x="156157" y="82111"/>
                </a:lnTo>
                <a:lnTo>
                  <a:pt x="153854" y="83878"/>
                </a:lnTo>
                <a:lnTo>
                  <a:pt x="151241" y="82979"/>
                </a:lnTo>
                <a:lnTo>
                  <a:pt x="150502" y="80569"/>
                </a:lnTo>
                <a:lnTo>
                  <a:pt x="150502" y="40905"/>
                </a:lnTo>
                <a:lnTo>
                  <a:pt x="148017" y="35551"/>
                </a:lnTo>
                <a:lnTo>
                  <a:pt x="143048" y="32638"/>
                </a:lnTo>
                <a:lnTo>
                  <a:pt x="138035" y="29769"/>
                </a:lnTo>
                <a:lnTo>
                  <a:pt x="131802" y="28334"/>
                </a:lnTo>
                <a:lnTo>
                  <a:pt x="117407" y="28334"/>
                </a:lnTo>
                <a:lnTo>
                  <a:pt x="111559" y="29812"/>
                </a:lnTo>
                <a:lnTo>
                  <a:pt x="106804" y="32767"/>
                </a:lnTo>
                <a:lnTo>
                  <a:pt x="102048" y="35723"/>
                </a:lnTo>
                <a:lnTo>
                  <a:pt x="99670" y="39727"/>
                </a:lnTo>
                <a:lnTo>
                  <a:pt x="99670" y="47609"/>
                </a:lnTo>
                <a:lnTo>
                  <a:pt x="102337" y="51271"/>
                </a:lnTo>
                <a:close/>
              </a:path>
              <a:path w="594726" h="92456">
                <a:moveTo>
                  <a:pt x="193172" y="90464"/>
                </a:moveTo>
                <a:lnTo>
                  <a:pt x="193172" y="87315"/>
                </a:lnTo>
                <a:lnTo>
                  <a:pt x="190773" y="86716"/>
                </a:lnTo>
                <a:lnTo>
                  <a:pt x="188160" y="85067"/>
                </a:lnTo>
                <a:lnTo>
                  <a:pt x="186746" y="82261"/>
                </a:lnTo>
                <a:lnTo>
                  <a:pt x="186746" y="1541"/>
                </a:lnTo>
                <a:lnTo>
                  <a:pt x="161812" y="1541"/>
                </a:lnTo>
                <a:lnTo>
                  <a:pt x="161812" y="4754"/>
                </a:lnTo>
                <a:lnTo>
                  <a:pt x="164254" y="5311"/>
                </a:lnTo>
                <a:lnTo>
                  <a:pt x="166825" y="6874"/>
                </a:lnTo>
                <a:lnTo>
                  <a:pt x="168174" y="9551"/>
                </a:lnTo>
                <a:lnTo>
                  <a:pt x="168174" y="82261"/>
                </a:lnTo>
                <a:lnTo>
                  <a:pt x="166728" y="85099"/>
                </a:lnTo>
                <a:lnTo>
                  <a:pt x="164126" y="86759"/>
                </a:lnTo>
                <a:lnTo>
                  <a:pt x="161812" y="87315"/>
                </a:lnTo>
                <a:lnTo>
                  <a:pt x="161812" y="90464"/>
                </a:lnTo>
                <a:lnTo>
                  <a:pt x="193172" y="90464"/>
                </a:lnTo>
                <a:close/>
              </a:path>
              <a:path w="594726" h="92456">
                <a:moveTo>
                  <a:pt x="226074" y="90464"/>
                </a:moveTo>
                <a:lnTo>
                  <a:pt x="226074" y="87315"/>
                </a:lnTo>
                <a:lnTo>
                  <a:pt x="223675" y="86716"/>
                </a:lnTo>
                <a:lnTo>
                  <a:pt x="221062" y="85067"/>
                </a:lnTo>
                <a:lnTo>
                  <a:pt x="219648" y="82261"/>
                </a:lnTo>
                <a:lnTo>
                  <a:pt x="219648" y="1541"/>
                </a:lnTo>
                <a:lnTo>
                  <a:pt x="194715" y="1541"/>
                </a:lnTo>
                <a:lnTo>
                  <a:pt x="194715" y="4754"/>
                </a:lnTo>
                <a:lnTo>
                  <a:pt x="197157" y="5311"/>
                </a:lnTo>
                <a:lnTo>
                  <a:pt x="199727" y="6874"/>
                </a:lnTo>
                <a:lnTo>
                  <a:pt x="201077" y="9551"/>
                </a:lnTo>
                <a:lnTo>
                  <a:pt x="201077" y="82261"/>
                </a:lnTo>
                <a:lnTo>
                  <a:pt x="199631" y="85099"/>
                </a:lnTo>
                <a:lnTo>
                  <a:pt x="197028" y="86759"/>
                </a:lnTo>
                <a:lnTo>
                  <a:pt x="194715" y="87315"/>
                </a:lnTo>
                <a:lnTo>
                  <a:pt x="194715" y="90464"/>
                </a:lnTo>
                <a:lnTo>
                  <a:pt x="226074" y="90464"/>
                </a:lnTo>
                <a:close/>
              </a:path>
              <a:path w="594726" h="92456">
                <a:moveTo>
                  <a:pt x="261547" y="63543"/>
                </a:moveTo>
                <a:lnTo>
                  <a:pt x="261547" y="76971"/>
                </a:lnTo>
                <a:lnTo>
                  <a:pt x="330115" y="76971"/>
                </a:lnTo>
                <a:lnTo>
                  <a:pt x="330115" y="63543"/>
                </a:lnTo>
                <a:lnTo>
                  <a:pt x="261547" y="63543"/>
                </a:lnTo>
                <a:close/>
              </a:path>
              <a:path w="594726" h="92456">
                <a:moveTo>
                  <a:pt x="261547" y="35337"/>
                </a:moveTo>
                <a:lnTo>
                  <a:pt x="261547" y="48894"/>
                </a:lnTo>
                <a:lnTo>
                  <a:pt x="330115" y="48894"/>
                </a:lnTo>
                <a:lnTo>
                  <a:pt x="330115" y="35337"/>
                </a:lnTo>
                <a:lnTo>
                  <a:pt x="261547" y="35337"/>
                </a:lnTo>
                <a:close/>
              </a:path>
              <a:path w="594726" h="92456">
                <a:moveTo>
                  <a:pt x="411771" y="0"/>
                </a:moveTo>
                <a:lnTo>
                  <a:pt x="406437" y="6874"/>
                </a:lnTo>
                <a:lnTo>
                  <a:pt x="388765" y="30197"/>
                </a:lnTo>
                <a:lnTo>
                  <a:pt x="375078" y="49665"/>
                </a:lnTo>
                <a:lnTo>
                  <a:pt x="373107" y="52449"/>
                </a:lnTo>
                <a:lnTo>
                  <a:pt x="371929" y="54130"/>
                </a:lnTo>
                <a:lnTo>
                  <a:pt x="376748" y="56989"/>
                </a:lnTo>
                <a:lnTo>
                  <a:pt x="376748" y="55769"/>
                </a:lnTo>
                <a:lnTo>
                  <a:pt x="402453" y="19532"/>
                </a:lnTo>
                <a:lnTo>
                  <a:pt x="403353" y="19532"/>
                </a:lnTo>
                <a:lnTo>
                  <a:pt x="403353" y="56989"/>
                </a:lnTo>
                <a:lnTo>
                  <a:pt x="376748" y="56989"/>
                </a:lnTo>
                <a:lnTo>
                  <a:pt x="371929" y="54130"/>
                </a:lnTo>
                <a:lnTo>
                  <a:pt x="370451" y="56668"/>
                </a:lnTo>
                <a:lnTo>
                  <a:pt x="370451" y="71638"/>
                </a:lnTo>
                <a:lnTo>
                  <a:pt x="403224" y="71638"/>
                </a:lnTo>
                <a:lnTo>
                  <a:pt x="403224" y="90464"/>
                </a:lnTo>
                <a:lnTo>
                  <a:pt x="422246" y="90464"/>
                </a:lnTo>
                <a:lnTo>
                  <a:pt x="422246" y="71638"/>
                </a:lnTo>
                <a:lnTo>
                  <a:pt x="430472" y="71638"/>
                </a:lnTo>
                <a:lnTo>
                  <a:pt x="430472" y="56989"/>
                </a:lnTo>
                <a:lnTo>
                  <a:pt x="422246" y="56989"/>
                </a:lnTo>
                <a:lnTo>
                  <a:pt x="422246" y="0"/>
                </a:lnTo>
                <a:lnTo>
                  <a:pt x="4117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059908" y="5243521"/>
            <a:ext cx="62334" cy="0"/>
          </a:xfrm>
          <a:custGeom>
            <a:avLst/>
            <a:gdLst/>
            <a:ahLst/>
            <a:cxnLst/>
            <a:rect l="l" t="t" r="r" b="b"/>
            <a:pathLst>
              <a:path w="68567">
                <a:moveTo>
                  <a:pt x="0" y="0"/>
                </a:moveTo>
                <a:lnTo>
                  <a:pt x="68567" y="0"/>
                </a:lnTo>
              </a:path>
            </a:pathLst>
          </a:custGeom>
          <a:ln w="1469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059908" y="5218691"/>
            <a:ext cx="62334" cy="0"/>
          </a:xfrm>
          <a:custGeom>
            <a:avLst/>
            <a:gdLst/>
            <a:ahLst/>
            <a:cxnLst/>
            <a:rect l="l" t="t" r="r" b="b"/>
            <a:pathLst>
              <a:path w="68567">
                <a:moveTo>
                  <a:pt x="0" y="0"/>
                </a:moveTo>
                <a:lnTo>
                  <a:pt x="68567" y="0"/>
                </a:lnTo>
              </a:path>
            </a:pathLst>
          </a:custGeom>
          <a:ln w="1482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069899" y="2414975"/>
            <a:ext cx="13261" cy="12868"/>
          </a:xfrm>
          <a:custGeom>
            <a:avLst/>
            <a:gdLst/>
            <a:ahLst/>
            <a:cxnLst/>
            <a:rect l="l" t="t" r="r" b="b"/>
            <a:pathLst>
              <a:path w="14587" h="14584">
                <a:moveTo>
                  <a:pt x="13880" y="3533"/>
                </a:moveTo>
                <a:lnTo>
                  <a:pt x="11053" y="706"/>
                </a:lnTo>
                <a:lnTo>
                  <a:pt x="7325" y="0"/>
                </a:lnTo>
                <a:lnTo>
                  <a:pt x="3587" y="706"/>
                </a:lnTo>
                <a:lnTo>
                  <a:pt x="717" y="3533"/>
                </a:lnTo>
                <a:lnTo>
                  <a:pt x="0" y="7259"/>
                </a:lnTo>
                <a:lnTo>
                  <a:pt x="706" y="10997"/>
                </a:lnTo>
                <a:lnTo>
                  <a:pt x="3534" y="13867"/>
                </a:lnTo>
                <a:lnTo>
                  <a:pt x="7325" y="14584"/>
                </a:lnTo>
                <a:lnTo>
                  <a:pt x="11106" y="13867"/>
                </a:lnTo>
                <a:lnTo>
                  <a:pt x="13891" y="10997"/>
                </a:lnTo>
                <a:lnTo>
                  <a:pt x="14587" y="7259"/>
                </a:lnTo>
                <a:lnTo>
                  <a:pt x="13880" y="35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100219" y="2348589"/>
            <a:ext cx="33766" cy="77893"/>
          </a:xfrm>
          <a:custGeom>
            <a:avLst/>
            <a:gdLst/>
            <a:ahLst/>
            <a:cxnLst/>
            <a:rect l="l" t="t" r="r" b="b"/>
            <a:pathLst>
              <a:path w="37143" h="88279">
                <a:moveTo>
                  <a:pt x="11031" y="10922"/>
                </a:moveTo>
                <a:lnTo>
                  <a:pt x="13173" y="13599"/>
                </a:lnTo>
                <a:lnTo>
                  <a:pt x="13430" y="17219"/>
                </a:lnTo>
                <a:lnTo>
                  <a:pt x="13430" y="80569"/>
                </a:lnTo>
                <a:lnTo>
                  <a:pt x="12638" y="83075"/>
                </a:lnTo>
                <a:lnTo>
                  <a:pt x="9467" y="85388"/>
                </a:lnTo>
                <a:lnTo>
                  <a:pt x="6083" y="86095"/>
                </a:lnTo>
                <a:lnTo>
                  <a:pt x="899" y="86352"/>
                </a:lnTo>
                <a:lnTo>
                  <a:pt x="899" y="88279"/>
                </a:lnTo>
                <a:lnTo>
                  <a:pt x="37143" y="88279"/>
                </a:lnTo>
                <a:lnTo>
                  <a:pt x="37143" y="86480"/>
                </a:lnTo>
                <a:lnTo>
                  <a:pt x="32345" y="86309"/>
                </a:lnTo>
                <a:lnTo>
                  <a:pt x="29067" y="85773"/>
                </a:lnTo>
                <a:lnTo>
                  <a:pt x="27311" y="84874"/>
                </a:lnTo>
                <a:lnTo>
                  <a:pt x="24676" y="81876"/>
                </a:lnTo>
                <a:lnTo>
                  <a:pt x="24676" y="1221"/>
                </a:lnTo>
                <a:lnTo>
                  <a:pt x="24355" y="0"/>
                </a:lnTo>
                <a:lnTo>
                  <a:pt x="23584" y="0"/>
                </a:lnTo>
                <a:lnTo>
                  <a:pt x="0" y="12014"/>
                </a:lnTo>
                <a:lnTo>
                  <a:pt x="1542" y="13128"/>
                </a:lnTo>
                <a:lnTo>
                  <a:pt x="4980" y="11854"/>
                </a:lnTo>
                <a:lnTo>
                  <a:pt x="8203" y="10922"/>
                </a:lnTo>
                <a:lnTo>
                  <a:pt x="11031" y="109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160042" y="2348589"/>
            <a:ext cx="33766" cy="77893"/>
          </a:xfrm>
          <a:custGeom>
            <a:avLst/>
            <a:gdLst/>
            <a:ahLst/>
            <a:cxnLst/>
            <a:rect l="l" t="t" r="r" b="b"/>
            <a:pathLst>
              <a:path w="37143" h="88279">
                <a:moveTo>
                  <a:pt x="11031" y="10922"/>
                </a:moveTo>
                <a:lnTo>
                  <a:pt x="13173" y="13599"/>
                </a:lnTo>
                <a:lnTo>
                  <a:pt x="13430" y="17219"/>
                </a:lnTo>
                <a:lnTo>
                  <a:pt x="13430" y="80569"/>
                </a:lnTo>
                <a:lnTo>
                  <a:pt x="12638" y="83075"/>
                </a:lnTo>
                <a:lnTo>
                  <a:pt x="9467" y="85388"/>
                </a:lnTo>
                <a:lnTo>
                  <a:pt x="6083" y="86095"/>
                </a:lnTo>
                <a:lnTo>
                  <a:pt x="899" y="86352"/>
                </a:lnTo>
                <a:lnTo>
                  <a:pt x="899" y="88279"/>
                </a:lnTo>
                <a:lnTo>
                  <a:pt x="37143" y="88279"/>
                </a:lnTo>
                <a:lnTo>
                  <a:pt x="37143" y="86480"/>
                </a:lnTo>
                <a:lnTo>
                  <a:pt x="32345" y="86309"/>
                </a:lnTo>
                <a:lnTo>
                  <a:pt x="29067" y="85773"/>
                </a:lnTo>
                <a:lnTo>
                  <a:pt x="27311" y="84874"/>
                </a:lnTo>
                <a:lnTo>
                  <a:pt x="24676" y="81876"/>
                </a:lnTo>
                <a:lnTo>
                  <a:pt x="24676" y="1221"/>
                </a:lnTo>
                <a:lnTo>
                  <a:pt x="24355" y="0"/>
                </a:lnTo>
                <a:lnTo>
                  <a:pt x="23584" y="0"/>
                </a:lnTo>
                <a:lnTo>
                  <a:pt x="0" y="12014"/>
                </a:lnTo>
                <a:lnTo>
                  <a:pt x="1542" y="13128"/>
                </a:lnTo>
                <a:lnTo>
                  <a:pt x="4980" y="11854"/>
                </a:lnTo>
                <a:lnTo>
                  <a:pt x="8203" y="10922"/>
                </a:lnTo>
                <a:lnTo>
                  <a:pt x="11031" y="109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238558" y="2349666"/>
            <a:ext cx="64787" cy="49396"/>
          </a:xfrm>
          <a:custGeom>
            <a:avLst/>
            <a:gdLst/>
            <a:ahLst/>
            <a:cxnLst/>
            <a:rect l="l" t="t" r="r" b="b"/>
            <a:pathLst>
              <a:path w="71266" h="55982">
                <a:moveTo>
                  <a:pt x="47318" y="45552"/>
                </a:moveTo>
                <a:lnTo>
                  <a:pt x="52630" y="48251"/>
                </a:lnTo>
                <a:lnTo>
                  <a:pt x="57943" y="50950"/>
                </a:lnTo>
                <a:lnTo>
                  <a:pt x="60599" y="55982"/>
                </a:lnTo>
                <a:lnTo>
                  <a:pt x="59828" y="42704"/>
                </a:lnTo>
                <a:lnTo>
                  <a:pt x="53787" y="41248"/>
                </a:lnTo>
                <a:lnTo>
                  <a:pt x="58671" y="40048"/>
                </a:lnTo>
                <a:lnTo>
                  <a:pt x="62334" y="38528"/>
                </a:lnTo>
                <a:lnTo>
                  <a:pt x="64776" y="36686"/>
                </a:lnTo>
                <a:lnTo>
                  <a:pt x="69103" y="33473"/>
                </a:lnTo>
                <a:lnTo>
                  <a:pt x="71266" y="28762"/>
                </a:lnTo>
                <a:lnTo>
                  <a:pt x="71266" y="14284"/>
                </a:lnTo>
                <a:lnTo>
                  <a:pt x="68171" y="8459"/>
                </a:lnTo>
                <a:lnTo>
                  <a:pt x="61980" y="5075"/>
                </a:lnTo>
                <a:lnTo>
                  <a:pt x="50965" y="1248"/>
                </a:lnTo>
                <a:lnTo>
                  <a:pt x="36886" y="0"/>
                </a:lnTo>
                <a:lnTo>
                  <a:pt x="0" y="0"/>
                </a:lnTo>
                <a:lnTo>
                  <a:pt x="0" y="2441"/>
                </a:lnTo>
                <a:lnTo>
                  <a:pt x="5312" y="2698"/>
                </a:lnTo>
                <a:lnTo>
                  <a:pt x="8750" y="3522"/>
                </a:lnTo>
                <a:lnTo>
                  <a:pt x="11877" y="6307"/>
                </a:lnTo>
                <a:lnTo>
                  <a:pt x="12659" y="9422"/>
                </a:lnTo>
                <a:lnTo>
                  <a:pt x="26026" y="9444"/>
                </a:lnTo>
                <a:lnTo>
                  <a:pt x="26990" y="5589"/>
                </a:lnTo>
                <a:lnTo>
                  <a:pt x="29325" y="4882"/>
                </a:lnTo>
                <a:lnTo>
                  <a:pt x="39306" y="4882"/>
                </a:lnTo>
                <a:lnTo>
                  <a:pt x="44704" y="5632"/>
                </a:lnTo>
                <a:lnTo>
                  <a:pt x="48261" y="7131"/>
                </a:lnTo>
                <a:lnTo>
                  <a:pt x="54687" y="9873"/>
                </a:lnTo>
                <a:lnTo>
                  <a:pt x="57900" y="15162"/>
                </a:lnTo>
                <a:lnTo>
                  <a:pt x="57900" y="29640"/>
                </a:lnTo>
                <a:lnTo>
                  <a:pt x="55115" y="34245"/>
                </a:lnTo>
                <a:lnTo>
                  <a:pt x="49546" y="36814"/>
                </a:lnTo>
                <a:lnTo>
                  <a:pt x="47318" y="455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349752" y="2408852"/>
            <a:ext cx="60406" cy="0"/>
          </a:xfrm>
          <a:custGeom>
            <a:avLst/>
            <a:gdLst/>
            <a:ahLst/>
            <a:cxnLst/>
            <a:rect l="l" t="t" r="r" b="b"/>
            <a:pathLst>
              <a:path w="66447">
                <a:moveTo>
                  <a:pt x="0" y="0"/>
                </a:moveTo>
                <a:lnTo>
                  <a:pt x="66447" y="0"/>
                </a:lnTo>
              </a:path>
            </a:pathLst>
          </a:custGeom>
          <a:ln w="102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349752" y="2385439"/>
            <a:ext cx="60406" cy="0"/>
          </a:xfrm>
          <a:custGeom>
            <a:avLst/>
            <a:gdLst/>
            <a:ahLst/>
            <a:cxnLst/>
            <a:rect l="l" t="t" r="r" b="b"/>
            <a:pathLst>
              <a:path w="66447">
                <a:moveTo>
                  <a:pt x="0" y="0"/>
                </a:moveTo>
                <a:lnTo>
                  <a:pt x="66447" y="0"/>
                </a:lnTo>
              </a:path>
            </a:pathLst>
          </a:custGeom>
          <a:ln w="102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449981" y="2362410"/>
            <a:ext cx="20310" cy="65321"/>
          </a:xfrm>
          <a:custGeom>
            <a:avLst/>
            <a:gdLst/>
            <a:ahLst/>
            <a:cxnLst/>
            <a:rect l="l" t="t" r="r" b="b"/>
            <a:pathLst>
              <a:path w="22341" h="74030">
                <a:moveTo>
                  <a:pt x="12145" y="46574"/>
                </a:moveTo>
                <a:lnTo>
                  <a:pt x="12145" y="34194"/>
                </a:lnTo>
                <a:lnTo>
                  <a:pt x="14197" y="0"/>
                </a:lnTo>
                <a:lnTo>
                  <a:pt x="6309" y="10614"/>
                </a:lnTo>
                <a:lnTo>
                  <a:pt x="1577" y="22355"/>
                </a:lnTo>
                <a:lnTo>
                  <a:pt x="0" y="35223"/>
                </a:lnTo>
                <a:lnTo>
                  <a:pt x="194" y="40169"/>
                </a:lnTo>
                <a:lnTo>
                  <a:pt x="3041" y="53080"/>
                </a:lnTo>
                <a:lnTo>
                  <a:pt x="9285" y="63429"/>
                </a:lnTo>
                <a:lnTo>
                  <a:pt x="15476" y="70496"/>
                </a:lnTo>
                <a:lnTo>
                  <a:pt x="22341" y="74030"/>
                </a:lnTo>
                <a:lnTo>
                  <a:pt x="19589" y="66770"/>
                </a:lnTo>
                <a:lnTo>
                  <a:pt x="16611" y="60087"/>
                </a:lnTo>
                <a:lnTo>
                  <a:pt x="13634" y="53405"/>
                </a:lnTo>
                <a:lnTo>
                  <a:pt x="12145" y="465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461023" y="2347118"/>
            <a:ext cx="40835" cy="80613"/>
          </a:xfrm>
          <a:custGeom>
            <a:avLst/>
            <a:gdLst/>
            <a:ahLst/>
            <a:cxnLst/>
            <a:rect l="l" t="t" r="r" b="b"/>
            <a:pathLst>
              <a:path w="44919" h="91361">
                <a:moveTo>
                  <a:pt x="27375" y="85268"/>
                </a:moveTo>
                <a:lnTo>
                  <a:pt x="23669" y="87441"/>
                </a:lnTo>
                <a:lnTo>
                  <a:pt x="12145" y="87441"/>
                </a:lnTo>
                <a:lnTo>
                  <a:pt x="7443" y="84101"/>
                </a:lnTo>
                <a:lnTo>
                  <a:pt x="10196" y="91361"/>
                </a:lnTo>
                <a:lnTo>
                  <a:pt x="25790" y="91361"/>
                </a:lnTo>
                <a:lnTo>
                  <a:pt x="32334" y="88213"/>
                </a:lnTo>
                <a:lnTo>
                  <a:pt x="37368" y="81916"/>
                </a:lnTo>
                <a:lnTo>
                  <a:pt x="42402" y="75619"/>
                </a:lnTo>
                <a:lnTo>
                  <a:pt x="44919" y="68552"/>
                </a:lnTo>
                <a:lnTo>
                  <a:pt x="44919" y="51975"/>
                </a:lnTo>
                <a:lnTo>
                  <a:pt x="42605" y="45250"/>
                </a:lnTo>
                <a:lnTo>
                  <a:pt x="37979" y="40539"/>
                </a:lnTo>
                <a:lnTo>
                  <a:pt x="33352" y="35827"/>
                </a:lnTo>
                <a:lnTo>
                  <a:pt x="27632" y="33471"/>
                </a:lnTo>
                <a:lnTo>
                  <a:pt x="17350" y="33471"/>
                </a:lnTo>
                <a:lnTo>
                  <a:pt x="13902" y="34157"/>
                </a:lnTo>
                <a:lnTo>
                  <a:pt x="10474" y="35527"/>
                </a:lnTo>
                <a:lnTo>
                  <a:pt x="8546" y="36298"/>
                </a:lnTo>
                <a:lnTo>
                  <a:pt x="6254" y="37497"/>
                </a:lnTo>
                <a:lnTo>
                  <a:pt x="3598" y="39126"/>
                </a:lnTo>
                <a:lnTo>
                  <a:pt x="4626" y="34456"/>
                </a:lnTo>
                <a:lnTo>
                  <a:pt x="6511" y="29745"/>
                </a:lnTo>
                <a:lnTo>
                  <a:pt x="9253" y="24990"/>
                </a:lnTo>
                <a:lnTo>
                  <a:pt x="11995" y="20235"/>
                </a:lnTo>
                <a:lnTo>
                  <a:pt x="14930" y="16317"/>
                </a:lnTo>
                <a:lnTo>
                  <a:pt x="18057" y="13232"/>
                </a:lnTo>
                <a:lnTo>
                  <a:pt x="21099" y="10191"/>
                </a:lnTo>
                <a:lnTo>
                  <a:pt x="24558" y="7825"/>
                </a:lnTo>
                <a:lnTo>
                  <a:pt x="28436" y="6133"/>
                </a:lnTo>
                <a:lnTo>
                  <a:pt x="32313" y="4441"/>
                </a:lnTo>
                <a:lnTo>
                  <a:pt x="36929" y="3103"/>
                </a:lnTo>
                <a:lnTo>
                  <a:pt x="42284" y="2117"/>
                </a:lnTo>
                <a:lnTo>
                  <a:pt x="41446" y="0"/>
                </a:lnTo>
                <a:lnTo>
                  <a:pt x="28717" y="1590"/>
                </a:lnTo>
                <a:lnTo>
                  <a:pt x="16851" y="6129"/>
                </a:lnTo>
                <a:lnTo>
                  <a:pt x="5847" y="13618"/>
                </a:lnTo>
                <a:lnTo>
                  <a:pt x="2051" y="17331"/>
                </a:lnTo>
                <a:lnTo>
                  <a:pt x="0" y="51525"/>
                </a:lnTo>
                <a:lnTo>
                  <a:pt x="642" y="47670"/>
                </a:lnTo>
                <a:lnTo>
                  <a:pt x="1927" y="45357"/>
                </a:lnTo>
                <a:lnTo>
                  <a:pt x="4112" y="41417"/>
                </a:lnTo>
                <a:lnTo>
                  <a:pt x="8525" y="39446"/>
                </a:lnTo>
                <a:lnTo>
                  <a:pt x="22363" y="39446"/>
                </a:lnTo>
                <a:lnTo>
                  <a:pt x="27461" y="43130"/>
                </a:lnTo>
                <a:lnTo>
                  <a:pt x="30460" y="50497"/>
                </a:lnTo>
                <a:lnTo>
                  <a:pt x="32259" y="54909"/>
                </a:lnTo>
                <a:lnTo>
                  <a:pt x="33159" y="59963"/>
                </a:lnTo>
                <a:lnTo>
                  <a:pt x="33159" y="71486"/>
                </a:lnTo>
                <a:lnTo>
                  <a:pt x="32002" y="76572"/>
                </a:lnTo>
                <a:lnTo>
                  <a:pt x="29688" y="80920"/>
                </a:lnTo>
                <a:lnTo>
                  <a:pt x="27375" y="852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519658" y="2409987"/>
            <a:ext cx="24341" cy="17574"/>
          </a:xfrm>
          <a:custGeom>
            <a:avLst/>
            <a:gdLst/>
            <a:ahLst/>
            <a:cxnLst/>
            <a:rect l="l" t="t" r="r" b="b"/>
            <a:pathLst>
              <a:path w="26775" h="19917">
                <a:moveTo>
                  <a:pt x="728" y="0"/>
                </a:moveTo>
                <a:lnTo>
                  <a:pt x="0" y="16083"/>
                </a:lnTo>
                <a:lnTo>
                  <a:pt x="6940" y="19917"/>
                </a:lnTo>
                <a:lnTo>
                  <a:pt x="15380" y="19917"/>
                </a:lnTo>
                <a:lnTo>
                  <a:pt x="23766" y="18648"/>
                </a:lnTo>
                <a:lnTo>
                  <a:pt x="26775" y="12871"/>
                </a:lnTo>
                <a:lnTo>
                  <a:pt x="22448" y="16319"/>
                </a:lnTo>
                <a:lnTo>
                  <a:pt x="8611" y="16319"/>
                </a:lnTo>
                <a:lnTo>
                  <a:pt x="3469" y="10879"/>
                </a:lnTo>
                <a:lnTo>
                  <a:pt x="7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506766" y="2348476"/>
            <a:ext cx="54155" cy="77965"/>
          </a:xfrm>
          <a:custGeom>
            <a:avLst/>
            <a:gdLst/>
            <a:ahLst/>
            <a:cxnLst/>
            <a:rect l="l" t="t" r="r" b="b"/>
            <a:pathLst>
              <a:path w="59571" h="88360">
                <a:moveTo>
                  <a:pt x="12723" y="36022"/>
                </a:moveTo>
                <a:lnTo>
                  <a:pt x="13430" y="27670"/>
                </a:lnTo>
                <a:lnTo>
                  <a:pt x="14844" y="21331"/>
                </a:lnTo>
                <a:lnTo>
                  <a:pt x="17543" y="9423"/>
                </a:lnTo>
                <a:lnTo>
                  <a:pt x="22534" y="3469"/>
                </a:lnTo>
                <a:lnTo>
                  <a:pt x="37100" y="3469"/>
                </a:lnTo>
                <a:lnTo>
                  <a:pt x="42070" y="9251"/>
                </a:lnTo>
                <a:lnTo>
                  <a:pt x="44726" y="20817"/>
                </a:lnTo>
                <a:lnTo>
                  <a:pt x="46140" y="27027"/>
                </a:lnTo>
                <a:lnTo>
                  <a:pt x="46847" y="35337"/>
                </a:lnTo>
                <a:lnTo>
                  <a:pt x="46759" y="51689"/>
                </a:lnTo>
                <a:lnTo>
                  <a:pt x="45663" y="65330"/>
                </a:lnTo>
                <a:lnTo>
                  <a:pt x="43312" y="75686"/>
                </a:lnTo>
                <a:lnTo>
                  <a:pt x="40956" y="82583"/>
                </a:lnTo>
                <a:lnTo>
                  <a:pt x="37946" y="88360"/>
                </a:lnTo>
                <a:lnTo>
                  <a:pt x="48335" y="81397"/>
                </a:lnTo>
                <a:lnTo>
                  <a:pt x="55586" y="68362"/>
                </a:lnTo>
                <a:lnTo>
                  <a:pt x="58243" y="60823"/>
                </a:lnTo>
                <a:lnTo>
                  <a:pt x="59571" y="52792"/>
                </a:lnTo>
                <a:lnTo>
                  <a:pt x="59571" y="44268"/>
                </a:lnTo>
                <a:lnTo>
                  <a:pt x="59445" y="39815"/>
                </a:lnTo>
                <a:lnTo>
                  <a:pt x="57465" y="26959"/>
                </a:lnTo>
                <a:lnTo>
                  <a:pt x="53080" y="15484"/>
                </a:lnTo>
                <a:lnTo>
                  <a:pt x="42309" y="3259"/>
                </a:lnTo>
                <a:lnTo>
                  <a:pt x="30139" y="0"/>
                </a:lnTo>
                <a:lnTo>
                  <a:pt x="25991" y="278"/>
                </a:lnTo>
                <a:lnTo>
                  <a:pt x="14318" y="5198"/>
                </a:lnTo>
                <a:lnTo>
                  <a:pt x="5847" y="16255"/>
                </a:lnTo>
                <a:lnTo>
                  <a:pt x="4449" y="19384"/>
                </a:lnTo>
                <a:lnTo>
                  <a:pt x="1112" y="31203"/>
                </a:lnTo>
                <a:lnTo>
                  <a:pt x="0" y="44782"/>
                </a:lnTo>
                <a:lnTo>
                  <a:pt x="605" y="55264"/>
                </a:lnTo>
                <a:lnTo>
                  <a:pt x="3486" y="67891"/>
                </a:lnTo>
                <a:lnTo>
                  <a:pt x="8739" y="78128"/>
                </a:lnTo>
                <a:lnTo>
                  <a:pt x="14180" y="85795"/>
                </a:lnTo>
                <a:lnTo>
                  <a:pt x="14908" y="69711"/>
                </a:lnTo>
                <a:lnTo>
                  <a:pt x="13452" y="63886"/>
                </a:lnTo>
                <a:lnTo>
                  <a:pt x="12723" y="56111"/>
                </a:lnTo>
                <a:lnTo>
                  <a:pt x="12723" y="3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238559" y="2357981"/>
            <a:ext cx="68819" cy="68501"/>
          </a:xfrm>
          <a:custGeom>
            <a:avLst/>
            <a:gdLst/>
            <a:ahLst/>
            <a:cxnLst/>
            <a:rect l="l" t="t" r="r" b="b"/>
            <a:pathLst>
              <a:path w="75701" h="77635">
                <a:moveTo>
                  <a:pt x="12659" y="68297"/>
                </a:moveTo>
                <a:lnTo>
                  <a:pt x="11877" y="71435"/>
                </a:lnTo>
                <a:lnTo>
                  <a:pt x="8750" y="74133"/>
                </a:lnTo>
                <a:lnTo>
                  <a:pt x="5312" y="74958"/>
                </a:lnTo>
                <a:lnTo>
                  <a:pt x="0" y="75258"/>
                </a:lnTo>
                <a:lnTo>
                  <a:pt x="0" y="77635"/>
                </a:lnTo>
                <a:lnTo>
                  <a:pt x="50253" y="77635"/>
                </a:lnTo>
                <a:lnTo>
                  <a:pt x="56422" y="76628"/>
                </a:lnTo>
                <a:lnTo>
                  <a:pt x="61434" y="74615"/>
                </a:lnTo>
                <a:lnTo>
                  <a:pt x="61607" y="74545"/>
                </a:lnTo>
                <a:lnTo>
                  <a:pt x="72177" y="66359"/>
                </a:lnTo>
                <a:lnTo>
                  <a:pt x="75701" y="53413"/>
                </a:lnTo>
                <a:lnTo>
                  <a:pt x="75701" y="47288"/>
                </a:lnTo>
                <a:lnTo>
                  <a:pt x="73558" y="42522"/>
                </a:lnTo>
                <a:lnTo>
                  <a:pt x="69274" y="39117"/>
                </a:lnTo>
                <a:lnTo>
                  <a:pt x="64990" y="35712"/>
                </a:lnTo>
                <a:lnTo>
                  <a:pt x="59828" y="33281"/>
                </a:lnTo>
                <a:lnTo>
                  <a:pt x="60599" y="46560"/>
                </a:lnTo>
                <a:lnTo>
                  <a:pt x="60599" y="61337"/>
                </a:lnTo>
                <a:lnTo>
                  <a:pt x="58328" y="66348"/>
                </a:lnTo>
                <a:lnTo>
                  <a:pt x="53787" y="68961"/>
                </a:lnTo>
                <a:lnTo>
                  <a:pt x="49246" y="71575"/>
                </a:lnTo>
                <a:lnTo>
                  <a:pt x="43612" y="72881"/>
                </a:lnTo>
                <a:lnTo>
                  <a:pt x="32216" y="72881"/>
                </a:lnTo>
                <a:lnTo>
                  <a:pt x="29239" y="72549"/>
                </a:lnTo>
                <a:lnTo>
                  <a:pt x="26026" y="69754"/>
                </a:lnTo>
                <a:lnTo>
                  <a:pt x="26026" y="34716"/>
                </a:lnTo>
                <a:lnTo>
                  <a:pt x="40549" y="34780"/>
                </a:lnTo>
                <a:lnTo>
                  <a:pt x="47318" y="36129"/>
                </a:lnTo>
                <a:lnTo>
                  <a:pt x="49546" y="27392"/>
                </a:lnTo>
                <a:lnTo>
                  <a:pt x="46633" y="28719"/>
                </a:lnTo>
                <a:lnTo>
                  <a:pt x="42969" y="29426"/>
                </a:lnTo>
                <a:lnTo>
                  <a:pt x="38557" y="29512"/>
                </a:lnTo>
                <a:lnTo>
                  <a:pt x="26026" y="29705"/>
                </a:lnTo>
                <a:lnTo>
                  <a:pt x="26026" y="21"/>
                </a:lnTo>
                <a:lnTo>
                  <a:pt x="12659" y="0"/>
                </a:lnTo>
                <a:lnTo>
                  <a:pt x="12659" y="682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809714" y="2349666"/>
            <a:ext cx="80152" cy="76816"/>
          </a:xfrm>
          <a:custGeom>
            <a:avLst/>
            <a:gdLst/>
            <a:ahLst/>
            <a:cxnLst/>
            <a:rect l="l" t="t" r="r" b="b"/>
            <a:pathLst>
              <a:path w="88167" h="87058">
                <a:moveTo>
                  <a:pt x="4883" y="2783"/>
                </a:moveTo>
                <a:lnTo>
                  <a:pt x="8032" y="3640"/>
                </a:lnTo>
                <a:lnTo>
                  <a:pt x="10860" y="6381"/>
                </a:lnTo>
                <a:lnTo>
                  <a:pt x="11567" y="9466"/>
                </a:lnTo>
                <a:lnTo>
                  <a:pt x="11567" y="72795"/>
                </a:lnTo>
                <a:lnTo>
                  <a:pt x="25458" y="80462"/>
                </a:lnTo>
                <a:lnTo>
                  <a:pt x="24933" y="76907"/>
                </a:lnTo>
                <a:lnTo>
                  <a:pt x="24933" y="10022"/>
                </a:lnTo>
                <a:lnTo>
                  <a:pt x="26508" y="5782"/>
                </a:lnTo>
                <a:lnTo>
                  <a:pt x="29560" y="4818"/>
                </a:lnTo>
                <a:lnTo>
                  <a:pt x="32516" y="4818"/>
                </a:lnTo>
                <a:lnTo>
                  <a:pt x="37717" y="5016"/>
                </a:lnTo>
                <a:lnTo>
                  <a:pt x="50679" y="7710"/>
                </a:lnTo>
                <a:lnTo>
                  <a:pt x="61113" y="13556"/>
                </a:lnTo>
                <a:lnTo>
                  <a:pt x="66227" y="18768"/>
                </a:lnTo>
                <a:lnTo>
                  <a:pt x="71838" y="29901"/>
                </a:lnTo>
                <a:lnTo>
                  <a:pt x="73708" y="44011"/>
                </a:lnTo>
                <a:lnTo>
                  <a:pt x="72467" y="55856"/>
                </a:lnTo>
                <a:lnTo>
                  <a:pt x="67395" y="67664"/>
                </a:lnTo>
                <a:lnTo>
                  <a:pt x="58414" y="76071"/>
                </a:lnTo>
                <a:lnTo>
                  <a:pt x="57870" y="76397"/>
                </a:lnTo>
                <a:lnTo>
                  <a:pt x="46743" y="80731"/>
                </a:lnTo>
                <a:lnTo>
                  <a:pt x="36565" y="87058"/>
                </a:lnTo>
                <a:lnTo>
                  <a:pt x="46376" y="87058"/>
                </a:lnTo>
                <a:lnTo>
                  <a:pt x="54644" y="85816"/>
                </a:lnTo>
                <a:lnTo>
                  <a:pt x="61370" y="83332"/>
                </a:lnTo>
                <a:lnTo>
                  <a:pt x="65055" y="82004"/>
                </a:lnTo>
                <a:lnTo>
                  <a:pt x="68610" y="80055"/>
                </a:lnTo>
                <a:lnTo>
                  <a:pt x="72038" y="77485"/>
                </a:lnTo>
                <a:lnTo>
                  <a:pt x="77436" y="73416"/>
                </a:lnTo>
                <a:lnTo>
                  <a:pt x="81473" y="68426"/>
                </a:lnTo>
                <a:lnTo>
                  <a:pt x="84151" y="62515"/>
                </a:lnTo>
                <a:lnTo>
                  <a:pt x="86829" y="56604"/>
                </a:lnTo>
                <a:lnTo>
                  <a:pt x="88167" y="50371"/>
                </a:lnTo>
                <a:lnTo>
                  <a:pt x="88167" y="43818"/>
                </a:lnTo>
                <a:lnTo>
                  <a:pt x="87764" y="36783"/>
                </a:lnTo>
                <a:lnTo>
                  <a:pt x="84168" y="23710"/>
                </a:lnTo>
                <a:lnTo>
                  <a:pt x="76848" y="13419"/>
                </a:lnTo>
                <a:lnTo>
                  <a:pt x="65804" y="5910"/>
                </a:lnTo>
                <a:lnTo>
                  <a:pt x="61212" y="3993"/>
                </a:lnTo>
                <a:lnTo>
                  <a:pt x="49276" y="998"/>
                </a:lnTo>
                <a:lnTo>
                  <a:pt x="35472" y="0"/>
                </a:lnTo>
                <a:lnTo>
                  <a:pt x="0" y="0"/>
                </a:lnTo>
                <a:lnTo>
                  <a:pt x="0" y="2441"/>
                </a:lnTo>
                <a:lnTo>
                  <a:pt x="4883" y="27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719104" y="2348476"/>
            <a:ext cx="54155" cy="77964"/>
          </a:xfrm>
          <a:custGeom>
            <a:avLst/>
            <a:gdLst/>
            <a:ahLst/>
            <a:cxnLst/>
            <a:rect l="l" t="t" r="r" b="b"/>
            <a:pathLst>
              <a:path w="59571" h="88359">
                <a:moveTo>
                  <a:pt x="12723" y="36022"/>
                </a:moveTo>
                <a:lnTo>
                  <a:pt x="13430" y="27670"/>
                </a:lnTo>
                <a:lnTo>
                  <a:pt x="14844" y="21331"/>
                </a:lnTo>
                <a:lnTo>
                  <a:pt x="17543" y="9423"/>
                </a:lnTo>
                <a:lnTo>
                  <a:pt x="22534" y="3469"/>
                </a:lnTo>
                <a:lnTo>
                  <a:pt x="37100" y="3469"/>
                </a:lnTo>
                <a:lnTo>
                  <a:pt x="42070" y="9252"/>
                </a:lnTo>
                <a:lnTo>
                  <a:pt x="44726" y="20817"/>
                </a:lnTo>
                <a:lnTo>
                  <a:pt x="46140" y="27027"/>
                </a:lnTo>
                <a:lnTo>
                  <a:pt x="46847" y="35337"/>
                </a:lnTo>
                <a:lnTo>
                  <a:pt x="46759" y="51689"/>
                </a:lnTo>
                <a:lnTo>
                  <a:pt x="45663" y="65330"/>
                </a:lnTo>
                <a:lnTo>
                  <a:pt x="43312" y="75686"/>
                </a:lnTo>
                <a:lnTo>
                  <a:pt x="40956" y="82583"/>
                </a:lnTo>
                <a:lnTo>
                  <a:pt x="37946" y="88359"/>
                </a:lnTo>
                <a:lnTo>
                  <a:pt x="48335" y="81397"/>
                </a:lnTo>
                <a:lnTo>
                  <a:pt x="55586" y="68362"/>
                </a:lnTo>
                <a:lnTo>
                  <a:pt x="58243" y="60823"/>
                </a:lnTo>
                <a:lnTo>
                  <a:pt x="59571" y="52792"/>
                </a:lnTo>
                <a:lnTo>
                  <a:pt x="59571" y="44268"/>
                </a:lnTo>
                <a:lnTo>
                  <a:pt x="59445" y="39815"/>
                </a:lnTo>
                <a:lnTo>
                  <a:pt x="57465" y="26959"/>
                </a:lnTo>
                <a:lnTo>
                  <a:pt x="53080" y="15484"/>
                </a:lnTo>
                <a:lnTo>
                  <a:pt x="42309" y="3260"/>
                </a:lnTo>
                <a:lnTo>
                  <a:pt x="30139" y="0"/>
                </a:lnTo>
                <a:lnTo>
                  <a:pt x="25991" y="278"/>
                </a:lnTo>
                <a:lnTo>
                  <a:pt x="14318" y="5198"/>
                </a:lnTo>
                <a:lnTo>
                  <a:pt x="5847" y="16255"/>
                </a:lnTo>
                <a:lnTo>
                  <a:pt x="4449" y="19384"/>
                </a:lnTo>
                <a:lnTo>
                  <a:pt x="1112" y="31203"/>
                </a:lnTo>
                <a:lnTo>
                  <a:pt x="0" y="44782"/>
                </a:lnTo>
                <a:lnTo>
                  <a:pt x="605" y="55264"/>
                </a:lnTo>
                <a:lnTo>
                  <a:pt x="3486" y="67891"/>
                </a:lnTo>
                <a:lnTo>
                  <a:pt x="8739" y="78128"/>
                </a:lnTo>
                <a:lnTo>
                  <a:pt x="14180" y="85795"/>
                </a:lnTo>
                <a:lnTo>
                  <a:pt x="14908" y="69711"/>
                </a:lnTo>
                <a:lnTo>
                  <a:pt x="13452" y="63886"/>
                </a:lnTo>
                <a:lnTo>
                  <a:pt x="12723" y="56111"/>
                </a:lnTo>
                <a:lnTo>
                  <a:pt x="12723" y="3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659283" y="2348476"/>
            <a:ext cx="54155" cy="77964"/>
          </a:xfrm>
          <a:custGeom>
            <a:avLst/>
            <a:gdLst/>
            <a:ahLst/>
            <a:cxnLst/>
            <a:rect l="l" t="t" r="r" b="b"/>
            <a:pathLst>
              <a:path w="59571" h="88359">
                <a:moveTo>
                  <a:pt x="12723" y="36022"/>
                </a:moveTo>
                <a:lnTo>
                  <a:pt x="13430" y="27670"/>
                </a:lnTo>
                <a:lnTo>
                  <a:pt x="14844" y="21331"/>
                </a:lnTo>
                <a:lnTo>
                  <a:pt x="17543" y="9423"/>
                </a:lnTo>
                <a:lnTo>
                  <a:pt x="22534" y="3469"/>
                </a:lnTo>
                <a:lnTo>
                  <a:pt x="37100" y="3469"/>
                </a:lnTo>
                <a:lnTo>
                  <a:pt x="42070" y="9252"/>
                </a:lnTo>
                <a:lnTo>
                  <a:pt x="44726" y="20817"/>
                </a:lnTo>
                <a:lnTo>
                  <a:pt x="46140" y="27027"/>
                </a:lnTo>
                <a:lnTo>
                  <a:pt x="46847" y="35337"/>
                </a:lnTo>
                <a:lnTo>
                  <a:pt x="46759" y="51689"/>
                </a:lnTo>
                <a:lnTo>
                  <a:pt x="45663" y="65330"/>
                </a:lnTo>
                <a:lnTo>
                  <a:pt x="43312" y="75686"/>
                </a:lnTo>
                <a:lnTo>
                  <a:pt x="40956" y="82583"/>
                </a:lnTo>
                <a:lnTo>
                  <a:pt x="37946" y="88359"/>
                </a:lnTo>
                <a:lnTo>
                  <a:pt x="48335" y="81397"/>
                </a:lnTo>
                <a:lnTo>
                  <a:pt x="55586" y="68362"/>
                </a:lnTo>
                <a:lnTo>
                  <a:pt x="58243" y="60823"/>
                </a:lnTo>
                <a:lnTo>
                  <a:pt x="59571" y="52792"/>
                </a:lnTo>
                <a:lnTo>
                  <a:pt x="59571" y="44268"/>
                </a:lnTo>
                <a:lnTo>
                  <a:pt x="59445" y="39815"/>
                </a:lnTo>
                <a:lnTo>
                  <a:pt x="57465" y="26959"/>
                </a:lnTo>
                <a:lnTo>
                  <a:pt x="53080" y="15484"/>
                </a:lnTo>
                <a:lnTo>
                  <a:pt x="42309" y="3260"/>
                </a:lnTo>
                <a:lnTo>
                  <a:pt x="30139" y="0"/>
                </a:lnTo>
                <a:lnTo>
                  <a:pt x="25991" y="278"/>
                </a:lnTo>
                <a:lnTo>
                  <a:pt x="14318" y="5198"/>
                </a:lnTo>
                <a:lnTo>
                  <a:pt x="5847" y="16255"/>
                </a:lnTo>
                <a:lnTo>
                  <a:pt x="4449" y="19384"/>
                </a:lnTo>
                <a:lnTo>
                  <a:pt x="1112" y="31203"/>
                </a:lnTo>
                <a:lnTo>
                  <a:pt x="0" y="44782"/>
                </a:lnTo>
                <a:lnTo>
                  <a:pt x="605" y="55264"/>
                </a:lnTo>
                <a:lnTo>
                  <a:pt x="3486" y="67891"/>
                </a:lnTo>
                <a:lnTo>
                  <a:pt x="8739" y="78128"/>
                </a:lnTo>
                <a:lnTo>
                  <a:pt x="14180" y="85795"/>
                </a:lnTo>
                <a:lnTo>
                  <a:pt x="14908" y="69711"/>
                </a:lnTo>
                <a:lnTo>
                  <a:pt x="13452" y="63886"/>
                </a:lnTo>
                <a:lnTo>
                  <a:pt x="12723" y="56111"/>
                </a:lnTo>
                <a:lnTo>
                  <a:pt x="12723" y="3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611670" y="2348589"/>
            <a:ext cx="33766" cy="77893"/>
          </a:xfrm>
          <a:custGeom>
            <a:avLst/>
            <a:gdLst/>
            <a:ahLst/>
            <a:cxnLst/>
            <a:rect l="l" t="t" r="r" b="b"/>
            <a:pathLst>
              <a:path w="37143" h="88279">
                <a:moveTo>
                  <a:pt x="11031" y="10922"/>
                </a:moveTo>
                <a:lnTo>
                  <a:pt x="13173" y="13599"/>
                </a:lnTo>
                <a:lnTo>
                  <a:pt x="13430" y="17219"/>
                </a:lnTo>
                <a:lnTo>
                  <a:pt x="13430" y="80569"/>
                </a:lnTo>
                <a:lnTo>
                  <a:pt x="12638" y="83075"/>
                </a:lnTo>
                <a:lnTo>
                  <a:pt x="9467" y="85388"/>
                </a:lnTo>
                <a:lnTo>
                  <a:pt x="6083" y="86095"/>
                </a:lnTo>
                <a:lnTo>
                  <a:pt x="899" y="86352"/>
                </a:lnTo>
                <a:lnTo>
                  <a:pt x="899" y="88279"/>
                </a:lnTo>
                <a:lnTo>
                  <a:pt x="37143" y="88279"/>
                </a:lnTo>
                <a:lnTo>
                  <a:pt x="37143" y="86480"/>
                </a:lnTo>
                <a:lnTo>
                  <a:pt x="32345" y="86309"/>
                </a:lnTo>
                <a:lnTo>
                  <a:pt x="29067" y="85773"/>
                </a:lnTo>
                <a:lnTo>
                  <a:pt x="27311" y="84874"/>
                </a:lnTo>
                <a:lnTo>
                  <a:pt x="24676" y="81876"/>
                </a:lnTo>
                <a:lnTo>
                  <a:pt x="24676" y="1221"/>
                </a:lnTo>
                <a:lnTo>
                  <a:pt x="24355" y="0"/>
                </a:lnTo>
                <a:lnTo>
                  <a:pt x="23584" y="0"/>
                </a:lnTo>
                <a:lnTo>
                  <a:pt x="0" y="12014"/>
                </a:lnTo>
                <a:lnTo>
                  <a:pt x="1542" y="13128"/>
                </a:lnTo>
                <a:lnTo>
                  <a:pt x="4980" y="11854"/>
                </a:lnTo>
                <a:lnTo>
                  <a:pt x="8203" y="10922"/>
                </a:lnTo>
                <a:lnTo>
                  <a:pt x="11031" y="109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672173" y="2409986"/>
            <a:ext cx="24341" cy="17574"/>
          </a:xfrm>
          <a:custGeom>
            <a:avLst/>
            <a:gdLst/>
            <a:ahLst/>
            <a:cxnLst/>
            <a:rect l="l" t="t" r="r" b="b"/>
            <a:pathLst>
              <a:path w="26775" h="19917">
                <a:moveTo>
                  <a:pt x="728" y="0"/>
                </a:moveTo>
                <a:lnTo>
                  <a:pt x="0" y="16083"/>
                </a:lnTo>
                <a:lnTo>
                  <a:pt x="6940" y="19917"/>
                </a:lnTo>
                <a:lnTo>
                  <a:pt x="15380" y="19917"/>
                </a:lnTo>
                <a:lnTo>
                  <a:pt x="23766" y="18648"/>
                </a:lnTo>
                <a:lnTo>
                  <a:pt x="26775" y="12871"/>
                </a:lnTo>
                <a:lnTo>
                  <a:pt x="22448" y="16319"/>
                </a:lnTo>
                <a:lnTo>
                  <a:pt x="8610" y="16319"/>
                </a:lnTo>
                <a:lnTo>
                  <a:pt x="3469" y="10880"/>
                </a:lnTo>
                <a:lnTo>
                  <a:pt x="7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731996" y="2409986"/>
            <a:ext cx="24341" cy="17574"/>
          </a:xfrm>
          <a:custGeom>
            <a:avLst/>
            <a:gdLst/>
            <a:ahLst/>
            <a:cxnLst/>
            <a:rect l="l" t="t" r="r" b="b"/>
            <a:pathLst>
              <a:path w="26775" h="19917">
                <a:moveTo>
                  <a:pt x="728" y="0"/>
                </a:moveTo>
                <a:lnTo>
                  <a:pt x="0" y="16083"/>
                </a:lnTo>
                <a:lnTo>
                  <a:pt x="6940" y="19917"/>
                </a:lnTo>
                <a:lnTo>
                  <a:pt x="15380" y="19917"/>
                </a:lnTo>
                <a:lnTo>
                  <a:pt x="23766" y="18648"/>
                </a:lnTo>
                <a:lnTo>
                  <a:pt x="26775" y="12871"/>
                </a:lnTo>
                <a:lnTo>
                  <a:pt x="22448" y="16319"/>
                </a:lnTo>
                <a:lnTo>
                  <a:pt x="8610" y="16319"/>
                </a:lnTo>
                <a:lnTo>
                  <a:pt x="3469" y="10880"/>
                </a:lnTo>
                <a:lnTo>
                  <a:pt x="7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809714" y="2413898"/>
            <a:ext cx="42494" cy="12585"/>
          </a:xfrm>
          <a:custGeom>
            <a:avLst/>
            <a:gdLst/>
            <a:ahLst/>
            <a:cxnLst/>
            <a:rect l="l" t="t" r="r" b="b"/>
            <a:pathLst>
              <a:path w="46743" h="14263">
                <a:moveTo>
                  <a:pt x="36565" y="14263"/>
                </a:moveTo>
                <a:lnTo>
                  <a:pt x="46743" y="7936"/>
                </a:lnTo>
                <a:lnTo>
                  <a:pt x="33030" y="9380"/>
                </a:lnTo>
                <a:lnTo>
                  <a:pt x="29732" y="9380"/>
                </a:lnTo>
                <a:lnTo>
                  <a:pt x="25458" y="7667"/>
                </a:lnTo>
                <a:lnTo>
                  <a:pt x="11567" y="0"/>
                </a:lnTo>
                <a:lnTo>
                  <a:pt x="11567" y="4968"/>
                </a:lnTo>
                <a:lnTo>
                  <a:pt x="10838" y="8063"/>
                </a:lnTo>
                <a:lnTo>
                  <a:pt x="7925" y="10505"/>
                </a:lnTo>
                <a:lnTo>
                  <a:pt x="4798" y="11372"/>
                </a:lnTo>
                <a:lnTo>
                  <a:pt x="0" y="11886"/>
                </a:lnTo>
                <a:lnTo>
                  <a:pt x="0" y="14263"/>
                </a:lnTo>
                <a:lnTo>
                  <a:pt x="36565" y="142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932105" y="2400291"/>
            <a:ext cx="29385" cy="0"/>
          </a:xfrm>
          <a:custGeom>
            <a:avLst/>
            <a:gdLst/>
            <a:ahLst/>
            <a:cxnLst/>
            <a:rect l="l" t="t" r="r" b="b"/>
            <a:pathLst>
              <a:path w="32324">
                <a:moveTo>
                  <a:pt x="0" y="0"/>
                </a:moveTo>
                <a:lnTo>
                  <a:pt x="32324" y="0"/>
                </a:lnTo>
              </a:path>
            </a:pathLst>
          </a:custGeom>
          <a:ln w="94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010485" y="2348589"/>
            <a:ext cx="33766" cy="77893"/>
          </a:xfrm>
          <a:custGeom>
            <a:avLst/>
            <a:gdLst/>
            <a:ahLst/>
            <a:cxnLst/>
            <a:rect l="l" t="t" r="r" b="b"/>
            <a:pathLst>
              <a:path w="37143" h="88279">
                <a:moveTo>
                  <a:pt x="11031" y="10922"/>
                </a:moveTo>
                <a:lnTo>
                  <a:pt x="13173" y="13599"/>
                </a:lnTo>
                <a:lnTo>
                  <a:pt x="13430" y="17219"/>
                </a:lnTo>
                <a:lnTo>
                  <a:pt x="13430" y="80569"/>
                </a:lnTo>
                <a:lnTo>
                  <a:pt x="12638" y="83075"/>
                </a:lnTo>
                <a:lnTo>
                  <a:pt x="9467" y="85388"/>
                </a:lnTo>
                <a:lnTo>
                  <a:pt x="6083" y="86095"/>
                </a:lnTo>
                <a:lnTo>
                  <a:pt x="899" y="86352"/>
                </a:lnTo>
                <a:lnTo>
                  <a:pt x="899" y="88279"/>
                </a:lnTo>
                <a:lnTo>
                  <a:pt x="37143" y="88279"/>
                </a:lnTo>
                <a:lnTo>
                  <a:pt x="37143" y="86480"/>
                </a:lnTo>
                <a:lnTo>
                  <a:pt x="32345" y="86309"/>
                </a:lnTo>
                <a:lnTo>
                  <a:pt x="29067" y="85773"/>
                </a:lnTo>
                <a:lnTo>
                  <a:pt x="27311" y="84874"/>
                </a:lnTo>
                <a:lnTo>
                  <a:pt x="24676" y="81876"/>
                </a:lnTo>
                <a:lnTo>
                  <a:pt x="24676" y="1221"/>
                </a:lnTo>
                <a:lnTo>
                  <a:pt x="24355" y="0"/>
                </a:lnTo>
                <a:lnTo>
                  <a:pt x="23584" y="0"/>
                </a:lnTo>
                <a:lnTo>
                  <a:pt x="0" y="12014"/>
                </a:lnTo>
                <a:lnTo>
                  <a:pt x="1542" y="13128"/>
                </a:lnTo>
                <a:lnTo>
                  <a:pt x="4980" y="11854"/>
                </a:lnTo>
                <a:lnTo>
                  <a:pt x="8203" y="10922"/>
                </a:lnTo>
                <a:lnTo>
                  <a:pt x="11031" y="109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602205" y="2464580"/>
            <a:ext cx="898894" cy="80331"/>
          </a:xfrm>
          <a:custGeom>
            <a:avLst/>
            <a:gdLst/>
            <a:ahLst/>
            <a:cxnLst/>
            <a:rect l="l" t="t" r="r" b="b"/>
            <a:pathLst>
              <a:path w="988783" h="91042">
                <a:moveTo>
                  <a:pt x="756496" y="63929"/>
                </a:moveTo>
                <a:lnTo>
                  <a:pt x="756496" y="72923"/>
                </a:lnTo>
                <a:lnTo>
                  <a:pt x="822943" y="72923"/>
                </a:lnTo>
                <a:lnTo>
                  <a:pt x="822943" y="63929"/>
                </a:lnTo>
                <a:lnTo>
                  <a:pt x="756496" y="63929"/>
                </a:lnTo>
                <a:close/>
              </a:path>
              <a:path w="988783" h="91042">
                <a:moveTo>
                  <a:pt x="756496" y="37393"/>
                </a:moveTo>
                <a:lnTo>
                  <a:pt x="756496" y="46388"/>
                </a:lnTo>
                <a:lnTo>
                  <a:pt x="822943" y="46388"/>
                </a:lnTo>
                <a:lnTo>
                  <a:pt x="822943" y="37393"/>
                </a:lnTo>
                <a:lnTo>
                  <a:pt x="756496" y="37393"/>
                </a:lnTo>
                <a:close/>
              </a:path>
              <a:path w="988783" h="91042">
                <a:moveTo>
                  <a:pt x="887870" y="11051"/>
                </a:moveTo>
                <a:lnTo>
                  <a:pt x="890011" y="13728"/>
                </a:lnTo>
                <a:lnTo>
                  <a:pt x="890268" y="17347"/>
                </a:lnTo>
                <a:lnTo>
                  <a:pt x="890268" y="80698"/>
                </a:lnTo>
                <a:lnTo>
                  <a:pt x="889476" y="83204"/>
                </a:lnTo>
                <a:lnTo>
                  <a:pt x="886306" y="85517"/>
                </a:lnTo>
                <a:lnTo>
                  <a:pt x="882921" y="86224"/>
                </a:lnTo>
                <a:lnTo>
                  <a:pt x="877738" y="86481"/>
                </a:lnTo>
                <a:lnTo>
                  <a:pt x="877738" y="88408"/>
                </a:lnTo>
                <a:lnTo>
                  <a:pt x="913981" y="88408"/>
                </a:lnTo>
                <a:lnTo>
                  <a:pt x="913981" y="86609"/>
                </a:lnTo>
                <a:lnTo>
                  <a:pt x="909183" y="86438"/>
                </a:lnTo>
                <a:lnTo>
                  <a:pt x="905906" y="85902"/>
                </a:lnTo>
                <a:lnTo>
                  <a:pt x="904149" y="85003"/>
                </a:lnTo>
                <a:lnTo>
                  <a:pt x="901515" y="82004"/>
                </a:lnTo>
                <a:lnTo>
                  <a:pt x="901515" y="1349"/>
                </a:lnTo>
                <a:lnTo>
                  <a:pt x="901193" y="128"/>
                </a:lnTo>
                <a:lnTo>
                  <a:pt x="900422" y="128"/>
                </a:lnTo>
                <a:lnTo>
                  <a:pt x="876838" y="12143"/>
                </a:lnTo>
                <a:lnTo>
                  <a:pt x="878380" y="13256"/>
                </a:lnTo>
                <a:lnTo>
                  <a:pt x="881818" y="11982"/>
                </a:lnTo>
                <a:lnTo>
                  <a:pt x="885042" y="11051"/>
                </a:lnTo>
                <a:lnTo>
                  <a:pt x="887870" y="11051"/>
                </a:lnTo>
                <a:close/>
              </a:path>
              <a:path w="988783" h="91042">
                <a:moveTo>
                  <a:pt x="944120" y="69712"/>
                </a:moveTo>
                <a:lnTo>
                  <a:pt x="943392" y="85796"/>
                </a:lnTo>
                <a:lnTo>
                  <a:pt x="950332" y="89629"/>
                </a:lnTo>
                <a:lnTo>
                  <a:pt x="958772" y="89629"/>
                </a:lnTo>
                <a:lnTo>
                  <a:pt x="967158" y="88360"/>
                </a:lnTo>
                <a:lnTo>
                  <a:pt x="970168" y="82583"/>
                </a:lnTo>
                <a:lnTo>
                  <a:pt x="965841" y="86031"/>
                </a:lnTo>
                <a:lnTo>
                  <a:pt x="952003" y="86031"/>
                </a:lnTo>
                <a:lnTo>
                  <a:pt x="946862" y="80591"/>
                </a:lnTo>
                <a:lnTo>
                  <a:pt x="944120" y="69712"/>
                </a:lnTo>
                <a:close/>
              </a:path>
              <a:path w="988783" h="91042">
                <a:moveTo>
                  <a:pt x="941935" y="36022"/>
                </a:moveTo>
                <a:lnTo>
                  <a:pt x="942642" y="27670"/>
                </a:lnTo>
                <a:lnTo>
                  <a:pt x="944056" y="21331"/>
                </a:lnTo>
                <a:lnTo>
                  <a:pt x="946755" y="9423"/>
                </a:lnTo>
                <a:lnTo>
                  <a:pt x="951746" y="3469"/>
                </a:lnTo>
                <a:lnTo>
                  <a:pt x="966312" y="3469"/>
                </a:lnTo>
                <a:lnTo>
                  <a:pt x="971282" y="9252"/>
                </a:lnTo>
                <a:lnTo>
                  <a:pt x="973938" y="20817"/>
                </a:lnTo>
                <a:lnTo>
                  <a:pt x="975352" y="27028"/>
                </a:lnTo>
                <a:lnTo>
                  <a:pt x="976059" y="35337"/>
                </a:lnTo>
                <a:lnTo>
                  <a:pt x="975971" y="51690"/>
                </a:lnTo>
                <a:lnTo>
                  <a:pt x="974875" y="65330"/>
                </a:lnTo>
                <a:lnTo>
                  <a:pt x="972524" y="75687"/>
                </a:lnTo>
                <a:lnTo>
                  <a:pt x="970168" y="82583"/>
                </a:lnTo>
                <a:lnTo>
                  <a:pt x="967158" y="88360"/>
                </a:lnTo>
                <a:lnTo>
                  <a:pt x="977547" y="81398"/>
                </a:lnTo>
                <a:lnTo>
                  <a:pt x="984799" y="68362"/>
                </a:lnTo>
                <a:lnTo>
                  <a:pt x="987455" y="60823"/>
                </a:lnTo>
                <a:lnTo>
                  <a:pt x="988783" y="52792"/>
                </a:lnTo>
                <a:lnTo>
                  <a:pt x="988783" y="44268"/>
                </a:lnTo>
                <a:lnTo>
                  <a:pt x="988657" y="39815"/>
                </a:lnTo>
                <a:lnTo>
                  <a:pt x="986677" y="26959"/>
                </a:lnTo>
                <a:lnTo>
                  <a:pt x="982292" y="15484"/>
                </a:lnTo>
                <a:lnTo>
                  <a:pt x="971521" y="3260"/>
                </a:lnTo>
                <a:lnTo>
                  <a:pt x="959351" y="0"/>
                </a:lnTo>
                <a:lnTo>
                  <a:pt x="955203" y="279"/>
                </a:lnTo>
                <a:lnTo>
                  <a:pt x="943530" y="5198"/>
                </a:lnTo>
                <a:lnTo>
                  <a:pt x="935059" y="16255"/>
                </a:lnTo>
                <a:lnTo>
                  <a:pt x="933661" y="19384"/>
                </a:lnTo>
                <a:lnTo>
                  <a:pt x="930324" y="31203"/>
                </a:lnTo>
                <a:lnTo>
                  <a:pt x="929212" y="44782"/>
                </a:lnTo>
                <a:lnTo>
                  <a:pt x="929817" y="55265"/>
                </a:lnTo>
                <a:lnTo>
                  <a:pt x="932698" y="67891"/>
                </a:lnTo>
                <a:lnTo>
                  <a:pt x="937951" y="78128"/>
                </a:lnTo>
                <a:lnTo>
                  <a:pt x="943392" y="85796"/>
                </a:lnTo>
                <a:lnTo>
                  <a:pt x="944120" y="69712"/>
                </a:lnTo>
                <a:lnTo>
                  <a:pt x="942664" y="63886"/>
                </a:lnTo>
                <a:lnTo>
                  <a:pt x="941935" y="56112"/>
                </a:lnTo>
                <a:lnTo>
                  <a:pt x="941935" y="36022"/>
                </a:lnTo>
                <a:close/>
              </a:path>
              <a:path w="988783" h="91042">
                <a:moveTo>
                  <a:pt x="646843" y="79070"/>
                </a:moveTo>
                <a:lnTo>
                  <a:pt x="646061" y="82208"/>
                </a:lnTo>
                <a:lnTo>
                  <a:pt x="642933" y="84906"/>
                </a:lnTo>
                <a:lnTo>
                  <a:pt x="639495" y="85731"/>
                </a:lnTo>
                <a:lnTo>
                  <a:pt x="634183" y="86030"/>
                </a:lnTo>
                <a:lnTo>
                  <a:pt x="634183" y="88408"/>
                </a:lnTo>
                <a:lnTo>
                  <a:pt x="684436" y="88408"/>
                </a:lnTo>
                <a:lnTo>
                  <a:pt x="690605" y="87401"/>
                </a:lnTo>
                <a:lnTo>
                  <a:pt x="695618" y="85388"/>
                </a:lnTo>
                <a:lnTo>
                  <a:pt x="695791" y="85317"/>
                </a:lnTo>
                <a:lnTo>
                  <a:pt x="706361" y="77132"/>
                </a:lnTo>
                <a:lnTo>
                  <a:pt x="709884" y="64186"/>
                </a:lnTo>
                <a:lnTo>
                  <a:pt x="709884" y="58060"/>
                </a:lnTo>
                <a:lnTo>
                  <a:pt x="707742" y="53295"/>
                </a:lnTo>
                <a:lnTo>
                  <a:pt x="703458" y="49890"/>
                </a:lnTo>
                <a:lnTo>
                  <a:pt x="699174" y="46484"/>
                </a:lnTo>
                <a:lnTo>
                  <a:pt x="694011" y="44054"/>
                </a:lnTo>
                <a:lnTo>
                  <a:pt x="694783" y="57332"/>
                </a:lnTo>
                <a:lnTo>
                  <a:pt x="694783" y="72110"/>
                </a:lnTo>
                <a:lnTo>
                  <a:pt x="692512" y="77121"/>
                </a:lnTo>
                <a:lnTo>
                  <a:pt x="687971" y="79734"/>
                </a:lnTo>
                <a:lnTo>
                  <a:pt x="683430" y="82347"/>
                </a:lnTo>
                <a:lnTo>
                  <a:pt x="677796" y="83653"/>
                </a:lnTo>
                <a:lnTo>
                  <a:pt x="666400" y="83653"/>
                </a:lnTo>
                <a:lnTo>
                  <a:pt x="663422" y="83321"/>
                </a:lnTo>
                <a:lnTo>
                  <a:pt x="660209" y="80526"/>
                </a:lnTo>
                <a:lnTo>
                  <a:pt x="660209" y="45489"/>
                </a:lnTo>
                <a:lnTo>
                  <a:pt x="674733" y="45553"/>
                </a:lnTo>
                <a:lnTo>
                  <a:pt x="681502" y="46902"/>
                </a:lnTo>
                <a:lnTo>
                  <a:pt x="683730" y="38164"/>
                </a:lnTo>
                <a:lnTo>
                  <a:pt x="680816" y="39492"/>
                </a:lnTo>
                <a:lnTo>
                  <a:pt x="677153" y="40199"/>
                </a:lnTo>
                <a:lnTo>
                  <a:pt x="672740" y="40284"/>
                </a:lnTo>
                <a:lnTo>
                  <a:pt x="660209" y="40477"/>
                </a:lnTo>
                <a:lnTo>
                  <a:pt x="660209" y="10794"/>
                </a:lnTo>
                <a:lnTo>
                  <a:pt x="646843" y="10772"/>
                </a:lnTo>
                <a:lnTo>
                  <a:pt x="646843" y="79070"/>
                </a:lnTo>
                <a:close/>
              </a:path>
              <a:path w="988783" h="91042">
                <a:moveTo>
                  <a:pt x="167339" y="4133"/>
                </a:moveTo>
                <a:lnTo>
                  <a:pt x="170487" y="4990"/>
                </a:lnTo>
                <a:lnTo>
                  <a:pt x="173315" y="7731"/>
                </a:lnTo>
                <a:lnTo>
                  <a:pt x="174022" y="10815"/>
                </a:lnTo>
                <a:lnTo>
                  <a:pt x="174022" y="74144"/>
                </a:lnTo>
                <a:lnTo>
                  <a:pt x="187913" y="81811"/>
                </a:lnTo>
                <a:lnTo>
                  <a:pt x="187389" y="78257"/>
                </a:lnTo>
                <a:lnTo>
                  <a:pt x="187389" y="11372"/>
                </a:lnTo>
                <a:lnTo>
                  <a:pt x="188963" y="7131"/>
                </a:lnTo>
                <a:lnTo>
                  <a:pt x="192015" y="6168"/>
                </a:lnTo>
                <a:lnTo>
                  <a:pt x="194971" y="6168"/>
                </a:lnTo>
                <a:lnTo>
                  <a:pt x="200173" y="6366"/>
                </a:lnTo>
                <a:lnTo>
                  <a:pt x="213134" y="9059"/>
                </a:lnTo>
                <a:lnTo>
                  <a:pt x="223568" y="14906"/>
                </a:lnTo>
                <a:lnTo>
                  <a:pt x="228682" y="20117"/>
                </a:lnTo>
                <a:lnTo>
                  <a:pt x="234293" y="31251"/>
                </a:lnTo>
                <a:lnTo>
                  <a:pt x="236164" y="45360"/>
                </a:lnTo>
                <a:lnTo>
                  <a:pt x="234922" y="57206"/>
                </a:lnTo>
                <a:lnTo>
                  <a:pt x="229850" y="69013"/>
                </a:lnTo>
                <a:lnTo>
                  <a:pt x="220869" y="77421"/>
                </a:lnTo>
                <a:lnTo>
                  <a:pt x="220326" y="77747"/>
                </a:lnTo>
                <a:lnTo>
                  <a:pt x="209198" y="82080"/>
                </a:lnTo>
                <a:lnTo>
                  <a:pt x="199020" y="88408"/>
                </a:lnTo>
                <a:lnTo>
                  <a:pt x="208831" y="88408"/>
                </a:lnTo>
                <a:lnTo>
                  <a:pt x="217099" y="87166"/>
                </a:lnTo>
                <a:lnTo>
                  <a:pt x="223825" y="84681"/>
                </a:lnTo>
                <a:lnTo>
                  <a:pt x="227510" y="83353"/>
                </a:lnTo>
                <a:lnTo>
                  <a:pt x="231065" y="81404"/>
                </a:lnTo>
                <a:lnTo>
                  <a:pt x="234493" y="78835"/>
                </a:lnTo>
                <a:lnTo>
                  <a:pt x="239891" y="74765"/>
                </a:lnTo>
                <a:lnTo>
                  <a:pt x="243929" y="69775"/>
                </a:lnTo>
                <a:lnTo>
                  <a:pt x="246606" y="63864"/>
                </a:lnTo>
                <a:lnTo>
                  <a:pt x="249284" y="57953"/>
                </a:lnTo>
                <a:lnTo>
                  <a:pt x="250623" y="51721"/>
                </a:lnTo>
                <a:lnTo>
                  <a:pt x="250623" y="45167"/>
                </a:lnTo>
                <a:lnTo>
                  <a:pt x="250219" y="38132"/>
                </a:lnTo>
                <a:lnTo>
                  <a:pt x="246623" y="25060"/>
                </a:lnTo>
                <a:lnTo>
                  <a:pt x="239303" y="14769"/>
                </a:lnTo>
                <a:lnTo>
                  <a:pt x="228259" y="7260"/>
                </a:lnTo>
                <a:lnTo>
                  <a:pt x="223667" y="5342"/>
                </a:lnTo>
                <a:lnTo>
                  <a:pt x="211731" y="2347"/>
                </a:lnTo>
                <a:lnTo>
                  <a:pt x="197927" y="1349"/>
                </a:lnTo>
                <a:lnTo>
                  <a:pt x="162455" y="1349"/>
                </a:lnTo>
                <a:lnTo>
                  <a:pt x="162455" y="3790"/>
                </a:lnTo>
                <a:lnTo>
                  <a:pt x="167339" y="4133"/>
                </a:lnTo>
                <a:close/>
              </a:path>
              <a:path w="988783" h="91042">
                <a:moveTo>
                  <a:pt x="75508" y="36022"/>
                </a:moveTo>
                <a:lnTo>
                  <a:pt x="76215" y="27670"/>
                </a:lnTo>
                <a:lnTo>
                  <a:pt x="77628" y="21331"/>
                </a:lnTo>
                <a:lnTo>
                  <a:pt x="80327" y="9423"/>
                </a:lnTo>
                <a:lnTo>
                  <a:pt x="85319" y="3469"/>
                </a:lnTo>
                <a:lnTo>
                  <a:pt x="99885" y="3469"/>
                </a:lnTo>
                <a:lnTo>
                  <a:pt x="104854" y="9252"/>
                </a:lnTo>
                <a:lnTo>
                  <a:pt x="107510" y="20817"/>
                </a:lnTo>
                <a:lnTo>
                  <a:pt x="108924" y="27027"/>
                </a:lnTo>
                <a:lnTo>
                  <a:pt x="109631" y="35337"/>
                </a:lnTo>
                <a:lnTo>
                  <a:pt x="109543" y="51689"/>
                </a:lnTo>
                <a:lnTo>
                  <a:pt x="108447" y="65330"/>
                </a:lnTo>
                <a:lnTo>
                  <a:pt x="106097" y="75686"/>
                </a:lnTo>
                <a:lnTo>
                  <a:pt x="103740" y="82583"/>
                </a:lnTo>
                <a:lnTo>
                  <a:pt x="100731" y="88359"/>
                </a:lnTo>
                <a:lnTo>
                  <a:pt x="111120" y="81397"/>
                </a:lnTo>
                <a:lnTo>
                  <a:pt x="118371" y="68362"/>
                </a:lnTo>
                <a:lnTo>
                  <a:pt x="121027" y="60823"/>
                </a:lnTo>
                <a:lnTo>
                  <a:pt x="122355" y="52792"/>
                </a:lnTo>
                <a:lnTo>
                  <a:pt x="122355" y="44268"/>
                </a:lnTo>
                <a:lnTo>
                  <a:pt x="122229" y="39815"/>
                </a:lnTo>
                <a:lnTo>
                  <a:pt x="120249" y="26959"/>
                </a:lnTo>
                <a:lnTo>
                  <a:pt x="115864" y="15484"/>
                </a:lnTo>
                <a:lnTo>
                  <a:pt x="105093" y="3260"/>
                </a:lnTo>
                <a:lnTo>
                  <a:pt x="92923" y="0"/>
                </a:lnTo>
                <a:lnTo>
                  <a:pt x="88776" y="278"/>
                </a:lnTo>
                <a:lnTo>
                  <a:pt x="77102" y="5198"/>
                </a:lnTo>
                <a:lnTo>
                  <a:pt x="68632" y="16255"/>
                </a:lnTo>
                <a:lnTo>
                  <a:pt x="67233" y="19384"/>
                </a:lnTo>
                <a:lnTo>
                  <a:pt x="63896" y="31203"/>
                </a:lnTo>
                <a:lnTo>
                  <a:pt x="62784" y="44782"/>
                </a:lnTo>
                <a:lnTo>
                  <a:pt x="63389" y="55264"/>
                </a:lnTo>
                <a:lnTo>
                  <a:pt x="66270" y="67891"/>
                </a:lnTo>
                <a:lnTo>
                  <a:pt x="71523" y="78128"/>
                </a:lnTo>
                <a:lnTo>
                  <a:pt x="76964" y="85795"/>
                </a:lnTo>
                <a:lnTo>
                  <a:pt x="77693" y="69711"/>
                </a:lnTo>
                <a:lnTo>
                  <a:pt x="76236" y="63886"/>
                </a:lnTo>
                <a:lnTo>
                  <a:pt x="75508" y="56111"/>
                </a:lnTo>
                <a:lnTo>
                  <a:pt x="75508" y="36022"/>
                </a:lnTo>
                <a:close/>
              </a:path>
              <a:path w="988783" h="91042">
                <a:moveTo>
                  <a:pt x="4626" y="32060"/>
                </a:moveTo>
                <a:lnTo>
                  <a:pt x="4519" y="33988"/>
                </a:lnTo>
                <a:lnTo>
                  <a:pt x="6811" y="34374"/>
                </a:lnTo>
                <a:lnTo>
                  <a:pt x="12466" y="34374"/>
                </a:lnTo>
                <a:lnTo>
                  <a:pt x="18571" y="35723"/>
                </a:lnTo>
                <a:lnTo>
                  <a:pt x="25126" y="38421"/>
                </a:lnTo>
                <a:lnTo>
                  <a:pt x="29990" y="40795"/>
                </a:lnTo>
                <a:lnTo>
                  <a:pt x="39644" y="49900"/>
                </a:lnTo>
                <a:lnTo>
                  <a:pt x="42862" y="62387"/>
                </a:lnTo>
                <a:lnTo>
                  <a:pt x="42862" y="68726"/>
                </a:lnTo>
                <a:lnTo>
                  <a:pt x="41020" y="74069"/>
                </a:lnTo>
                <a:lnTo>
                  <a:pt x="37336" y="78417"/>
                </a:lnTo>
                <a:lnTo>
                  <a:pt x="33652" y="82765"/>
                </a:lnTo>
                <a:lnTo>
                  <a:pt x="29346" y="84938"/>
                </a:lnTo>
                <a:lnTo>
                  <a:pt x="22277" y="84938"/>
                </a:lnTo>
                <a:lnTo>
                  <a:pt x="19225" y="83557"/>
                </a:lnTo>
                <a:lnTo>
                  <a:pt x="15262" y="80794"/>
                </a:lnTo>
                <a:lnTo>
                  <a:pt x="11299" y="78032"/>
                </a:lnTo>
                <a:lnTo>
                  <a:pt x="8097" y="76650"/>
                </a:lnTo>
                <a:lnTo>
                  <a:pt x="3727" y="76650"/>
                </a:lnTo>
                <a:lnTo>
                  <a:pt x="460" y="79059"/>
                </a:lnTo>
                <a:lnTo>
                  <a:pt x="0" y="81469"/>
                </a:lnTo>
                <a:lnTo>
                  <a:pt x="0" y="84895"/>
                </a:lnTo>
                <a:lnTo>
                  <a:pt x="2142" y="87273"/>
                </a:lnTo>
                <a:lnTo>
                  <a:pt x="6426" y="88601"/>
                </a:lnTo>
                <a:lnTo>
                  <a:pt x="8996" y="89414"/>
                </a:lnTo>
                <a:lnTo>
                  <a:pt x="12381" y="89822"/>
                </a:lnTo>
                <a:lnTo>
                  <a:pt x="18727" y="89775"/>
                </a:lnTo>
                <a:lnTo>
                  <a:pt x="31617" y="87099"/>
                </a:lnTo>
                <a:lnTo>
                  <a:pt x="42188" y="80312"/>
                </a:lnTo>
                <a:lnTo>
                  <a:pt x="42483" y="80032"/>
                </a:lnTo>
                <a:lnTo>
                  <a:pt x="49852" y="69456"/>
                </a:lnTo>
                <a:lnTo>
                  <a:pt x="52309" y="56604"/>
                </a:lnTo>
                <a:lnTo>
                  <a:pt x="52309" y="52363"/>
                </a:lnTo>
                <a:lnTo>
                  <a:pt x="51516" y="48348"/>
                </a:lnTo>
                <a:lnTo>
                  <a:pt x="49931" y="44557"/>
                </a:lnTo>
                <a:lnTo>
                  <a:pt x="48346" y="40767"/>
                </a:lnTo>
                <a:lnTo>
                  <a:pt x="46011" y="37351"/>
                </a:lnTo>
                <a:lnTo>
                  <a:pt x="42927" y="34309"/>
                </a:lnTo>
                <a:lnTo>
                  <a:pt x="39328" y="30797"/>
                </a:lnTo>
                <a:lnTo>
                  <a:pt x="34851" y="28141"/>
                </a:lnTo>
                <a:lnTo>
                  <a:pt x="29496" y="26342"/>
                </a:lnTo>
                <a:lnTo>
                  <a:pt x="26240" y="25272"/>
                </a:lnTo>
                <a:lnTo>
                  <a:pt x="21099" y="24136"/>
                </a:lnTo>
                <a:lnTo>
                  <a:pt x="14073" y="22937"/>
                </a:lnTo>
                <a:lnTo>
                  <a:pt x="19535" y="11693"/>
                </a:lnTo>
                <a:lnTo>
                  <a:pt x="45304" y="11693"/>
                </a:lnTo>
                <a:lnTo>
                  <a:pt x="48325" y="10794"/>
                </a:lnTo>
                <a:lnTo>
                  <a:pt x="53337" y="-1092"/>
                </a:lnTo>
                <a:lnTo>
                  <a:pt x="51110" y="-706"/>
                </a:lnTo>
                <a:lnTo>
                  <a:pt x="48635" y="1113"/>
                </a:lnTo>
                <a:lnTo>
                  <a:pt x="46204" y="1349"/>
                </a:lnTo>
                <a:lnTo>
                  <a:pt x="18636" y="1349"/>
                </a:lnTo>
                <a:lnTo>
                  <a:pt x="4626" y="32060"/>
                </a:lnTo>
                <a:close/>
              </a:path>
              <a:path w="988783" h="91042">
                <a:moveTo>
                  <a:pt x="77693" y="69711"/>
                </a:moveTo>
                <a:lnTo>
                  <a:pt x="76964" y="85795"/>
                </a:lnTo>
                <a:lnTo>
                  <a:pt x="83905" y="89628"/>
                </a:lnTo>
                <a:lnTo>
                  <a:pt x="92344" y="89628"/>
                </a:lnTo>
                <a:lnTo>
                  <a:pt x="100731" y="88359"/>
                </a:lnTo>
                <a:lnTo>
                  <a:pt x="103740" y="82583"/>
                </a:lnTo>
                <a:lnTo>
                  <a:pt x="99413" y="86030"/>
                </a:lnTo>
                <a:lnTo>
                  <a:pt x="85575" y="86030"/>
                </a:lnTo>
                <a:lnTo>
                  <a:pt x="80434" y="80591"/>
                </a:lnTo>
                <a:lnTo>
                  <a:pt x="77693" y="69711"/>
                </a:lnTo>
                <a:close/>
              </a:path>
              <a:path w="988783" h="91042">
                <a:moveTo>
                  <a:pt x="199020" y="88408"/>
                </a:moveTo>
                <a:lnTo>
                  <a:pt x="209198" y="82080"/>
                </a:lnTo>
                <a:lnTo>
                  <a:pt x="195486" y="83525"/>
                </a:lnTo>
                <a:lnTo>
                  <a:pt x="192187" y="83525"/>
                </a:lnTo>
                <a:lnTo>
                  <a:pt x="187913" y="81811"/>
                </a:lnTo>
                <a:lnTo>
                  <a:pt x="174022" y="74144"/>
                </a:lnTo>
                <a:lnTo>
                  <a:pt x="174022" y="79113"/>
                </a:lnTo>
                <a:lnTo>
                  <a:pt x="173294" y="82208"/>
                </a:lnTo>
                <a:lnTo>
                  <a:pt x="170380" y="84649"/>
                </a:lnTo>
                <a:lnTo>
                  <a:pt x="167253" y="85516"/>
                </a:lnTo>
                <a:lnTo>
                  <a:pt x="162455" y="86030"/>
                </a:lnTo>
                <a:lnTo>
                  <a:pt x="162455" y="88408"/>
                </a:lnTo>
                <a:lnTo>
                  <a:pt x="199020" y="88408"/>
                </a:lnTo>
                <a:close/>
              </a:path>
              <a:path w="988783" h="91042">
                <a:moveTo>
                  <a:pt x="297084" y="54612"/>
                </a:moveTo>
                <a:lnTo>
                  <a:pt x="297084" y="62836"/>
                </a:lnTo>
                <a:lnTo>
                  <a:pt x="329408" y="62836"/>
                </a:lnTo>
                <a:lnTo>
                  <a:pt x="329408" y="54612"/>
                </a:lnTo>
                <a:lnTo>
                  <a:pt x="297084" y="54612"/>
                </a:lnTo>
                <a:close/>
              </a:path>
              <a:path w="988783" h="91042">
                <a:moveTo>
                  <a:pt x="394335" y="11051"/>
                </a:moveTo>
                <a:lnTo>
                  <a:pt x="396477" y="13728"/>
                </a:lnTo>
                <a:lnTo>
                  <a:pt x="396734" y="17347"/>
                </a:lnTo>
                <a:lnTo>
                  <a:pt x="396734" y="80698"/>
                </a:lnTo>
                <a:lnTo>
                  <a:pt x="395941" y="83204"/>
                </a:lnTo>
                <a:lnTo>
                  <a:pt x="392771" y="85516"/>
                </a:lnTo>
                <a:lnTo>
                  <a:pt x="389386" y="86224"/>
                </a:lnTo>
                <a:lnTo>
                  <a:pt x="384203" y="86481"/>
                </a:lnTo>
                <a:lnTo>
                  <a:pt x="384203" y="88408"/>
                </a:lnTo>
                <a:lnTo>
                  <a:pt x="420447" y="88408"/>
                </a:lnTo>
                <a:lnTo>
                  <a:pt x="420447" y="86609"/>
                </a:lnTo>
                <a:lnTo>
                  <a:pt x="415648" y="86438"/>
                </a:lnTo>
                <a:lnTo>
                  <a:pt x="412371" y="85902"/>
                </a:lnTo>
                <a:lnTo>
                  <a:pt x="410614" y="85002"/>
                </a:lnTo>
                <a:lnTo>
                  <a:pt x="407980" y="82004"/>
                </a:lnTo>
                <a:lnTo>
                  <a:pt x="407980" y="1349"/>
                </a:lnTo>
                <a:lnTo>
                  <a:pt x="407658" y="128"/>
                </a:lnTo>
                <a:lnTo>
                  <a:pt x="406887" y="128"/>
                </a:lnTo>
                <a:lnTo>
                  <a:pt x="383303" y="12143"/>
                </a:lnTo>
                <a:lnTo>
                  <a:pt x="384845" y="13256"/>
                </a:lnTo>
                <a:lnTo>
                  <a:pt x="388283" y="11982"/>
                </a:lnTo>
                <a:lnTo>
                  <a:pt x="391507" y="11051"/>
                </a:lnTo>
                <a:lnTo>
                  <a:pt x="394335" y="11051"/>
                </a:lnTo>
                <a:close/>
              </a:path>
              <a:path w="988783" h="91042">
                <a:moveTo>
                  <a:pt x="462538" y="78899"/>
                </a:moveTo>
                <a:lnTo>
                  <a:pt x="459711" y="76071"/>
                </a:lnTo>
                <a:lnTo>
                  <a:pt x="455984" y="75365"/>
                </a:lnTo>
                <a:lnTo>
                  <a:pt x="452246" y="76071"/>
                </a:lnTo>
                <a:lnTo>
                  <a:pt x="449375" y="78899"/>
                </a:lnTo>
                <a:lnTo>
                  <a:pt x="448658" y="82625"/>
                </a:lnTo>
                <a:lnTo>
                  <a:pt x="449365" y="86362"/>
                </a:lnTo>
                <a:lnTo>
                  <a:pt x="452192" y="89232"/>
                </a:lnTo>
                <a:lnTo>
                  <a:pt x="455984" y="89950"/>
                </a:lnTo>
                <a:lnTo>
                  <a:pt x="459764" y="89232"/>
                </a:lnTo>
                <a:lnTo>
                  <a:pt x="462549" y="86362"/>
                </a:lnTo>
                <a:lnTo>
                  <a:pt x="463245" y="82625"/>
                </a:lnTo>
                <a:lnTo>
                  <a:pt x="462538" y="78899"/>
                </a:lnTo>
                <a:close/>
              </a:path>
              <a:path w="988783" h="91042">
                <a:moveTo>
                  <a:pt x="493042" y="11051"/>
                </a:moveTo>
                <a:lnTo>
                  <a:pt x="495184" y="13728"/>
                </a:lnTo>
                <a:lnTo>
                  <a:pt x="495441" y="17347"/>
                </a:lnTo>
                <a:lnTo>
                  <a:pt x="495441" y="80698"/>
                </a:lnTo>
                <a:lnTo>
                  <a:pt x="494648" y="83204"/>
                </a:lnTo>
                <a:lnTo>
                  <a:pt x="491478" y="85516"/>
                </a:lnTo>
                <a:lnTo>
                  <a:pt x="488093" y="86224"/>
                </a:lnTo>
                <a:lnTo>
                  <a:pt x="482910" y="86481"/>
                </a:lnTo>
                <a:lnTo>
                  <a:pt x="482910" y="88408"/>
                </a:lnTo>
                <a:lnTo>
                  <a:pt x="519154" y="88408"/>
                </a:lnTo>
                <a:lnTo>
                  <a:pt x="519154" y="86609"/>
                </a:lnTo>
                <a:lnTo>
                  <a:pt x="514355" y="86438"/>
                </a:lnTo>
                <a:lnTo>
                  <a:pt x="511078" y="85902"/>
                </a:lnTo>
                <a:lnTo>
                  <a:pt x="509321" y="85002"/>
                </a:lnTo>
                <a:lnTo>
                  <a:pt x="506687" y="82004"/>
                </a:lnTo>
                <a:lnTo>
                  <a:pt x="506687" y="1349"/>
                </a:lnTo>
                <a:lnTo>
                  <a:pt x="506365" y="128"/>
                </a:lnTo>
                <a:lnTo>
                  <a:pt x="505594" y="128"/>
                </a:lnTo>
                <a:lnTo>
                  <a:pt x="482010" y="12143"/>
                </a:lnTo>
                <a:lnTo>
                  <a:pt x="483552" y="13256"/>
                </a:lnTo>
                <a:lnTo>
                  <a:pt x="486990" y="11982"/>
                </a:lnTo>
                <a:lnTo>
                  <a:pt x="490214" y="11051"/>
                </a:lnTo>
                <a:lnTo>
                  <a:pt x="493042" y="11051"/>
                </a:lnTo>
                <a:close/>
              </a:path>
              <a:path w="988783" h="91042">
                <a:moveTo>
                  <a:pt x="558846" y="11051"/>
                </a:moveTo>
                <a:lnTo>
                  <a:pt x="560988" y="13728"/>
                </a:lnTo>
                <a:lnTo>
                  <a:pt x="561245" y="17347"/>
                </a:lnTo>
                <a:lnTo>
                  <a:pt x="561245" y="80698"/>
                </a:lnTo>
                <a:lnTo>
                  <a:pt x="560453" y="83204"/>
                </a:lnTo>
                <a:lnTo>
                  <a:pt x="557283" y="85516"/>
                </a:lnTo>
                <a:lnTo>
                  <a:pt x="553898" y="86224"/>
                </a:lnTo>
                <a:lnTo>
                  <a:pt x="548714" y="86481"/>
                </a:lnTo>
                <a:lnTo>
                  <a:pt x="548714" y="88408"/>
                </a:lnTo>
                <a:lnTo>
                  <a:pt x="584958" y="88408"/>
                </a:lnTo>
                <a:lnTo>
                  <a:pt x="584958" y="86609"/>
                </a:lnTo>
                <a:lnTo>
                  <a:pt x="580160" y="86438"/>
                </a:lnTo>
                <a:lnTo>
                  <a:pt x="576883" y="85902"/>
                </a:lnTo>
                <a:lnTo>
                  <a:pt x="575126" y="85002"/>
                </a:lnTo>
                <a:lnTo>
                  <a:pt x="572491" y="82004"/>
                </a:lnTo>
                <a:lnTo>
                  <a:pt x="572491" y="1349"/>
                </a:lnTo>
                <a:lnTo>
                  <a:pt x="572170" y="128"/>
                </a:lnTo>
                <a:lnTo>
                  <a:pt x="571399" y="128"/>
                </a:lnTo>
                <a:lnTo>
                  <a:pt x="547815" y="12143"/>
                </a:lnTo>
                <a:lnTo>
                  <a:pt x="549357" y="13256"/>
                </a:lnTo>
                <a:lnTo>
                  <a:pt x="552795" y="11982"/>
                </a:lnTo>
                <a:lnTo>
                  <a:pt x="556019" y="11051"/>
                </a:lnTo>
                <a:lnTo>
                  <a:pt x="558846" y="11051"/>
                </a:lnTo>
                <a:close/>
              </a:path>
              <a:path w="988783" h="91042">
                <a:moveTo>
                  <a:pt x="681502" y="46902"/>
                </a:moveTo>
                <a:lnTo>
                  <a:pt x="686814" y="49601"/>
                </a:lnTo>
                <a:lnTo>
                  <a:pt x="692126" y="52299"/>
                </a:lnTo>
                <a:lnTo>
                  <a:pt x="694783" y="57332"/>
                </a:lnTo>
                <a:lnTo>
                  <a:pt x="694011" y="44054"/>
                </a:lnTo>
                <a:lnTo>
                  <a:pt x="687971" y="42598"/>
                </a:lnTo>
                <a:lnTo>
                  <a:pt x="692855" y="41398"/>
                </a:lnTo>
                <a:lnTo>
                  <a:pt x="696518" y="39878"/>
                </a:lnTo>
                <a:lnTo>
                  <a:pt x="698959" y="38036"/>
                </a:lnTo>
                <a:lnTo>
                  <a:pt x="703287" y="34823"/>
                </a:lnTo>
                <a:lnTo>
                  <a:pt x="705450" y="30112"/>
                </a:lnTo>
                <a:lnTo>
                  <a:pt x="705450" y="15634"/>
                </a:lnTo>
                <a:lnTo>
                  <a:pt x="702355" y="9809"/>
                </a:lnTo>
                <a:lnTo>
                  <a:pt x="696164" y="6425"/>
                </a:lnTo>
                <a:lnTo>
                  <a:pt x="685148" y="2598"/>
                </a:lnTo>
                <a:lnTo>
                  <a:pt x="671070" y="1349"/>
                </a:lnTo>
                <a:lnTo>
                  <a:pt x="634183" y="1349"/>
                </a:lnTo>
                <a:lnTo>
                  <a:pt x="634183" y="3790"/>
                </a:lnTo>
                <a:lnTo>
                  <a:pt x="639495" y="4047"/>
                </a:lnTo>
                <a:lnTo>
                  <a:pt x="642933" y="4872"/>
                </a:lnTo>
                <a:lnTo>
                  <a:pt x="646061" y="7656"/>
                </a:lnTo>
                <a:lnTo>
                  <a:pt x="646843" y="10772"/>
                </a:lnTo>
                <a:lnTo>
                  <a:pt x="660209" y="10794"/>
                </a:lnTo>
                <a:lnTo>
                  <a:pt x="661173" y="6939"/>
                </a:lnTo>
                <a:lnTo>
                  <a:pt x="663508" y="6232"/>
                </a:lnTo>
                <a:lnTo>
                  <a:pt x="673490" y="6232"/>
                </a:lnTo>
                <a:lnTo>
                  <a:pt x="678888" y="6982"/>
                </a:lnTo>
                <a:lnTo>
                  <a:pt x="682444" y="8481"/>
                </a:lnTo>
                <a:lnTo>
                  <a:pt x="688870" y="11222"/>
                </a:lnTo>
                <a:lnTo>
                  <a:pt x="692084" y="16512"/>
                </a:lnTo>
                <a:lnTo>
                  <a:pt x="692084" y="30990"/>
                </a:lnTo>
                <a:lnTo>
                  <a:pt x="689299" y="35594"/>
                </a:lnTo>
                <a:lnTo>
                  <a:pt x="683730" y="38164"/>
                </a:lnTo>
                <a:lnTo>
                  <a:pt x="681502" y="46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872282" y="2516396"/>
            <a:ext cx="29385" cy="0"/>
          </a:xfrm>
          <a:custGeom>
            <a:avLst/>
            <a:gdLst/>
            <a:ahLst/>
            <a:cxnLst/>
            <a:rect l="l" t="t" r="r" b="b"/>
            <a:pathLst>
              <a:path w="32324">
                <a:moveTo>
                  <a:pt x="0" y="0"/>
                </a:moveTo>
                <a:lnTo>
                  <a:pt x="32324" y="0"/>
                </a:lnTo>
              </a:path>
            </a:pathLst>
          </a:custGeom>
          <a:ln w="94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289930" y="2524956"/>
            <a:ext cx="60406" cy="0"/>
          </a:xfrm>
          <a:custGeom>
            <a:avLst/>
            <a:gdLst/>
            <a:ahLst/>
            <a:cxnLst/>
            <a:rect l="l" t="t" r="r" b="b"/>
            <a:pathLst>
              <a:path w="66447">
                <a:moveTo>
                  <a:pt x="0" y="0"/>
                </a:moveTo>
                <a:lnTo>
                  <a:pt x="66447" y="0"/>
                </a:lnTo>
              </a:path>
            </a:pathLst>
          </a:custGeom>
          <a:ln w="102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289930" y="2501542"/>
            <a:ext cx="60406" cy="0"/>
          </a:xfrm>
          <a:custGeom>
            <a:avLst/>
            <a:gdLst/>
            <a:ahLst/>
            <a:cxnLst/>
            <a:rect l="l" t="t" r="r" b="b"/>
            <a:pathLst>
              <a:path w="66447">
                <a:moveTo>
                  <a:pt x="0" y="0"/>
                </a:moveTo>
                <a:lnTo>
                  <a:pt x="66447" y="0"/>
                </a:lnTo>
              </a:path>
            </a:pathLst>
          </a:custGeom>
          <a:ln w="102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600335" y="2579325"/>
            <a:ext cx="812315" cy="95920"/>
          </a:xfrm>
          <a:custGeom>
            <a:avLst/>
            <a:gdLst/>
            <a:ahLst/>
            <a:cxnLst/>
            <a:rect l="l" t="t" r="r" b="b"/>
            <a:pathLst>
              <a:path w="893546" h="108709">
                <a:moveTo>
                  <a:pt x="420339" y="48442"/>
                </a:moveTo>
                <a:lnTo>
                  <a:pt x="425652" y="51141"/>
                </a:lnTo>
                <a:lnTo>
                  <a:pt x="430964" y="53839"/>
                </a:lnTo>
                <a:lnTo>
                  <a:pt x="433620" y="58872"/>
                </a:lnTo>
                <a:lnTo>
                  <a:pt x="432849" y="45593"/>
                </a:lnTo>
                <a:lnTo>
                  <a:pt x="426809" y="44137"/>
                </a:lnTo>
                <a:lnTo>
                  <a:pt x="431692" y="42938"/>
                </a:lnTo>
                <a:lnTo>
                  <a:pt x="435355" y="41417"/>
                </a:lnTo>
                <a:lnTo>
                  <a:pt x="437797" y="39575"/>
                </a:lnTo>
                <a:lnTo>
                  <a:pt x="442124" y="36363"/>
                </a:lnTo>
                <a:lnTo>
                  <a:pt x="444288" y="31651"/>
                </a:lnTo>
                <a:lnTo>
                  <a:pt x="444288" y="17173"/>
                </a:lnTo>
                <a:lnTo>
                  <a:pt x="441193" y="11348"/>
                </a:lnTo>
                <a:lnTo>
                  <a:pt x="435002" y="7964"/>
                </a:lnTo>
                <a:lnTo>
                  <a:pt x="423986" y="4138"/>
                </a:lnTo>
                <a:lnTo>
                  <a:pt x="409908" y="2889"/>
                </a:lnTo>
                <a:lnTo>
                  <a:pt x="373021" y="2889"/>
                </a:lnTo>
                <a:lnTo>
                  <a:pt x="373021" y="5330"/>
                </a:lnTo>
                <a:lnTo>
                  <a:pt x="378333" y="5587"/>
                </a:lnTo>
                <a:lnTo>
                  <a:pt x="381771" y="6412"/>
                </a:lnTo>
                <a:lnTo>
                  <a:pt x="384899" y="9196"/>
                </a:lnTo>
                <a:lnTo>
                  <a:pt x="385681" y="12312"/>
                </a:lnTo>
                <a:lnTo>
                  <a:pt x="399047" y="12333"/>
                </a:lnTo>
                <a:lnTo>
                  <a:pt x="400011" y="8478"/>
                </a:lnTo>
                <a:lnTo>
                  <a:pt x="402346" y="7771"/>
                </a:lnTo>
                <a:lnTo>
                  <a:pt x="412328" y="7771"/>
                </a:lnTo>
                <a:lnTo>
                  <a:pt x="417726" y="8521"/>
                </a:lnTo>
                <a:lnTo>
                  <a:pt x="421282" y="10021"/>
                </a:lnTo>
                <a:lnTo>
                  <a:pt x="427708" y="12762"/>
                </a:lnTo>
                <a:lnTo>
                  <a:pt x="430921" y="18051"/>
                </a:lnTo>
                <a:lnTo>
                  <a:pt x="430921" y="32529"/>
                </a:lnTo>
                <a:lnTo>
                  <a:pt x="428137" y="37134"/>
                </a:lnTo>
                <a:lnTo>
                  <a:pt x="422567" y="39704"/>
                </a:lnTo>
                <a:lnTo>
                  <a:pt x="420339" y="48442"/>
                </a:lnTo>
                <a:close/>
              </a:path>
              <a:path w="893546" h="108709">
                <a:moveTo>
                  <a:pt x="495334" y="65468"/>
                </a:moveTo>
                <a:lnTo>
                  <a:pt x="495334" y="74463"/>
                </a:lnTo>
                <a:lnTo>
                  <a:pt x="561781" y="74463"/>
                </a:lnTo>
                <a:lnTo>
                  <a:pt x="561781" y="65468"/>
                </a:lnTo>
                <a:lnTo>
                  <a:pt x="495334" y="65468"/>
                </a:lnTo>
                <a:close/>
              </a:path>
              <a:path w="893546" h="108709">
                <a:moveTo>
                  <a:pt x="495334" y="38933"/>
                </a:moveTo>
                <a:lnTo>
                  <a:pt x="495334" y="47928"/>
                </a:lnTo>
                <a:lnTo>
                  <a:pt x="561781" y="47928"/>
                </a:lnTo>
                <a:lnTo>
                  <a:pt x="561781" y="38933"/>
                </a:lnTo>
                <a:lnTo>
                  <a:pt x="495334" y="38933"/>
                </a:lnTo>
                <a:close/>
              </a:path>
              <a:path w="893546" h="108709">
                <a:moveTo>
                  <a:pt x="683537" y="63905"/>
                </a:moveTo>
                <a:lnTo>
                  <a:pt x="683537" y="51526"/>
                </a:lnTo>
                <a:lnTo>
                  <a:pt x="685588" y="17331"/>
                </a:lnTo>
                <a:lnTo>
                  <a:pt x="677701" y="27945"/>
                </a:lnTo>
                <a:lnTo>
                  <a:pt x="672969" y="39686"/>
                </a:lnTo>
                <a:lnTo>
                  <a:pt x="671391" y="52554"/>
                </a:lnTo>
                <a:lnTo>
                  <a:pt x="671585" y="57500"/>
                </a:lnTo>
                <a:lnTo>
                  <a:pt x="674433" y="70411"/>
                </a:lnTo>
                <a:lnTo>
                  <a:pt x="680677" y="80760"/>
                </a:lnTo>
                <a:lnTo>
                  <a:pt x="686867" y="87828"/>
                </a:lnTo>
                <a:lnTo>
                  <a:pt x="693733" y="91361"/>
                </a:lnTo>
                <a:lnTo>
                  <a:pt x="690980" y="84101"/>
                </a:lnTo>
                <a:lnTo>
                  <a:pt x="688003" y="77419"/>
                </a:lnTo>
                <a:lnTo>
                  <a:pt x="685025" y="70737"/>
                </a:lnTo>
                <a:lnTo>
                  <a:pt x="683537" y="63905"/>
                </a:lnTo>
                <a:close/>
              </a:path>
              <a:path w="893546" h="108709">
                <a:moveTo>
                  <a:pt x="710912" y="85268"/>
                </a:moveTo>
                <a:lnTo>
                  <a:pt x="707207" y="87442"/>
                </a:lnTo>
                <a:lnTo>
                  <a:pt x="695682" y="87442"/>
                </a:lnTo>
                <a:lnTo>
                  <a:pt x="690980" y="84101"/>
                </a:lnTo>
                <a:lnTo>
                  <a:pt x="693733" y="91361"/>
                </a:lnTo>
                <a:lnTo>
                  <a:pt x="709327" y="91361"/>
                </a:lnTo>
                <a:lnTo>
                  <a:pt x="715871" y="88213"/>
                </a:lnTo>
                <a:lnTo>
                  <a:pt x="720905" y="81916"/>
                </a:lnTo>
                <a:lnTo>
                  <a:pt x="725939" y="75620"/>
                </a:lnTo>
                <a:lnTo>
                  <a:pt x="728456" y="68553"/>
                </a:lnTo>
                <a:lnTo>
                  <a:pt x="728456" y="51976"/>
                </a:lnTo>
                <a:lnTo>
                  <a:pt x="726142" y="45251"/>
                </a:lnTo>
                <a:lnTo>
                  <a:pt x="721516" y="40539"/>
                </a:lnTo>
                <a:lnTo>
                  <a:pt x="716889" y="35827"/>
                </a:lnTo>
                <a:lnTo>
                  <a:pt x="711169" y="33472"/>
                </a:lnTo>
                <a:lnTo>
                  <a:pt x="700887" y="33472"/>
                </a:lnTo>
                <a:lnTo>
                  <a:pt x="697439" y="34157"/>
                </a:lnTo>
                <a:lnTo>
                  <a:pt x="694011" y="35528"/>
                </a:lnTo>
                <a:lnTo>
                  <a:pt x="692084" y="36299"/>
                </a:lnTo>
                <a:lnTo>
                  <a:pt x="689791" y="37498"/>
                </a:lnTo>
                <a:lnTo>
                  <a:pt x="687135" y="39125"/>
                </a:lnTo>
                <a:lnTo>
                  <a:pt x="688163" y="34457"/>
                </a:lnTo>
                <a:lnTo>
                  <a:pt x="690048" y="29745"/>
                </a:lnTo>
                <a:lnTo>
                  <a:pt x="692790" y="24990"/>
                </a:lnTo>
                <a:lnTo>
                  <a:pt x="695532" y="20236"/>
                </a:lnTo>
                <a:lnTo>
                  <a:pt x="698467" y="16317"/>
                </a:lnTo>
                <a:lnTo>
                  <a:pt x="701594" y="13233"/>
                </a:lnTo>
                <a:lnTo>
                  <a:pt x="704636" y="10191"/>
                </a:lnTo>
                <a:lnTo>
                  <a:pt x="708096" y="7825"/>
                </a:lnTo>
                <a:lnTo>
                  <a:pt x="711973" y="6133"/>
                </a:lnTo>
                <a:lnTo>
                  <a:pt x="715850" y="4441"/>
                </a:lnTo>
                <a:lnTo>
                  <a:pt x="720466" y="3103"/>
                </a:lnTo>
                <a:lnTo>
                  <a:pt x="725821" y="2117"/>
                </a:lnTo>
                <a:lnTo>
                  <a:pt x="724983" y="0"/>
                </a:lnTo>
                <a:lnTo>
                  <a:pt x="712254" y="1590"/>
                </a:lnTo>
                <a:lnTo>
                  <a:pt x="700388" y="6130"/>
                </a:lnTo>
                <a:lnTo>
                  <a:pt x="689385" y="13618"/>
                </a:lnTo>
                <a:lnTo>
                  <a:pt x="685588" y="17331"/>
                </a:lnTo>
                <a:lnTo>
                  <a:pt x="683537" y="51526"/>
                </a:lnTo>
                <a:lnTo>
                  <a:pt x="684179" y="47671"/>
                </a:lnTo>
                <a:lnTo>
                  <a:pt x="685465" y="45358"/>
                </a:lnTo>
                <a:lnTo>
                  <a:pt x="687649" y="41417"/>
                </a:lnTo>
                <a:lnTo>
                  <a:pt x="692062" y="39447"/>
                </a:lnTo>
                <a:lnTo>
                  <a:pt x="705900" y="39447"/>
                </a:lnTo>
                <a:lnTo>
                  <a:pt x="710998" y="43131"/>
                </a:lnTo>
                <a:lnTo>
                  <a:pt x="713997" y="50498"/>
                </a:lnTo>
                <a:lnTo>
                  <a:pt x="715796" y="54910"/>
                </a:lnTo>
                <a:lnTo>
                  <a:pt x="716696" y="59964"/>
                </a:lnTo>
                <a:lnTo>
                  <a:pt x="716696" y="71487"/>
                </a:lnTo>
                <a:lnTo>
                  <a:pt x="715539" y="76573"/>
                </a:lnTo>
                <a:lnTo>
                  <a:pt x="713226" y="80920"/>
                </a:lnTo>
                <a:lnTo>
                  <a:pt x="710912" y="85268"/>
                </a:lnTo>
                <a:close/>
              </a:path>
              <a:path w="893546" h="108709">
                <a:moveTo>
                  <a:pt x="760716" y="80438"/>
                </a:moveTo>
                <a:lnTo>
                  <a:pt x="757888" y="77611"/>
                </a:lnTo>
                <a:lnTo>
                  <a:pt x="754161" y="76905"/>
                </a:lnTo>
                <a:lnTo>
                  <a:pt x="750423" y="77611"/>
                </a:lnTo>
                <a:lnTo>
                  <a:pt x="747553" y="80438"/>
                </a:lnTo>
                <a:lnTo>
                  <a:pt x="746835" y="84165"/>
                </a:lnTo>
                <a:lnTo>
                  <a:pt x="747542" y="87902"/>
                </a:lnTo>
                <a:lnTo>
                  <a:pt x="750369" y="90772"/>
                </a:lnTo>
                <a:lnTo>
                  <a:pt x="754161" y="91490"/>
                </a:lnTo>
                <a:lnTo>
                  <a:pt x="757942" y="90772"/>
                </a:lnTo>
                <a:lnTo>
                  <a:pt x="760726" y="87902"/>
                </a:lnTo>
                <a:lnTo>
                  <a:pt x="761423" y="84165"/>
                </a:lnTo>
                <a:lnTo>
                  <a:pt x="760716" y="80438"/>
                </a:lnTo>
                <a:close/>
              </a:path>
              <a:path w="893546" h="108709">
                <a:moveTo>
                  <a:pt x="781665" y="71251"/>
                </a:moveTo>
                <a:lnTo>
                  <a:pt x="780937" y="87335"/>
                </a:lnTo>
                <a:lnTo>
                  <a:pt x="787877" y="91168"/>
                </a:lnTo>
                <a:lnTo>
                  <a:pt x="796317" y="91168"/>
                </a:lnTo>
                <a:lnTo>
                  <a:pt x="804703" y="89899"/>
                </a:lnTo>
                <a:lnTo>
                  <a:pt x="807713" y="84123"/>
                </a:lnTo>
                <a:lnTo>
                  <a:pt x="803386" y="87570"/>
                </a:lnTo>
                <a:lnTo>
                  <a:pt x="789548" y="87570"/>
                </a:lnTo>
                <a:lnTo>
                  <a:pt x="784407" y="82131"/>
                </a:lnTo>
                <a:lnTo>
                  <a:pt x="781665" y="71251"/>
                </a:lnTo>
                <a:close/>
              </a:path>
              <a:path w="893546" h="108709">
                <a:moveTo>
                  <a:pt x="869897" y="68039"/>
                </a:moveTo>
                <a:lnTo>
                  <a:pt x="869897" y="89948"/>
                </a:lnTo>
                <a:lnTo>
                  <a:pt x="880115" y="89948"/>
                </a:lnTo>
                <a:lnTo>
                  <a:pt x="880115" y="68039"/>
                </a:lnTo>
                <a:lnTo>
                  <a:pt x="893546" y="68039"/>
                </a:lnTo>
                <a:lnTo>
                  <a:pt x="893546" y="59493"/>
                </a:lnTo>
                <a:lnTo>
                  <a:pt x="880115" y="59493"/>
                </a:lnTo>
                <a:lnTo>
                  <a:pt x="880115" y="1668"/>
                </a:lnTo>
                <a:lnTo>
                  <a:pt x="874010" y="1668"/>
                </a:lnTo>
                <a:lnTo>
                  <a:pt x="869769" y="14904"/>
                </a:lnTo>
                <a:lnTo>
                  <a:pt x="869769" y="59493"/>
                </a:lnTo>
                <a:lnTo>
                  <a:pt x="832882" y="59493"/>
                </a:lnTo>
                <a:lnTo>
                  <a:pt x="832882" y="68039"/>
                </a:lnTo>
                <a:lnTo>
                  <a:pt x="869897" y="68039"/>
                </a:lnTo>
                <a:close/>
              </a:path>
              <a:path w="893546" h="108709">
                <a:moveTo>
                  <a:pt x="874010" y="1668"/>
                </a:moveTo>
                <a:lnTo>
                  <a:pt x="832882" y="59493"/>
                </a:lnTo>
                <a:lnTo>
                  <a:pt x="838216" y="59493"/>
                </a:lnTo>
                <a:lnTo>
                  <a:pt x="869769" y="14904"/>
                </a:lnTo>
                <a:lnTo>
                  <a:pt x="874010" y="1668"/>
                </a:lnTo>
                <a:close/>
              </a:path>
              <a:path w="893546" h="108709">
                <a:moveTo>
                  <a:pt x="779480" y="37562"/>
                </a:moveTo>
                <a:lnTo>
                  <a:pt x="780187" y="29210"/>
                </a:lnTo>
                <a:lnTo>
                  <a:pt x="781601" y="22870"/>
                </a:lnTo>
                <a:lnTo>
                  <a:pt x="784300" y="10963"/>
                </a:lnTo>
                <a:lnTo>
                  <a:pt x="789291" y="5009"/>
                </a:lnTo>
                <a:lnTo>
                  <a:pt x="803857" y="5009"/>
                </a:lnTo>
                <a:lnTo>
                  <a:pt x="808827" y="10791"/>
                </a:lnTo>
                <a:lnTo>
                  <a:pt x="811483" y="22357"/>
                </a:lnTo>
                <a:lnTo>
                  <a:pt x="812897" y="28567"/>
                </a:lnTo>
                <a:lnTo>
                  <a:pt x="813604" y="36877"/>
                </a:lnTo>
                <a:lnTo>
                  <a:pt x="813516" y="53229"/>
                </a:lnTo>
                <a:lnTo>
                  <a:pt x="812420" y="66869"/>
                </a:lnTo>
                <a:lnTo>
                  <a:pt x="810069" y="77226"/>
                </a:lnTo>
                <a:lnTo>
                  <a:pt x="807713" y="84123"/>
                </a:lnTo>
                <a:lnTo>
                  <a:pt x="804703" y="89899"/>
                </a:lnTo>
                <a:lnTo>
                  <a:pt x="815092" y="82937"/>
                </a:lnTo>
                <a:lnTo>
                  <a:pt x="822343" y="69902"/>
                </a:lnTo>
                <a:lnTo>
                  <a:pt x="825000" y="62363"/>
                </a:lnTo>
                <a:lnTo>
                  <a:pt x="826328" y="54332"/>
                </a:lnTo>
                <a:lnTo>
                  <a:pt x="826328" y="45808"/>
                </a:lnTo>
                <a:lnTo>
                  <a:pt x="826202" y="41355"/>
                </a:lnTo>
                <a:lnTo>
                  <a:pt x="824222" y="28499"/>
                </a:lnTo>
                <a:lnTo>
                  <a:pt x="819837" y="17024"/>
                </a:lnTo>
                <a:lnTo>
                  <a:pt x="809066" y="4799"/>
                </a:lnTo>
                <a:lnTo>
                  <a:pt x="796896" y="1539"/>
                </a:lnTo>
                <a:lnTo>
                  <a:pt x="792748" y="1818"/>
                </a:lnTo>
                <a:lnTo>
                  <a:pt x="781075" y="6737"/>
                </a:lnTo>
                <a:lnTo>
                  <a:pt x="772604" y="17794"/>
                </a:lnTo>
                <a:lnTo>
                  <a:pt x="771205" y="20924"/>
                </a:lnTo>
                <a:lnTo>
                  <a:pt x="767869" y="32743"/>
                </a:lnTo>
                <a:lnTo>
                  <a:pt x="766756" y="46321"/>
                </a:lnTo>
                <a:lnTo>
                  <a:pt x="767362" y="56804"/>
                </a:lnTo>
                <a:lnTo>
                  <a:pt x="770243" y="69431"/>
                </a:lnTo>
                <a:lnTo>
                  <a:pt x="775496" y="79667"/>
                </a:lnTo>
                <a:lnTo>
                  <a:pt x="780937" y="87335"/>
                </a:lnTo>
                <a:lnTo>
                  <a:pt x="781665" y="71251"/>
                </a:lnTo>
                <a:lnTo>
                  <a:pt x="780209" y="65426"/>
                </a:lnTo>
                <a:lnTo>
                  <a:pt x="779480" y="57651"/>
                </a:lnTo>
                <a:lnTo>
                  <a:pt x="779480" y="37562"/>
                </a:lnTo>
                <a:close/>
              </a:path>
              <a:path w="893546" h="108709">
                <a:moveTo>
                  <a:pt x="608992" y="22806"/>
                </a:moveTo>
                <a:lnTo>
                  <a:pt x="611263" y="18866"/>
                </a:lnTo>
                <a:lnTo>
                  <a:pt x="613383" y="15953"/>
                </a:lnTo>
                <a:lnTo>
                  <a:pt x="615354" y="14068"/>
                </a:lnTo>
                <a:lnTo>
                  <a:pt x="618953" y="10599"/>
                </a:lnTo>
                <a:lnTo>
                  <a:pt x="623109" y="8864"/>
                </a:lnTo>
                <a:lnTo>
                  <a:pt x="631805" y="8864"/>
                </a:lnTo>
                <a:lnTo>
                  <a:pt x="635350" y="10084"/>
                </a:lnTo>
                <a:lnTo>
                  <a:pt x="638457" y="12526"/>
                </a:lnTo>
                <a:lnTo>
                  <a:pt x="641563" y="14968"/>
                </a:lnTo>
                <a:lnTo>
                  <a:pt x="643116" y="18523"/>
                </a:lnTo>
                <a:lnTo>
                  <a:pt x="643116" y="28460"/>
                </a:lnTo>
                <a:lnTo>
                  <a:pt x="641145" y="32701"/>
                </a:lnTo>
                <a:lnTo>
                  <a:pt x="637203" y="35913"/>
                </a:lnTo>
                <a:lnTo>
                  <a:pt x="633262" y="39125"/>
                </a:lnTo>
                <a:lnTo>
                  <a:pt x="627864" y="41974"/>
                </a:lnTo>
                <a:lnTo>
                  <a:pt x="621009" y="44458"/>
                </a:lnTo>
                <a:lnTo>
                  <a:pt x="621823" y="46043"/>
                </a:lnTo>
                <a:lnTo>
                  <a:pt x="634012" y="45936"/>
                </a:lnTo>
                <a:lnTo>
                  <a:pt x="640738" y="48870"/>
                </a:lnTo>
                <a:lnTo>
                  <a:pt x="644722" y="54738"/>
                </a:lnTo>
                <a:lnTo>
                  <a:pt x="647079" y="58208"/>
                </a:lnTo>
                <a:lnTo>
                  <a:pt x="648257" y="62234"/>
                </a:lnTo>
                <a:lnTo>
                  <a:pt x="648257" y="71572"/>
                </a:lnTo>
                <a:lnTo>
                  <a:pt x="646800" y="75973"/>
                </a:lnTo>
                <a:lnTo>
                  <a:pt x="643887" y="80021"/>
                </a:lnTo>
                <a:lnTo>
                  <a:pt x="640974" y="84069"/>
                </a:lnTo>
                <a:lnTo>
                  <a:pt x="636518" y="86092"/>
                </a:lnTo>
                <a:lnTo>
                  <a:pt x="627821" y="86092"/>
                </a:lnTo>
                <a:lnTo>
                  <a:pt x="624533" y="84872"/>
                </a:lnTo>
                <a:lnTo>
                  <a:pt x="620656" y="82430"/>
                </a:lnTo>
                <a:lnTo>
                  <a:pt x="616779" y="79989"/>
                </a:lnTo>
                <a:lnTo>
                  <a:pt x="613662" y="78768"/>
                </a:lnTo>
                <a:lnTo>
                  <a:pt x="611306" y="78768"/>
                </a:lnTo>
                <a:lnTo>
                  <a:pt x="607868" y="80310"/>
                </a:lnTo>
                <a:lnTo>
                  <a:pt x="606807" y="83523"/>
                </a:lnTo>
                <a:lnTo>
                  <a:pt x="607868" y="87003"/>
                </a:lnTo>
                <a:lnTo>
                  <a:pt x="612109" y="90129"/>
                </a:lnTo>
                <a:lnTo>
                  <a:pt x="615804" y="90911"/>
                </a:lnTo>
                <a:lnTo>
                  <a:pt x="621074" y="90911"/>
                </a:lnTo>
                <a:lnTo>
                  <a:pt x="625237" y="90775"/>
                </a:lnTo>
                <a:lnTo>
                  <a:pt x="638398" y="87986"/>
                </a:lnTo>
                <a:lnTo>
                  <a:pt x="648417" y="81595"/>
                </a:lnTo>
                <a:lnTo>
                  <a:pt x="654822" y="75384"/>
                </a:lnTo>
                <a:lnTo>
                  <a:pt x="658024" y="68210"/>
                </a:lnTo>
                <a:lnTo>
                  <a:pt x="658024" y="53175"/>
                </a:lnTo>
                <a:lnTo>
                  <a:pt x="655690" y="47478"/>
                </a:lnTo>
                <a:lnTo>
                  <a:pt x="651020" y="42981"/>
                </a:lnTo>
                <a:lnTo>
                  <a:pt x="648535" y="40625"/>
                </a:lnTo>
                <a:lnTo>
                  <a:pt x="645236" y="38569"/>
                </a:lnTo>
                <a:lnTo>
                  <a:pt x="641124" y="36813"/>
                </a:lnTo>
                <a:lnTo>
                  <a:pt x="644636" y="34371"/>
                </a:lnTo>
                <a:lnTo>
                  <a:pt x="647228" y="32165"/>
                </a:lnTo>
                <a:lnTo>
                  <a:pt x="648899" y="30195"/>
                </a:lnTo>
                <a:lnTo>
                  <a:pt x="651855" y="26726"/>
                </a:lnTo>
                <a:lnTo>
                  <a:pt x="653333" y="22913"/>
                </a:lnTo>
                <a:lnTo>
                  <a:pt x="653333" y="14046"/>
                </a:lnTo>
                <a:lnTo>
                  <a:pt x="651545" y="9892"/>
                </a:lnTo>
                <a:lnTo>
                  <a:pt x="647967" y="6294"/>
                </a:lnTo>
                <a:lnTo>
                  <a:pt x="644390" y="2696"/>
                </a:lnTo>
                <a:lnTo>
                  <a:pt x="639324" y="897"/>
                </a:lnTo>
                <a:lnTo>
                  <a:pt x="626643" y="897"/>
                </a:lnTo>
                <a:lnTo>
                  <a:pt x="621245" y="2846"/>
                </a:lnTo>
                <a:lnTo>
                  <a:pt x="616575" y="6744"/>
                </a:lnTo>
                <a:lnTo>
                  <a:pt x="611905" y="10642"/>
                </a:lnTo>
                <a:lnTo>
                  <a:pt x="608714" y="15846"/>
                </a:lnTo>
                <a:lnTo>
                  <a:pt x="607000" y="22356"/>
                </a:lnTo>
                <a:lnTo>
                  <a:pt x="608992" y="22806"/>
                </a:lnTo>
                <a:close/>
              </a:path>
              <a:path w="893546" h="108709">
                <a:moveTo>
                  <a:pt x="385681" y="80610"/>
                </a:moveTo>
                <a:lnTo>
                  <a:pt x="384899" y="83747"/>
                </a:lnTo>
                <a:lnTo>
                  <a:pt x="381771" y="86446"/>
                </a:lnTo>
                <a:lnTo>
                  <a:pt x="378333" y="87270"/>
                </a:lnTo>
                <a:lnTo>
                  <a:pt x="373021" y="87570"/>
                </a:lnTo>
                <a:lnTo>
                  <a:pt x="373021" y="89947"/>
                </a:lnTo>
                <a:lnTo>
                  <a:pt x="423274" y="89947"/>
                </a:lnTo>
                <a:lnTo>
                  <a:pt x="429443" y="88941"/>
                </a:lnTo>
                <a:lnTo>
                  <a:pt x="434456" y="86928"/>
                </a:lnTo>
                <a:lnTo>
                  <a:pt x="434628" y="86857"/>
                </a:lnTo>
                <a:lnTo>
                  <a:pt x="445199" y="78671"/>
                </a:lnTo>
                <a:lnTo>
                  <a:pt x="448722" y="65725"/>
                </a:lnTo>
                <a:lnTo>
                  <a:pt x="448722" y="59600"/>
                </a:lnTo>
                <a:lnTo>
                  <a:pt x="446580" y="54835"/>
                </a:lnTo>
                <a:lnTo>
                  <a:pt x="442296" y="51429"/>
                </a:lnTo>
                <a:lnTo>
                  <a:pt x="438012" y="48024"/>
                </a:lnTo>
                <a:lnTo>
                  <a:pt x="432849" y="45593"/>
                </a:lnTo>
                <a:lnTo>
                  <a:pt x="433620" y="58872"/>
                </a:lnTo>
                <a:lnTo>
                  <a:pt x="433620" y="73650"/>
                </a:lnTo>
                <a:lnTo>
                  <a:pt x="431350" y="78661"/>
                </a:lnTo>
                <a:lnTo>
                  <a:pt x="426809" y="81274"/>
                </a:lnTo>
                <a:lnTo>
                  <a:pt x="422267" y="83887"/>
                </a:lnTo>
                <a:lnTo>
                  <a:pt x="416634" y="85193"/>
                </a:lnTo>
                <a:lnTo>
                  <a:pt x="405238" y="85193"/>
                </a:lnTo>
                <a:lnTo>
                  <a:pt x="402260" y="84861"/>
                </a:lnTo>
                <a:lnTo>
                  <a:pt x="399047" y="82066"/>
                </a:lnTo>
                <a:lnTo>
                  <a:pt x="399047" y="47028"/>
                </a:lnTo>
                <a:lnTo>
                  <a:pt x="413570" y="47093"/>
                </a:lnTo>
                <a:lnTo>
                  <a:pt x="420339" y="48442"/>
                </a:lnTo>
                <a:lnTo>
                  <a:pt x="422567" y="39704"/>
                </a:lnTo>
                <a:lnTo>
                  <a:pt x="419654" y="41032"/>
                </a:lnTo>
                <a:lnTo>
                  <a:pt x="415991" y="41738"/>
                </a:lnTo>
                <a:lnTo>
                  <a:pt x="411578" y="41824"/>
                </a:lnTo>
                <a:lnTo>
                  <a:pt x="399047" y="42017"/>
                </a:lnTo>
                <a:lnTo>
                  <a:pt x="399047" y="12333"/>
                </a:lnTo>
                <a:lnTo>
                  <a:pt x="385681" y="12312"/>
                </a:lnTo>
                <a:lnTo>
                  <a:pt x="385681" y="80610"/>
                </a:lnTo>
                <a:close/>
              </a:path>
              <a:path w="893546" h="108709">
                <a:moveTo>
                  <a:pt x="4883" y="5673"/>
                </a:moveTo>
                <a:lnTo>
                  <a:pt x="8032" y="6529"/>
                </a:lnTo>
                <a:lnTo>
                  <a:pt x="10860" y="9271"/>
                </a:lnTo>
                <a:lnTo>
                  <a:pt x="11567" y="12355"/>
                </a:lnTo>
                <a:lnTo>
                  <a:pt x="11567" y="75684"/>
                </a:lnTo>
                <a:lnTo>
                  <a:pt x="25458" y="83351"/>
                </a:lnTo>
                <a:lnTo>
                  <a:pt x="24933" y="79796"/>
                </a:lnTo>
                <a:lnTo>
                  <a:pt x="24933" y="12911"/>
                </a:lnTo>
                <a:lnTo>
                  <a:pt x="26508" y="8671"/>
                </a:lnTo>
                <a:lnTo>
                  <a:pt x="29560" y="7707"/>
                </a:lnTo>
                <a:lnTo>
                  <a:pt x="32516" y="7707"/>
                </a:lnTo>
                <a:lnTo>
                  <a:pt x="37717" y="7905"/>
                </a:lnTo>
                <a:lnTo>
                  <a:pt x="50679" y="10599"/>
                </a:lnTo>
                <a:lnTo>
                  <a:pt x="61113" y="16445"/>
                </a:lnTo>
                <a:lnTo>
                  <a:pt x="66227" y="21657"/>
                </a:lnTo>
                <a:lnTo>
                  <a:pt x="71838" y="32790"/>
                </a:lnTo>
                <a:lnTo>
                  <a:pt x="73708" y="46900"/>
                </a:lnTo>
                <a:lnTo>
                  <a:pt x="72467" y="58745"/>
                </a:lnTo>
                <a:lnTo>
                  <a:pt x="67395" y="70553"/>
                </a:lnTo>
                <a:lnTo>
                  <a:pt x="58414" y="78961"/>
                </a:lnTo>
                <a:lnTo>
                  <a:pt x="57870" y="79287"/>
                </a:lnTo>
                <a:lnTo>
                  <a:pt x="46743" y="83620"/>
                </a:lnTo>
                <a:lnTo>
                  <a:pt x="36565" y="89947"/>
                </a:lnTo>
                <a:lnTo>
                  <a:pt x="46376" y="89947"/>
                </a:lnTo>
                <a:lnTo>
                  <a:pt x="54644" y="88705"/>
                </a:lnTo>
                <a:lnTo>
                  <a:pt x="61370" y="86221"/>
                </a:lnTo>
                <a:lnTo>
                  <a:pt x="65054" y="84893"/>
                </a:lnTo>
                <a:lnTo>
                  <a:pt x="68610" y="82944"/>
                </a:lnTo>
                <a:lnTo>
                  <a:pt x="72038" y="80374"/>
                </a:lnTo>
                <a:lnTo>
                  <a:pt x="77436" y="76305"/>
                </a:lnTo>
                <a:lnTo>
                  <a:pt x="81473" y="71315"/>
                </a:lnTo>
                <a:lnTo>
                  <a:pt x="84151" y="65404"/>
                </a:lnTo>
                <a:lnTo>
                  <a:pt x="86829" y="59493"/>
                </a:lnTo>
                <a:lnTo>
                  <a:pt x="88167" y="53261"/>
                </a:lnTo>
                <a:lnTo>
                  <a:pt x="88167" y="46707"/>
                </a:lnTo>
                <a:lnTo>
                  <a:pt x="87764" y="39672"/>
                </a:lnTo>
                <a:lnTo>
                  <a:pt x="84168" y="26599"/>
                </a:lnTo>
                <a:lnTo>
                  <a:pt x="76848" y="16309"/>
                </a:lnTo>
                <a:lnTo>
                  <a:pt x="65804" y="8799"/>
                </a:lnTo>
                <a:lnTo>
                  <a:pt x="61212" y="6882"/>
                </a:lnTo>
                <a:lnTo>
                  <a:pt x="49276" y="3887"/>
                </a:lnTo>
                <a:lnTo>
                  <a:pt x="35472" y="2889"/>
                </a:lnTo>
                <a:lnTo>
                  <a:pt x="0" y="2889"/>
                </a:lnTo>
                <a:lnTo>
                  <a:pt x="0" y="5330"/>
                </a:lnTo>
                <a:lnTo>
                  <a:pt x="4883" y="5673"/>
                </a:lnTo>
                <a:close/>
              </a:path>
              <a:path w="893546" h="108709">
                <a:moveTo>
                  <a:pt x="36565" y="89947"/>
                </a:moveTo>
                <a:lnTo>
                  <a:pt x="46743" y="83620"/>
                </a:lnTo>
                <a:lnTo>
                  <a:pt x="33030" y="85064"/>
                </a:lnTo>
                <a:lnTo>
                  <a:pt x="29732" y="85064"/>
                </a:lnTo>
                <a:lnTo>
                  <a:pt x="25458" y="83351"/>
                </a:lnTo>
                <a:lnTo>
                  <a:pt x="11567" y="75684"/>
                </a:lnTo>
                <a:lnTo>
                  <a:pt x="11567" y="80652"/>
                </a:lnTo>
                <a:lnTo>
                  <a:pt x="10838" y="83747"/>
                </a:lnTo>
                <a:lnTo>
                  <a:pt x="7925" y="86189"/>
                </a:lnTo>
                <a:lnTo>
                  <a:pt x="4798" y="87056"/>
                </a:lnTo>
                <a:lnTo>
                  <a:pt x="0" y="87570"/>
                </a:lnTo>
                <a:lnTo>
                  <a:pt x="0" y="89947"/>
                </a:lnTo>
                <a:lnTo>
                  <a:pt x="36565" y="89947"/>
                </a:lnTo>
                <a:close/>
              </a:path>
              <a:path w="893546" h="108709">
                <a:moveTo>
                  <a:pt x="133408" y="65468"/>
                </a:moveTo>
                <a:lnTo>
                  <a:pt x="133408" y="74463"/>
                </a:lnTo>
                <a:lnTo>
                  <a:pt x="199855" y="74463"/>
                </a:lnTo>
                <a:lnTo>
                  <a:pt x="199855" y="65468"/>
                </a:lnTo>
                <a:lnTo>
                  <a:pt x="133408" y="65468"/>
                </a:lnTo>
                <a:close/>
              </a:path>
              <a:path w="893546" h="108709">
                <a:moveTo>
                  <a:pt x="133408" y="38933"/>
                </a:moveTo>
                <a:lnTo>
                  <a:pt x="133408" y="47928"/>
                </a:lnTo>
                <a:lnTo>
                  <a:pt x="199855" y="47928"/>
                </a:lnTo>
                <a:lnTo>
                  <a:pt x="199855" y="38933"/>
                </a:lnTo>
                <a:lnTo>
                  <a:pt x="133408" y="38933"/>
                </a:lnTo>
                <a:close/>
              </a:path>
              <a:path w="893546" h="108709">
                <a:moveTo>
                  <a:pt x="264782" y="12591"/>
                </a:moveTo>
                <a:lnTo>
                  <a:pt x="266924" y="15267"/>
                </a:lnTo>
                <a:lnTo>
                  <a:pt x="267181" y="18887"/>
                </a:lnTo>
                <a:lnTo>
                  <a:pt x="267181" y="82237"/>
                </a:lnTo>
                <a:lnTo>
                  <a:pt x="266388" y="84743"/>
                </a:lnTo>
                <a:lnTo>
                  <a:pt x="263218" y="87056"/>
                </a:lnTo>
                <a:lnTo>
                  <a:pt x="259833" y="87763"/>
                </a:lnTo>
                <a:lnTo>
                  <a:pt x="254650" y="88020"/>
                </a:lnTo>
                <a:lnTo>
                  <a:pt x="254650" y="89947"/>
                </a:lnTo>
                <a:lnTo>
                  <a:pt x="290894" y="89947"/>
                </a:lnTo>
                <a:lnTo>
                  <a:pt x="290894" y="88148"/>
                </a:lnTo>
                <a:lnTo>
                  <a:pt x="286096" y="87977"/>
                </a:lnTo>
                <a:lnTo>
                  <a:pt x="282818" y="87442"/>
                </a:lnTo>
                <a:lnTo>
                  <a:pt x="281062" y="86542"/>
                </a:lnTo>
                <a:lnTo>
                  <a:pt x="278427" y="83544"/>
                </a:lnTo>
                <a:lnTo>
                  <a:pt x="278427" y="2889"/>
                </a:lnTo>
                <a:lnTo>
                  <a:pt x="278106" y="1668"/>
                </a:lnTo>
                <a:lnTo>
                  <a:pt x="277334" y="1668"/>
                </a:lnTo>
                <a:lnTo>
                  <a:pt x="253750" y="13682"/>
                </a:lnTo>
                <a:lnTo>
                  <a:pt x="255292" y="14796"/>
                </a:lnTo>
                <a:lnTo>
                  <a:pt x="258730" y="13522"/>
                </a:lnTo>
                <a:lnTo>
                  <a:pt x="261954" y="12591"/>
                </a:lnTo>
                <a:lnTo>
                  <a:pt x="264782" y="12591"/>
                </a:lnTo>
                <a:close/>
              </a:path>
              <a:path w="893546" h="108709">
                <a:moveTo>
                  <a:pt x="321226" y="106138"/>
                </a:moveTo>
                <a:lnTo>
                  <a:pt x="322447" y="108709"/>
                </a:lnTo>
                <a:lnTo>
                  <a:pt x="326045" y="107081"/>
                </a:lnTo>
                <a:lnTo>
                  <a:pt x="329408" y="104404"/>
                </a:lnTo>
                <a:lnTo>
                  <a:pt x="332536" y="100677"/>
                </a:lnTo>
                <a:lnTo>
                  <a:pt x="335663" y="96951"/>
                </a:lnTo>
                <a:lnTo>
                  <a:pt x="337227" y="92924"/>
                </a:lnTo>
                <a:lnTo>
                  <a:pt x="337227" y="84829"/>
                </a:lnTo>
                <a:lnTo>
                  <a:pt x="336156" y="81884"/>
                </a:lnTo>
                <a:lnTo>
                  <a:pt x="331872" y="77643"/>
                </a:lnTo>
                <a:lnTo>
                  <a:pt x="329451" y="76583"/>
                </a:lnTo>
                <a:lnTo>
                  <a:pt x="323925" y="76583"/>
                </a:lnTo>
                <a:lnTo>
                  <a:pt x="321889" y="77398"/>
                </a:lnTo>
                <a:lnTo>
                  <a:pt x="319405" y="80652"/>
                </a:lnTo>
                <a:lnTo>
                  <a:pt x="318783" y="84037"/>
                </a:lnTo>
                <a:lnTo>
                  <a:pt x="318783" y="86264"/>
                </a:lnTo>
                <a:lnTo>
                  <a:pt x="319533" y="87967"/>
                </a:lnTo>
                <a:lnTo>
                  <a:pt x="322532" y="90322"/>
                </a:lnTo>
                <a:lnTo>
                  <a:pt x="325981" y="90911"/>
                </a:lnTo>
                <a:lnTo>
                  <a:pt x="330287" y="90461"/>
                </a:lnTo>
                <a:lnTo>
                  <a:pt x="332086" y="91275"/>
                </a:lnTo>
                <a:lnTo>
                  <a:pt x="332086" y="93674"/>
                </a:lnTo>
                <a:lnTo>
                  <a:pt x="331304" y="95923"/>
                </a:lnTo>
                <a:lnTo>
                  <a:pt x="329740" y="98622"/>
                </a:lnTo>
                <a:lnTo>
                  <a:pt x="328176" y="101320"/>
                </a:lnTo>
                <a:lnTo>
                  <a:pt x="325338" y="103825"/>
                </a:lnTo>
                <a:lnTo>
                  <a:pt x="321226" y="1061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721616" y="2641060"/>
            <a:ext cx="60406" cy="0"/>
          </a:xfrm>
          <a:custGeom>
            <a:avLst/>
            <a:gdLst/>
            <a:ahLst/>
            <a:cxnLst/>
            <a:rect l="l" t="t" r="r" b="b"/>
            <a:pathLst>
              <a:path w="66447">
                <a:moveTo>
                  <a:pt x="0" y="0"/>
                </a:moveTo>
                <a:lnTo>
                  <a:pt x="66447" y="0"/>
                </a:lnTo>
              </a:path>
            </a:pathLst>
          </a:custGeom>
          <a:ln w="102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721616" y="2617646"/>
            <a:ext cx="60406" cy="0"/>
          </a:xfrm>
          <a:custGeom>
            <a:avLst/>
            <a:gdLst/>
            <a:ahLst/>
            <a:cxnLst/>
            <a:rect l="l" t="t" r="r" b="b"/>
            <a:pathLst>
              <a:path w="66447">
                <a:moveTo>
                  <a:pt x="0" y="0"/>
                </a:moveTo>
                <a:lnTo>
                  <a:pt x="66447" y="0"/>
                </a:lnTo>
              </a:path>
            </a:pathLst>
          </a:custGeom>
          <a:ln w="102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050640" y="2641060"/>
            <a:ext cx="60406" cy="0"/>
          </a:xfrm>
          <a:custGeom>
            <a:avLst/>
            <a:gdLst/>
            <a:ahLst/>
            <a:cxnLst/>
            <a:rect l="l" t="t" r="r" b="b"/>
            <a:pathLst>
              <a:path w="66447">
                <a:moveTo>
                  <a:pt x="0" y="0"/>
                </a:moveTo>
                <a:lnTo>
                  <a:pt x="66447" y="0"/>
                </a:lnTo>
              </a:path>
            </a:pathLst>
          </a:custGeom>
          <a:ln w="102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050640" y="2617646"/>
            <a:ext cx="60406" cy="0"/>
          </a:xfrm>
          <a:custGeom>
            <a:avLst/>
            <a:gdLst/>
            <a:ahLst/>
            <a:cxnLst/>
            <a:rect l="l" t="t" r="r" b="b"/>
            <a:pathLst>
              <a:path w="66447">
                <a:moveTo>
                  <a:pt x="0" y="0"/>
                </a:moveTo>
                <a:lnTo>
                  <a:pt x="66447" y="0"/>
                </a:lnTo>
              </a:path>
            </a:pathLst>
          </a:custGeom>
          <a:ln w="102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601388" y="2695200"/>
            <a:ext cx="1379050" cy="82316"/>
          </a:xfrm>
          <a:custGeom>
            <a:avLst/>
            <a:gdLst/>
            <a:ahLst/>
            <a:cxnLst/>
            <a:rect l="l" t="t" r="r" b="b"/>
            <a:pathLst>
              <a:path w="1516955" h="93291">
                <a:moveTo>
                  <a:pt x="1407966" y="87444"/>
                </a:moveTo>
                <a:lnTo>
                  <a:pt x="1405010" y="88601"/>
                </a:lnTo>
                <a:lnTo>
                  <a:pt x="1401304" y="89693"/>
                </a:lnTo>
                <a:lnTo>
                  <a:pt x="1396849" y="90721"/>
                </a:lnTo>
                <a:lnTo>
                  <a:pt x="1397491" y="93291"/>
                </a:lnTo>
                <a:lnTo>
                  <a:pt x="1404603" y="92392"/>
                </a:lnTo>
                <a:lnTo>
                  <a:pt x="1410493" y="91107"/>
                </a:lnTo>
                <a:lnTo>
                  <a:pt x="1415163" y="89436"/>
                </a:lnTo>
                <a:lnTo>
                  <a:pt x="1423518" y="86481"/>
                </a:lnTo>
                <a:lnTo>
                  <a:pt x="1430415" y="81962"/>
                </a:lnTo>
                <a:lnTo>
                  <a:pt x="1435856" y="75880"/>
                </a:lnTo>
                <a:lnTo>
                  <a:pt x="1440525" y="70611"/>
                </a:lnTo>
                <a:lnTo>
                  <a:pt x="1437398" y="26428"/>
                </a:lnTo>
                <a:lnTo>
                  <a:pt x="1437334" y="39289"/>
                </a:lnTo>
                <a:lnTo>
                  <a:pt x="1437206" y="42052"/>
                </a:lnTo>
                <a:lnTo>
                  <a:pt x="1437077" y="44815"/>
                </a:lnTo>
                <a:lnTo>
                  <a:pt x="1436756" y="46838"/>
                </a:lnTo>
                <a:lnTo>
                  <a:pt x="1434560" y="49322"/>
                </a:lnTo>
                <a:lnTo>
                  <a:pt x="1431454" y="50950"/>
                </a:lnTo>
                <a:lnTo>
                  <a:pt x="1428348" y="52578"/>
                </a:lnTo>
                <a:lnTo>
                  <a:pt x="1425338" y="53392"/>
                </a:lnTo>
                <a:lnTo>
                  <a:pt x="1416085" y="53392"/>
                </a:lnTo>
                <a:lnTo>
                  <a:pt x="1411704" y="50736"/>
                </a:lnTo>
                <a:lnTo>
                  <a:pt x="1409284" y="45425"/>
                </a:lnTo>
                <a:lnTo>
                  <a:pt x="1406863" y="40114"/>
                </a:lnTo>
                <a:lnTo>
                  <a:pt x="1405653" y="34331"/>
                </a:lnTo>
                <a:lnTo>
                  <a:pt x="1405653" y="20496"/>
                </a:lnTo>
                <a:lnTo>
                  <a:pt x="1406949" y="14799"/>
                </a:lnTo>
                <a:lnTo>
                  <a:pt x="1409541" y="10987"/>
                </a:lnTo>
                <a:lnTo>
                  <a:pt x="1412132" y="7174"/>
                </a:lnTo>
                <a:lnTo>
                  <a:pt x="1415528" y="5268"/>
                </a:lnTo>
                <a:lnTo>
                  <a:pt x="1412700" y="1606"/>
                </a:lnTo>
                <a:lnTo>
                  <a:pt x="1406199" y="4562"/>
                </a:lnTo>
                <a:lnTo>
                  <a:pt x="1401122" y="10473"/>
                </a:lnTo>
                <a:lnTo>
                  <a:pt x="1396045" y="16384"/>
                </a:lnTo>
                <a:lnTo>
                  <a:pt x="1393507" y="23901"/>
                </a:lnTo>
                <a:lnTo>
                  <a:pt x="1393507" y="40178"/>
                </a:lnTo>
                <a:lnTo>
                  <a:pt x="1395638" y="46335"/>
                </a:lnTo>
                <a:lnTo>
                  <a:pt x="1399901" y="51496"/>
                </a:lnTo>
                <a:lnTo>
                  <a:pt x="1404164" y="56658"/>
                </a:lnTo>
                <a:lnTo>
                  <a:pt x="1409937" y="59238"/>
                </a:lnTo>
                <a:lnTo>
                  <a:pt x="1417220" y="59238"/>
                </a:lnTo>
                <a:lnTo>
                  <a:pt x="1421097" y="58981"/>
                </a:lnTo>
                <a:lnTo>
                  <a:pt x="1423324" y="58467"/>
                </a:lnTo>
                <a:lnTo>
                  <a:pt x="1427609" y="57568"/>
                </a:lnTo>
                <a:lnTo>
                  <a:pt x="1431336" y="55919"/>
                </a:lnTo>
                <a:lnTo>
                  <a:pt x="1434506" y="53520"/>
                </a:lnTo>
                <a:lnTo>
                  <a:pt x="1436756" y="51850"/>
                </a:lnTo>
                <a:lnTo>
                  <a:pt x="1436070" y="55448"/>
                </a:lnTo>
                <a:lnTo>
                  <a:pt x="1434367" y="59913"/>
                </a:lnTo>
                <a:lnTo>
                  <a:pt x="1431647" y="65246"/>
                </a:lnTo>
                <a:lnTo>
                  <a:pt x="1428926" y="70579"/>
                </a:lnTo>
                <a:lnTo>
                  <a:pt x="1425296" y="75408"/>
                </a:lnTo>
                <a:lnTo>
                  <a:pt x="1420754" y="79735"/>
                </a:lnTo>
                <a:lnTo>
                  <a:pt x="1417541" y="82775"/>
                </a:lnTo>
                <a:lnTo>
                  <a:pt x="1413279" y="85346"/>
                </a:lnTo>
                <a:lnTo>
                  <a:pt x="1407966" y="87444"/>
                </a:lnTo>
                <a:close/>
              </a:path>
              <a:path w="1516955" h="93291">
                <a:moveTo>
                  <a:pt x="1472036" y="64165"/>
                </a:moveTo>
                <a:lnTo>
                  <a:pt x="1472036" y="51785"/>
                </a:lnTo>
                <a:lnTo>
                  <a:pt x="1474087" y="17590"/>
                </a:lnTo>
                <a:lnTo>
                  <a:pt x="1466200" y="28205"/>
                </a:lnTo>
                <a:lnTo>
                  <a:pt x="1461468" y="39946"/>
                </a:lnTo>
                <a:lnTo>
                  <a:pt x="1459890" y="52813"/>
                </a:lnTo>
                <a:lnTo>
                  <a:pt x="1460084" y="57760"/>
                </a:lnTo>
                <a:lnTo>
                  <a:pt x="1462932" y="70671"/>
                </a:lnTo>
                <a:lnTo>
                  <a:pt x="1469176" y="81020"/>
                </a:lnTo>
                <a:lnTo>
                  <a:pt x="1475366" y="88087"/>
                </a:lnTo>
                <a:lnTo>
                  <a:pt x="1482232" y="91621"/>
                </a:lnTo>
                <a:lnTo>
                  <a:pt x="1479479" y="84361"/>
                </a:lnTo>
                <a:lnTo>
                  <a:pt x="1476502" y="77678"/>
                </a:lnTo>
                <a:lnTo>
                  <a:pt x="1473524" y="70996"/>
                </a:lnTo>
                <a:lnTo>
                  <a:pt x="1472036" y="64165"/>
                </a:lnTo>
                <a:close/>
              </a:path>
              <a:path w="1516955" h="93291">
                <a:moveTo>
                  <a:pt x="1499411" y="85528"/>
                </a:moveTo>
                <a:lnTo>
                  <a:pt x="1495706" y="87701"/>
                </a:lnTo>
                <a:lnTo>
                  <a:pt x="1484181" y="87701"/>
                </a:lnTo>
                <a:lnTo>
                  <a:pt x="1479479" y="84361"/>
                </a:lnTo>
                <a:lnTo>
                  <a:pt x="1482232" y="91621"/>
                </a:lnTo>
                <a:lnTo>
                  <a:pt x="1497826" y="91621"/>
                </a:lnTo>
                <a:lnTo>
                  <a:pt x="1504370" y="88473"/>
                </a:lnTo>
                <a:lnTo>
                  <a:pt x="1509404" y="82176"/>
                </a:lnTo>
                <a:lnTo>
                  <a:pt x="1514438" y="75880"/>
                </a:lnTo>
                <a:lnTo>
                  <a:pt x="1516955" y="68812"/>
                </a:lnTo>
                <a:lnTo>
                  <a:pt x="1516955" y="52235"/>
                </a:lnTo>
                <a:lnTo>
                  <a:pt x="1514642" y="45510"/>
                </a:lnTo>
                <a:lnTo>
                  <a:pt x="1510015" y="40799"/>
                </a:lnTo>
                <a:lnTo>
                  <a:pt x="1505388" y="36087"/>
                </a:lnTo>
                <a:lnTo>
                  <a:pt x="1499668" y="33731"/>
                </a:lnTo>
                <a:lnTo>
                  <a:pt x="1489386" y="33731"/>
                </a:lnTo>
                <a:lnTo>
                  <a:pt x="1485938" y="34417"/>
                </a:lnTo>
                <a:lnTo>
                  <a:pt x="1482510" y="35787"/>
                </a:lnTo>
                <a:lnTo>
                  <a:pt x="1480583" y="36558"/>
                </a:lnTo>
                <a:lnTo>
                  <a:pt x="1478290" y="37758"/>
                </a:lnTo>
                <a:lnTo>
                  <a:pt x="1475634" y="39386"/>
                </a:lnTo>
                <a:lnTo>
                  <a:pt x="1476662" y="34716"/>
                </a:lnTo>
                <a:lnTo>
                  <a:pt x="1478547" y="30005"/>
                </a:lnTo>
                <a:lnTo>
                  <a:pt x="1481289" y="25250"/>
                </a:lnTo>
                <a:lnTo>
                  <a:pt x="1484031" y="20496"/>
                </a:lnTo>
                <a:lnTo>
                  <a:pt x="1486966" y="16577"/>
                </a:lnTo>
                <a:lnTo>
                  <a:pt x="1490093" y="13492"/>
                </a:lnTo>
                <a:lnTo>
                  <a:pt x="1493135" y="10451"/>
                </a:lnTo>
                <a:lnTo>
                  <a:pt x="1496595" y="8085"/>
                </a:lnTo>
                <a:lnTo>
                  <a:pt x="1500472" y="6393"/>
                </a:lnTo>
                <a:lnTo>
                  <a:pt x="1504349" y="4701"/>
                </a:lnTo>
                <a:lnTo>
                  <a:pt x="1508965" y="3363"/>
                </a:lnTo>
                <a:lnTo>
                  <a:pt x="1514320" y="2377"/>
                </a:lnTo>
                <a:lnTo>
                  <a:pt x="1513482" y="259"/>
                </a:lnTo>
                <a:lnTo>
                  <a:pt x="1500753" y="1850"/>
                </a:lnTo>
                <a:lnTo>
                  <a:pt x="1488887" y="6389"/>
                </a:lnTo>
                <a:lnTo>
                  <a:pt x="1477884" y="13878"/>
                </a:lnTo>
                <a:lnTo>
                  <a:pt x="1474087" y="17590"/>
                </a:lnTo>
                <a:lnTo>
                  <a:pt x="1472036" y="51785"/>
                </a:lnTo>
                <a:lnTo>
                  <a:pt x="1472678" y="47930"/>
                </a:lnTo>
                <a:lnTo>
                  <a:pt x="1473964" y="45617"/>
                </a:lnTo>
                <a:lnTo>
                  <a:pt x="1476148" y="41677"/>
                </a:lnTo>
                <a:lnTo>
                  <a:pt x="1480561" y="39706"/>
                </a:lnTo>
                <a:lnTo>
                  <a:pt x="1494399" y="39706"/>
                </a:lnTo>
                <a:lnTo>
                  <a:pt x="1499497" y="43390"/>
                </a:lnTo>
                <a:lnTo>
                  <a:pt x="1502496" y="50757"/>
                </a:lnTo>
                <a:lnTo>
                  <a:pt x="1504295" y="55169"/>
                </a:lnTo>
                <a:lnTo>
                  <a:pt x="1505195" y="60224"/>
                </a:lnTo>
                <a:lnTo>
                  <a:pt x="1505195" y="71746"/>
                </a:lnTo>
                <a:lnTo>
                  <a:pt x="1504038" y="76832"/>
                </a:lnTo>
                <a:lnTo>
                  <a:pt x="1501725" y="81180"/>
                </a:lnTo>
                <a:lnTo>
                  <a:pt x="1499411" y="85528"/>
                </a:lnTo>
                <a:close/>
              </a:path>
              <a:path w="1516955" h="93291">
                <a:moveTo>
                  <a:pt x="1298784" y="23066"/>
                </a:moveTo>
                <a:lnTo>
                  <a:pt x="1301055" y="19125"/>
                </a:lnTo>
                <a:lnTo>
                  <a:pt x="1303175" y="16213"/>
                </a:lnTo>
                <a:lnTo>
                  <a:pt x="1305146" y="14328"/>
                </a:lnTo>
                <a:lnTo>
                  <a:pt x="1308745" y="10858"/>
                </a:lnTo>
                <a:lnTo>
                  <a:pt x="1312900" y="9123"/>
                </a:lnTo>
                <a:lnTo>
                  <a:pt x="1321598" y="9123"/>
                </a:lnTo>
                <a:lnTo>
                  <a:pt x="1325143" y="10344"/>
                </a:lnTo>
                <a:lnTo>
                  <a:pt x="1328249" y="12786"/>
                </a:lnTo>
                <a:lnTo>
                  <a:pt x="1331355" y="15227"/>
                </a:lnTo>
                <a:lnTo>
                  <a:pt x="1332908" y="18782"/>
                </a:lnTo>
                <a:lnTo>
                  <a:pt x="1332908" y="28720"/>
                </a:lnTo>
                <a:lnTo>
                  <a:pt x="1330937" y="32960"/>
                </a:lnTo>
                <a:lnTo>
                  <a:pt x="1326995" y="36173"/>
                </a:lnTo>
                <a:lnTo>
                  <a:pt x="1323054" y="39386"/>
                </a:lnTo>
                <a:lnTo>
                  <a:pt x="1317656" y="42234"/>
                </a:lnTo>
                <a:lnTo>
                  <a:pt x="1310801" y="44718"/>
                </a:lnTo>
                <a:lnTo>
                  <a:pt x="1311615" y="46303"/>
                </a:lnTo>
                <a:lnTo>
                  <a:pt x="1323804" y="46196"/>
                </a:lnTo>
                <a:lnTo>
                  <a:pt x="1330530" y="49130"/>
                </a:lnTo>
                <a:lnTo>
                  <a:pt x="1334514" y="54998"/>
                </a:lnTo>
                <a:lnTo>
                  <a:pt x="1336871" y="58467"/>
                </a:lnTo>
                <a:lnTo>
                  <a:pt x="1338049" y="62494"/>
                </a:lnTo>
                <a:lnTo>
                  <a:pt x="1338049" y="71831"/>
                </a:lnTo>
                <a:lnTo>
                  <a:pt x="1336592" y="76233"/>
                </a:lnTo>
                <a:lnTo>
                  <a:pt x="1333679" y="80280"/>
                </a:lnTo>
                <a:lnTo>
                  <a:pt x="1330766" y="84328"/>
                </a:lnTo>
                <a:lnTo>
                  <a:pt x="1326310" y="86352"/>
                </a:lnTo>
                <a:lnTo>
                  <a:pt x="1317613" y="86352"/>
                </a:lnTo>
                <a:lnTo>
                  <a:pt x="1314325" y="85131"/>
                </a:lnTo>
                <a:lnTo>
                  <a:pt x="1310448" y="82690"/>
                </a:lnTo>
                <a:lnTo>
                  <a:pt x="1306571" y="80249"/>
                </a:lnTo>
                <a:lnTo>
                  <a:pt x="1303454" y="79027"/>
                </a:lnTo>
                <a:lnTo>
                  <a:pt x="1301098" y="79027"/>
                </a:lnTo>
                <a:lnTo>
                  <a:pt x="1297660" y="80569"/>
                </a:lnTo>
                <a:lnTo>
                  <a:pt x="1296599" y="83782"/>
                </a:lnTo>
                <a:lnTo>
                  <a:pt x="1297660" y="87262"/>
                </a:lnTo>
                <a:lnTo>
                  <a:pt x="1301901" y="90389"/>
                </a:lnTo>
                <a:lnTo>
                  <a:pt x="1305596" y="91171"/>
                </a:lnTo>
                <a:lnTo>
                  <a:pt x="1310866" y="91171"/>
                </a:lnTo>
                <a:lnTo>
                  <a:pt x="1315029" y="91035"/>
                </a:lnTo>
                <a:lnTo>
                  <a:pt x="1328191" y="88246"/>
                </a:lnTo>
                <a:lnTo>
                  <a:pt x="1338209" y="81855"/>
                </a:lnTo>
                <a:lnTo>
                  <a:pt x="1344614" y="75644"/>
                </a:lnTo>
                <a:lnTo>
                  <a:pt x="1347817" y="68469"/>
                </a:lnTo>
                <a:lnTo>
                  <a:pt x="1347817" y="53434"/>
                </a:lnTo>
                <a:lnTo>
                  <a:pt x="1345482" y="47738"/>
                </a:lnTo>
                <a:lnTo>
                  <a:pt x="1340812" y="43241"/>
                </a:lnTo>
                <a:lnTo>
                  <a:pt x="1338327" y="40885"/>
                </a:lnTo>
                <a:lnTo>
                  <a:pt x="1335028" y="38828"/>
                </a:lnTo>
                <a:lnTo>
                  <a:pt x="1330916" y="37072"/>
                </a:lnTo>
                <a:lnTo>
                  <a:pt x="1334429" y="34631"/>
                </a:lnTo>
                <a:lnTo>
                  <a:pt x="1337020" y="32425"/>
                </a:lnTo>
                <a:lnTo>
                  <a:pt x="1338691" y="30454"/>
                </a:lnTo>
                <a:lnTo>
                  <a:pt x="1341647" y="26985"/>
                </a:lnTo>
                <a:lnTo>
                  <a:pt x="1343125" y="23173"/>
                </a:lnTo>
                <a:lnTo>
                  <a:pt x="1343125" y="14306"/>
                </a:lnTo>
                <a:lnTo>
                  <a:pt x="1341337" y="10151"/>
                </a:lnTo>
                <a:lnTo>
                  <a:pt x="1337759" y="6553"/>
                </a:lnTo>
                <a:lnTo>
                  <a:pt x="1334182" y="2955"/>
                </a:lnTo>
                <a:lnTo>
                  <a:pt x="1329116" y="1157"/>
                </a:lnTo>
                <a:lnTo>
                  <a:pt x="1316435" y="1157"/>
                </a:lnTo>
                <a:lnTo>
                  <a:pt x="1311037" y="3106"/>
                </a:lnTo>
                <a:lnTo>
                  <a:pt x="1306367" y="7003"/>
                </a:lnTo>
                <a:lnTo>
                  <a:pt x="1301698" y="10901"/>
                </a:lnTo>
                <a:lnTo>
                  <a:pt x="1298506" y="16106"/>
                </a:lnTo>
                <a:lnTo>
                  <a:pt x="1296792" y="22616"/>
                </a:lnTo>
                <a:lnTo>
                  <a:pt x="1298784" y="23066"/>
                </a:lnTo>
                <a:close/>
              </a:path>
              <a:path w="1516955" h="93291">
                <a:moveTo>
                  <a:pt x="1232980" y="23066"/>
                </a:moveTo>
                <a:lnTo>
                  <a:pt x="1235250" y="19125"/>
                </a:lnTo>
                <a:lnTo>
                  <a:pt x="1237371" y="16213"/>
                </a:lnTo>
                <a:lnTo>
                  <a:pt x="1239342" y="14328"/>
                </a:lnTo>
                <a:lnTo>
                  <a:pt x="1242940" y="10858"/>
                </a:lnTo>
                <a:lnTo>
                  <a:pt x="1247096" y="9123"/>
                </a:lnTo>
                <a:lnTo>
                  <a:pt x="1255793" y="9123"/>
                </a:lnTo>
                <a:lnTo>
                  <a:pt x="1259338" y="10344"/>
                </a:lnTo>
                <a:lnTo>
                  <a:pt x="1262444" y="12786"/>
                </a:lnTo>
                <a:lnTo>
                  <a:pt x="1265550" y="15227"/>
                </a:lnTo>
                <a:lnTo>
                  <a:pt x="1267103" y="18782"/>
                </a:lnTo>
                <a:lnTo>
                  <a:pt x="1267103" y="28720"/>
                </a:lnTo>
                <a:lnTo>
                  <a:pt x="1265132" y="32960"/>
                </a:lnTo>
                <a:lnTo>
                  <a:pt x="1261191" y="36173"/>
                </a:lnTo>
                <a:lnTo>
                  <a:pt x="1257249" y="39386"/>
                </a:lnTo>
                <a:lnTo>
                  <a:pt x="1251851" y="42234"/>
                </a:lnTo>
                <a:lnTo>
                  <a:pt x="1244997" y="44718"/>
                </a:lnTo>
                <a:lnTo>
                  <a:pt x="1245811" y="46303"/>
                </a:lnTo>
                <a:lnTo>
                  <a:pt x="1257999" y="46196"/>
                </a:lnTo>
                <a:lnTo>
                  <a:pt x="1264725" y="49130"/>
                </a:lnTo>
                <a:lnTo>
                  <a:pt x="1268710" y="54998"/>
                </a:lnTo>
                <a:lnTo>
                  <a:pt x="1271066" y="58467"/>
                </a:lnTo>
                <a:lnTo>
                  <a:pt x="1272244" y="62494"/>
                </a:lnTo>
                <a:lnTo>
                  <a:pt x="1272244" y="71831"/>
                </a:lnTo>
                <a:lnTo>
                  <a:pt x="1270787" y="76233"/>
                </a:lnTo>
                <a:lnTo>
                  <a:pt x="1267874" y="80280"/>
                </a:lnTo>
                <a:lnTo>
                  <a:pt x="1264961" y="84328"/>
                </a:lnTo>
                <a:lnTo>
                  <a:pt x="1260505" y="86352"/>
                </a:lnTo>
                <a:lnTo>
                  <a:pt x="1251809" y="86352"/>
                </a:lnTo>
                <a:lnTo>
                  <a:pt x="1248521" y="85131"/>
                </a:lnTo>
                <a:lnTo>
                  <a:pt x="1244643" y="82690"/>
                </a:lnTo>
                <a:lnTo>
                  <a:pt x="1240766" y="80249"/>
                </a:lnTo>
                <a:lnTo>
                  <a:pt x="1237649" y="79027"/>
                </a:lnTo>
                <a:lnTo>
                  <a:pt x="1235293" y="79027"/>
                </a:lnTo>
                <a:lnTo>
                  <a:pt x="1231855" y="80569"/>
                </a:lnTo>
                <a:lnTo>
                  <a:pt x="1230795" y="83782"/>
                </a:lnTo>
                <a:lnTo>
                  <a:pt x="1231855" y="87262"/>
                </a:lnTo>
                <a:lnTo>
                  <a:pt x="1236096" y="90389"/>
                </a:lnTo>
                <a:lnTo>
                  <a:pt x="1239792" y="91171"/>
                </a:lnTo>
                <a:lnTo>
                  <a:pt x="1245061" y="91171"/>
                </a:lnTo>
                <a:lnTo>
                  <a:pt x="1249225" y="91035"/>
                </a:lnTo>
                <a:lnTo>
                  <a:pt x="1262386" y="88246"/>
                </a:lnTo>
                <a:lnTo>
                  <a:pt x="1272405" y="81855"/>
                </a:lnTo>
                <a:lnTo>
                  <a:pt x="1278809" y="75644"/>
                </a:lnTo>
                <a:lnTo>
                  <a:pt x="1282012" y="68469"/>
                </a:lnTo>
                <a:lnTo>
                  <a:pt x="1282012" y="53434"/>
                </a:lnTo>
                <a:lnTo>
                  <a:pt x="1279677" y="47738"/>
                </a:lnTo>
                <a:lnTo>
                  <a:pt x="1275007" y="43241"/>
                </a:lnTo>
                <a:lnTo>
                  <a:pt x="1272522" y="40885"/>
                </a:lnTo>
                <a:lnTo>
                  <a:pt x="1269224" y="38828"/>
                </a:lnTo>
                <a:lnTo>
                  <a:pt x="1265111" y="37072"/>
                </a:lnTo>
                <a:lnTo>
                  <a:pt x="1268624" y="34631"/>
                </a:lnTo>
                <a:lnTo>
                  <a:pt x="1271216" y="32425"/>
                </a:lnTo>
                <a:lnTo>
                  <a:pt x="1272887" y="30454"/>
                </a:lnTo>
                <a:lnTo>
                  <a:pt x="1275843" y="26985"/>
                </a:lnTo>
                <a:lnTo>
                  <a:pt x="1277321" y="23173"/>
                </a:lnTo>
                <a:lnTo>
                  <a:pt x="1277321" y="14306"/>
                </a:lnTo>
                <a:lnTo>
                  <a:pt x="1275532" y="10151"/>
                </a:lnTo>
                <a:lnTo>
                  <a:pt x="1271954" y="6553"/>
                </a:lnTo>
                <a:lnTo>
                  <a:pt x="1268378" y="2955"/>
                </a:lnTo>
                <a:lnTo>
                  <a:pt x="1263312" y="1157"/>
                </a:lnTo>
                <a:lnTo>
                  <a:pt x="1250630" y="1157"/>
                </a:lnTo>
                <a:lnTo>
                  <a:pt x="1245232" y="3106"/>
                </a:lnTo>
                <a:lnTo>
                  <a:pt x="1240563" y="7003"/>
                </a:lnTo>
                <a:lnTo>
                  <a:pt x="1235893" y="10901"/>
                </a:lnTo>
                <a:lnTo>
                  <a:pt x="1232701" y="16106"/>
                </a:lnTo>
                <a:lnTo>
                  <a:pt x="1230988" y="22616"/>
                </a:lnTo>
                <a:lnTo>
                  <a:pt x="1232980" y="23066"/>
                </a:lnTo>
                <a:close/>
              </a:path>
              <a:path w="1516955" h="93291">
                <a:moveTo>
                  <a:pt x="964770" y="37821"/>
                </a:moveTo>
                <a:lnTo>
                  <a:pt x="965477" y="29469"/>
                </a:lnTo>
                <a:lnTo>
                  <a:pt x="966891" y="23130"/>
                </a:lnTo>
                <a:lnTo>
                  <a:pt x="969590" y="11222"/>
                </a:lnTo>
                <a:lnTo>
                  <a:pt x="974581" y="5268"/>
                </a:lnTo>
                <a:lnTo>
                  <a:pt x="989147" y="5268"/>
                </a:lnTo>
                <a:lnTo>
                  <a:pt x="994116" y="11050"/>
                </a:lnTo>
                <a:lnTo>
                  <a:pt x="996773" y="22616"/>
                </a:lnTo>
                <a:lnTo>
                  <a:pt x="998187" y="28827"/>
                </a:lnTo>
                <a:lnTo>
                  <a:pt x="998893" y="37136"/>
                </a:lnTo>
                <a:lnTo>
                  <a:pt x="998806" y="53488"/>
                </a:lnTo>
                <a:lnTo>
                  <a:pt x="997709" y="67129"/>
                </a:lnTo>
                <a:lnTo>
                  <a:pt x="995359" y="77485"/>
                </a:lnTo>
                <a:lnTo>
                  <a:pt x="993003" y="84382"/>
                </a:lnTo>
                <a:lnTo>
                  <a:pt x="989993" y="90159"/>
                </a:lnTo>
                <a:lnTo>
                  <a:pt x="1000382" y="83196"/>
                </a:lnTo>
                <a:lnTo>
                  <a:pt x="1007633" y="70161"/>
                </a:lnTo>
                <a:lnTo>
                  <a:pt x="1010289" y="62622"/>
                </a:lnTo>
                <a:lnTo>
                  <a:pt x="1011617" y="54591"/>
                </a:lnTo>
                <a:lnTo>
                  <a:pt x="1011617" y="46067"/>
                </a:lnTo>
                <a:lnTo>
                  <a:pt x="1011492" y="41614"/>
                </a:lnTo>
                <a:lnTo>
                  <a:pt x="1009512" y="28758"/>
                </a:lnTo>
                <a:lnTo>
                  <a:pt x="1005127" y="17283"/>
                </a:lnTo>
                <a:lnTo>
                  <a:pt x="994355" y="5059"/>
                </a:lnTo>
                <a:lnTo>
                  <a:pt x="982185" y="1799"/>
                </a:lnTo>
                <a:lnTo>
                  <a:pt x="978038" y="2078"/>
                </a:lnTo>
                <a:lnTo>
                  <a:pt x="966364" y="6997"/>
                </a:lnTo>
                <a:lnTo>
                  <a:pt x="957894" y="18054"/>
                </a:lnTo>
                <a:lnTo>
                  <a:pt x="956495" y="21183"/>
                </a:lnTo>
                <a:lnTo>
                  <a:pt x="953158" y="33002"/>
                </a:lnTo>
                <a:lnTo>
                  <a:pt x="952046" y="46581"/>
                </a:lnTo>
                <a:lnTo>
                  <a:pt x="952651" y="57064"/>
                </a:lnTo>
                <a:lnTo>
                  <a:pt x="955532" y="69690"/>
                </a:lnTo>
                <a:lnTo>
                  <a:pt x="960786" y="79927"/>
                </a:lnTo>
                <a:lnTo>
                  <a:pt x="966227" y="87594"/>
                </a:lnTo>
                <a:lnTo>
                  <a:pt x="966955" y="71511"/>
                </a:lnTo>
                <a:lnTo>
                  <a:pt x="965498" y="65685"/>
                </a:lnTo>
                <a:lnTo>
                  <a:pt x="964770" y="57911"/>
                </a:lnTo>
                <a:lnTo>
                  <a:pt x="964770" y="37821"/>
                </a:lnTo>
                <a:close/>
              </a:path>
              <a:path w="1516955" h="93291">
                <a:moveTo>
                  <a:pt x="794282" y="23066"/>
                </a:moveTo>
                <a:lnTo>
                  <a:pt x="796553" y="19125"/>
                </a:lnTo>
                <a:lnTo>
                  <a:pt x="798673" y="16213"/>
                </a:lnTo>
                <a:lnTo>
                  <a:pt x="800644" y="14327"/>
                </a:lnTo>
                <a:lnTo>
                  <a:pt x="804243" y="10858"/>
                </a:lnTo>
                <a:lnTo>
                  <a:pt x="808398" y="9123"/>
                </a:lnTo>
                <a:lnTo>
                  <a:pt x="817095" y="9123"/>
                </a:lnTo>
                <a:lnTo>
                  <a:pt x="820640" y="10344"/>
                </a:lnTo>
                <a:lnTo>
                  <a:pt x="823747" y="12786"/>
                </a:lnTo>
                <a:lnTo>
                  <a:pt x="826852" y="15227"/>
                </a:lnTo>
                <a:lnTo>
                  <a:pt x="828405" y="18782"/>
                </a:lnTo>
                <a:lnTo>
                  <a:pt x="828405" y="28720"/>
                </a:lnTo>
                <a:lnTo>
                  <a:pt x="826435" y="32960"/>
                </a:lnTo>
                <a:lnTo>
                  <a:pt x="822493" y="36173"/>
                </a:lnTo>
                <a:lnTo>
                  <a:pt x="818552" y="39386"/>
                </a:lnTo>
                <a:lnTo>
                  <a:pt x="813154" y="42233"/>
                </a:lnTo>
                <a:lnTo>
                  <a:pt x="806299" y="44718"/>
                </a:lnTo>
                <a:lnTo>
                  <a:pt x="807113" y="46302"/>
                </a:lnTo>
                <a:lnTo>
                  <a:pt x="819302" y="46196"/>
                </a:lnTo>
                <a:lnTo>
                  <a:pt x="826028" y="49130"/>
                </a:lnTo>
                <a:lnTo>
                  <a:pt x="830012" y="54998"/>
                </a:lnTo>
                <a:lnTo>
                  <a:pt x="832368" y="58467"/>
                </a:lnTo>
                <a:lnTo>
                  <a:pt x="833546" y="62493"/>
                </a:lnTo>
                <a:lnTo>
                  <a:pt x="833546" y="71831"/>
                </a:lnTo>
                <a:lnTo>
                  <a:pt x="832090" y="76233"/>
                </a:lnTo>
                <a:lnTo>
                  <a:pt x="829176" y="80280"/>
                </a:lnTo>
                <a:lnTo>
                  <a:pt x="826263" y="84328"/>
                </a:lnTo>
                <a:lnTo>
                  <a:pt x="821808" y="86352"/>
                </a:lnTo>
                <a:lnTo>
                  <a:pt x="813111" y="86352"/>
                </a:lnTo>
                <a:lnTo>
                  <a:pt x="809823" y="85131"/>
                </a:lnTo>
                <a:lnTo>
                  <a:pt x="805946" y="82689"/>
                </a:lnTo>
                <a:lnTo>
                  <a:pt x="802068" y="80248"/>
                </a:lnTo>
                <a:lnTo>
                  <a:pt x="798952" y="79027"/>
                </a:lnTo>
                <a:lnTo>
                  <a:pt x="796596" y="79027"/>
                </a:lnTo>
                <a:lnTo>
                  <a:pt x="793157" y="80569"/>
                </a:lnTo>
                <a:lnTo>
                  <a:pt x="792097" y="83782"/>
                </a:lnTo>
                <a:lnTo>
                  <a:pt x="793157" y="87262"/>
                </a:lnTo>
                <a:lnTo>
                  <a:pt x="797399" y="90389"/>
                </a:lnTo>
                <a:lnTo>
                  <a:pt x="801094" y="91170"/>
                </a:lnTo>
                <a:lnTo>
                  <a:pt x="806364" y="91170"/>
                </a:lnTo>
                <a:lnTo>
                  <a:pt x="810527" y="91035"/>
                </a:lnTo>
                <a:lnTo>
                  <a:pt x="823688" y="88245"/>
                </a:lnTo>
                <a:lnTo>
                  <a:pt x="833707" y="81855"/>
                </a:lnTo>
                <a:lnTo>
                  <a:pt x="840112" y="75643"/>
                </a:lnTo>
                <a:lnTo>
                  <a:pt x="843314" y="68469"/>
                </a:lnTo>
                <a:lnTo>
                  <a:pt x="843314" y="53434"/>
                </a:lnTo>
                <a:lnTo>
                  <a:pt x="840979" y="47738"/>
                </a:lnTo>
                <a:lnTo>
                  <a:pt x="836310" y="43241"/>
                </a:lnTo>
                <a:lnTo>
                  <a:pt x="833825" y="40884"/>
                </a:lnTo>
                <a:lnTo>
                  <a:pt x="830526" y="38828"/>
                </a:lnTo>
                <a:lnTo>
                  <a:pt x="826413" y="37072"/>
                </a:lnTo>
                <a:lnTo>
                  <a:pt x="829926" y="34630"/>
                </a:lnTo>
                <a:lnTo>
                  <a:pt x="832518" y="32425"/>
                </a:lnTo>
                <a:lnTo>
                  <a:pt x="834189" y="30454"/>
                </a:lnTo>
                <a:lnTo>
                  <a:pt x="837145" y="26985"/>
                </a:lnTo>
                <a:lnTo>
                  <a:pt x="838623" y="23173"/>
                </a:lnTo>
                <a:lnTo>
                  <a:pt x="838623" y="14306"/>
                </a:lnTo>
                <a:lnTo>
                  <a:pt x="836835" y="10151"/>
                </a:lnTo>
                <a:lnTo>
                  <a:pt x="833257" y="6553"/>
                </a:lnTo>
                <a:lnTo>
                  <a:pt x="829680" y="2955"/>
                </a:lnTo>
                <a:lnTo>
                  <a:pt x="824614" y="1157"/>
                </a:lnTo>
                <a:lnTo>
                  <a:pt x="811933" y="1157"/>
                </a:lnTo>
                <a:lnTo>
                  <a:pt x="806535" y="3105"/>
                </a:lnTo>
                <a:lnTo>
                  <a:pt x="801865" y="7003"/>
                </a:lnTo>
                <a:lnTo>
                  <a:pt x="797195" y="10901"/>
                </a:lnTo>
                <a:lnTo>
                  <a:pt x="794004" y="16105"/>
                </a:lnTo>
                <a:lnTo>
                  <a:pt x="792290" y="22616"/>
                </a:lnTo>
                <a:lnTo>
                  <a:pt x="794282" y="23066"/>
                </a:lnTo>
                <a:close/>
              </a:path>
              <a:path w="1516955" h="93291">
                <a:moveTo>
                  <a:pt x="624779" y="37821"/>
                </a:moveTo>
                <a:lnTo>
                  <a:pt x="625486" y="29469"/>
                </a:lnTo>
                <a:lnTo>
                  <a:pt x="626900" y="23129"/>
                </a:lnTo>
                <a:lnTo>
                  <a:pt x="629599" y="11222"/>
                </a:lnTo>
                <a:lnTo>
                  <a:pt x="634590" y="5268"/>
                </a:lnTo>
                <a:lnTo>
                  <a:pt x="649156" y="5268"/>
                </a:lnTo>
                <a:lnTo>
                  <a:pt x="654126" y="11050"/>
                </a:lnTo>
                <a:lnTo>
                  <a:pt x="656782" y="22616"/>
                </a:lnTo>
                <a:lnTo>
                  <a:pt x="658196" y="28827"/>
                </a:lnTo>
                <a:lnTo>
                  <a:pt x="658903" y="37136"/>
                </a:lnTo>
                <a:lnTo>
                  <a:pt x="658815" y="53488"/>
                </a:lnTo>
                <a:lnTo>
                  <a:pt x="657719" y="67129"/>
                </a:lnTo>
                <a:lnTo>
                  <a:pt x="655368" y="77485"/>
                </a:lnTo>
                <a:lnTo>
                  <a:pt x="653012" y="84382"/>
                </a:lnTo>
                <a:lnTo>
                  <a:pt x="650002" y="90158"/>
                </a:lnTo>
                <a:lnTo>
                  <a:pt x="660391" y="83196"/>
                </a:lnTo>
                <a:lnTo>
                  <a:pt x="667642" y="70161"/>
                </a:lnTo>
                <a:lnTo>
                  <a:pt x="670299" y="62622"/>
                </a:lnTo>
                <a:lnTo>
                  <a:pt x="671627" y="54591"/>
                </a:lnTo>
                <a:lnTo>
                  <a:pt x="671627" y="46067"/>
                </a:lnTo>
                <a:lnTo>
                  <a:pt x="671501" y="41614"/>
                </a:lnTo>
                <a:lnTo>
                  <a:pt x="669521" y="28758"/>
                </a:lnTo>
                <a:lnTo>
                  <a:pt x="665136" y="17283"/>
                </a:lnTo>
                <a:lnTo>
                  <a:pt x="654365" y="5059"/>
                </a:lnTo>
                <a:lnTo>
                  <a:pt x="642195" y="1798"/>
                </a:lnTo>
                <a:lnTo>
                  <a:pt x="638047" y="2077"/>
                </a:lnTo>
                <a:lnTo>
                  <a:pt x="626374" y="6997"/>
                </a:lnTo>
                <a:lnTo>
                  <a:pt x="617903" y="18054"/>
                </a:lnTo>
                <a:lnTo>
                  <a:pt x="616505" y="21183"/>
                </a:lnTo>
                <a:lnTo>
                  <a:pt x="613168" y="33002"/>
                </a:lnTo>
                <a:lnTo>
                  <a:pt x="612056" y="46581"/>
                </a:lnTo>
                <a:lnTo>
                  <a:pt x="612661" y="57064"/>
                </a:lnTo>
                <a:lnTo>
                  <a:pt x="615542" y="69690"/>
                </a:lnTo>
                <a:lnTo>
                  <a:pt x="620795" y="79927"/>
                </a:lnTo>
                <a:lnTo>
                  <a:pt x="626236" y="87594"/>
                </a:lnTo>
                <a:lnTo>
                  <a:pt x="626964" y="71510"/>
                </a:lnTo>
                <a:lnTo>
                  <a:pt x="625508" y="65685"/>
                </a:lnTo>
                <a:lnTo>
                  <a:pt x="624779" y="57911"/>
                </a:lnTo>
                <a:lnTo>
                  <a:pt x="624779" y="37821"/>
                </a:lnTo>
                <a:close/>
              </a:path>
              <a:path w="1516955" h="93291">
                <a:moveTo>
                  <a:pt x="92237" y="46570"/>
                </a:moveTo>
                <a:lnTo>
                  <a:pt x="94294" y="49097"/>
                </a:lnTo>
                <a:lnTo>
                  <a:pt x="97700" y="49729"/>
                </a:lnTo>
                <a:lnTo>
                  <a:pt x="100913" y="48894"/>
                </a:lnTo>
                <a:lnTo>
                  <a:pt x="103291" y="46281"/>
                </a:lnTo>
                <a:lnTo>
                  <a:pt x="103291" y="43883"/>
                </a:lnTo>
                <a:lnTo>
                  <a:pt x="102969" y="41537"/>
                </a:lnTo>
                <a:lnTo>
                  <a:pt x="102648" y="38935"/>
                </a:lnTo>
                <a:lnTo>
                  <a:pt x="103633" y="35337"/>
                </a:lnTo>
                <a:lnTo>
                  <a:pt x="107575" y="33067"/>
                </a:lnTo>
                <a:lnTo>
                  <a:pt x="111837" y="32510"/>
                </a:lnTo>
                <a:lnTo>
                  <a:pt x="116421" y="32510"/>
                </a:lnTo>
                <a:lnTo>
                  <a:pt x="119442" y="33945"/>
                </a:lnTo>
                <a:lnTo>
                  <a:pt x="120898" y="36815"/>
                </a:lnTo>
                <a:lnTo>
                  <a:pt x="121755" y="38528"/>
                </a:lnTo>
                <a:lnTo>
                  <a:pt x="122184" y="41569"/>
                </a:lnTo>
                <a:lnTo>
                  <a:pt x="122184" y="51400"/>
                </a:lnTo>
                <a:lnTo>
                  <a:pt x="121632" y="51607"/>
                </a:lnTo>
                <a:lnTo>
                  <a:pt x="107267" y="57409"/>
                </a:lnTo>
                <a:lnTo>
                  <a:pt x="100720" y="68147"/>
                </a:lnTo>
                <a:lnTo>
                  <a:pt x="103805" y="63822"/>
                </a:lnTo>
                <a:lnTo>
                  <a:pt x="109974" y="60009"/>
                </a:lnTo>
                <a:lnTo>
                  <a:pt x="113187" y="58039"/>
                </a:lnTo>
                <a:lnTo>
                  <a:pt x="117257" y="56240"/>
                </a:lnTo>
                <a:lnTo>
                  <a:pt x="122184" y="54612"/>
                </a:lnTo>
                <a:lnTo>
                  <a:pt x="122184" y="77421"/>
                </a:lnTo>
                <a:lnTo>
                  <a:pt x="120888" y="79434"/>
                </a:lnTo>
                <a:lnTo>
                  <a:pt x="118296" y="81019"/>
                </a:lnTo>
                <a:lnTo>
                  <a:pt x="115704" y="82604"/>
                </a:lnTo>
                <a:lnTo>
                  <a:pt x="112994" y="83397"/>
                </a:lnTo>
                <a:lnTo>
                  <a:pt x="108110" y="83397"/>
                </a:lnTo>
                <a:lnTo>
                  <a:pt x="104576" y="81597"/>
                </a:lnTo>
                <a:lnTo>
                  <a:pt x="102005" y="79755"/>
                </a:lnTo>
                <a:lnTo>
                  <a:pt x="102905" y="91170"/>
                </a:lnTo>
                <a:lnTo>
                  <a:pt x="106418" y="91170"/>
                </a:lnTo>
                <a:lnTo>
                  <a:pt x="110124" y="90014"/>
                </a:lnTo>
                <a:lnTo>
                  <a:pt x="114022" y="87701"/>
                </a:lnTo>
                <a:lnTo>
                  <a:pt x="116336" y="86330"/>
                </a:lnTo>
                <a:lnTo>
                  <a:pt x="119120" y="84231"/>
                </a:lnTo>
                <a:lnTo>
                  <a:pt x="122376" y="81405"/>
                </a:lnTo>
                <a:lnTo>
                  <a:pt x="122505" y="84018"/>
                </a:lnTo>
                <a:lnTo>
                  <a:pt x="123223" y="86266"/>
                </a:lnTo>
                <a:lnTo>
                  <a:pt x="124529" y="88151"/>
                </a:lnTo>
                <a:lnTo>
                  <a:pt x="127946" y="90978"/>
                </a:lnTo>
                <a:lnTo>
                  <a:pt x="133344" y="90978"/>
                </a:lnTo>
                <a:lnTo>
                  <a:pt x="135786" y="90164"/>
                </a:lnTo>
                <a:lnTo>
                  <a:pt x="138185" y="88537"/>
                </a:lnTo>
                <a:lnTo>
                  <a:pt x="139770" y="87465"/>
                </a:lnTo>
                <a:lnTo>
                  <a:pt x="142619" y="84424"/>
                </a:lnTo>
                <a:lnTo>
                  <a:pt x="142619" y="81083"/>
                </a:lnTo>
                <a:lnTo>
                  <a:pt x="141034" y="82240"/>
                </a:lnTo>
                <a:lnTo>
                  <a:pt x="137821" y="83717"/>
                </a:lnTo>
                <a:lnTo>
                  <a:pt x="135079" y="83717"/>
                </a:lnTo>
                <a:lnTo>
                  <a:pt x="133365" y="81212"/>
                </a:lnTo>
                <a:lnTo>
                  <a:pt x="132851" y="78556"/>
                </a:lnTo>
                <a:lnTo>
                  <a:pt x="132851" y="44653"/>
                </a:lnTo>
                <a:lnTo>
                  <a:pt x="132058" y="40349"/>
                </a:lnTo>
                <a:lnTo>
                  <a:pt x="130473" y="37393"/>
                </a:lnTo>
                <a:lnTo>
                  <a:pt x="127517" y="31996"/>
                </a:lnTo>
                <a:lnTo>
                  <a:pt x="121884" y="29298"/>
                </a:lnTo>
                <a:lnTo>
                  <a:pt x="106418" y="29298"/>
                </a:lnTo>
                <a:lnTo>
                  <a:pt x="100988" y="30936"/>
                </a:lnTo>
                <a:lnTo>
                  <a:pt x="97282" y="34213"/>
                </a:lnTo>
                <a:lnTo>
                  <a:pt x="93576" y="37490"/>
                </a:lnTo>
                <a:lnTo>
                  <a:pt x="91723" y="40627"/>
                </a:lnTo>
                <a:lnTo>
                  <a:pt x="91723" y="43626"/>
                </a:lnTo>
                <a:lnTo>
                  <a:pt x="92237" y="46570"/>
                </a:lnTo>
                <a:close/>
              </a:path>
              <a:path w="1516955" h="93291">
                <a:moveTo>
                  <a:pt x="24066" y="17733"/>
                </a:moveTo>
                <a:lnTo>
                  <a:pt x="29914" y="10451"/>
                </a:lnTo>
                <a:lnTo>
                  <a:pt x="37443" y="6810"/>
                </a:lnTo>
                <a:lnTo>
                  <a:pt x="55779" y="6810"/>
                </a:lnTo>
                <a:lnTo>
                  <a:pt x="63041" y="10194"/>
                </a:lnTo>
                <a:lnTo>
                  <a:pt x="68439" y="16962"/>
                </a:lnTo>
                <a:lnTo>
                  <a:pt x="71266" y="20560"/>
                </a:lnTo>
                <a:lnTo>
                  <a:pt x="73558" y="25293"/>
                </a:lnTo>
                <a:lnTo>
                  <a:pt x="75315" y="31161"/>
                </a:lnTo>
                <a:lnTo>
                  <a:pt x="78335" y="31161"/>
                </a:lnTo>
                <a:lnTo>
                  <a:pt x="77114" y="1606"/>
                </a:lnTo>
                <a:lnTo>
                  <a:pt x="74351" y="1606"/>
                </a:lnTo>
                <a:lnTo>
                  <a:pt x="73151" y="4133"/>
                </a:lnTo>
                <a:lnTo>
                  <a:pt x="70924" y="5504"/>
                </a:lnTo>
                <a:lnTo>
                  <a:pt x="67903" y="5846"/>
                </a:lnTo>
                <a:lnTo>
                  <a:pt x="65097" y="5140"/>
                </a:lnTo>
                <a:lnTo>
                  <a:pt x="60085" y="3726"/>
                </a:lnTo>
                <a:lnTo>
                  <a:pt x="55072" y="2313"/>
                </a:lnTo>
                <a:lnTo>
                  <a:pt x="50188" y="1606"/>
                </a:lnTo>
                <a:lnTo>
                  <a:pt x="45433" y="1606"/>
                </a:lnTo>
                <a:lnTo>
                  <a:pt x="34036" y="2791"/>
                </a:lnTo>
                <a:lnTo>
                  <a:pt x="22130" y="7337"/>
                </a:lnTo>
                <a:lnTo>
                  <a:pt x="12145" y="15291"/>
                </a:lnTo>
                <a:lnTo>
                  <a:pt x="6596" y="22579"/>
                </a:lnTo>
                <a:lnTo>
                  <a:pt x="1649" y="34224"/>
                </a:lnTo>
                <a:lnTo>
                  <a:pt x="0" y="47545"/>
                </a:lnTo>
                <a:lnTo>
                  <a:pt x="652" y="56125"/>
                </a:lnTo>
                <a:lnTo>
                  <a:pt x="4408" y="68384"/>
                </a:lnTo>
                <a:lnTo>
                  <a:pt x="11502" y="78834"/>
                </a:lnTo>
                <a:lnTo>
                  <a:pt x="19777" y="85754"/>
                </a:lnTo>
                <a:lnTo>
                  <a:pt x="31407" y="90732"/>
                </a:lnTo>
                <a:lnTo>
                  <a:pt x="45176" y="92391"/>
                </a:lnTo>
                <a:lnTo>
                  <a:pt x="53787" y="92391"/>
                </a:lnTo>
                <a:lnTo>
                  <a:pt x="61777" y="90036"/>
                </a:lnTo>
                <a:lnTo>
                  <a:pt x="69146" y="85324"/>
                </a:lnTo>
                <a:lnTo>
                  <a:pt x="73473" y="82540"/>
                </a:lnTo>
                <a:lnTo>
                  <a:pt x="77093" y="79306"/>
                </a:lnTo>
                <a:lnTo>
                  <a:pt x="80006" y="75622"/>
                </a:lnTo>
                <a:lnTo>
                  <a:pt x="77564" y="73181"/>
                </a:lnTo>
                <a:lnTo>
                  <a:pt x="73623" y="76907"/>
                </a:lnTo>
                <a:lnTo>
                  <a:pt x="70003" y="79691"/>
                </a:lnTo>
                <a:lnTo>
                  <a:pt x="66704" y="81533"/>
                </a:lnTo>
                <a:lnTo>
                  <a:pt x="60963" y="84788"/>
                </a:lnTo>
                <a:lnTo>
                  <a:pt x="54687" y="86416"/>
                </a:lnTo>
                <a:lnTo>
                  <a:pt x="47640" y="86415"/>
                </a:lnTo>
                <a:lnTo>
                  <a:pt x="34869" y="83746"/>
                </a:lnTo>
                <a:lnTo>
                  <a:pt x="24516" y="75911"/>
                </a:lnTo>
                <a:lnTo>
                  <a:pt x="22092" y="72798"/>
                </a:lnTo>
                <a:lnTo>
                  <a:pt x="16993" y="61608"/>
                </a:lnTo>
                <a:lnTo>
                  <a:pt x="15294" y="47802"/>
                </a:lnTo>
                <a:lnTo>
                  <a:pt x="15607" y="40856"/>
                </a:lnTo>
                <a:lnTo>
                  <a:pt x="18394" y="27942"/>
                </a:lnTo>
                <a:lnTo>
                  <a:pt x="24066" y="17733"/>
                </a:lnTo>
                <a:close/>
              </a:path>
              <a:path w="1516955" h="93291">
                <a:moveTo>
                  <a:pt x="480104" y="21502"/>
                </a:moveTo>
                <a:lnTo>
                  <a:pt x="480661" y="17122"/>
                </a:lnTo>
                <a:lnTo>
                  <a:pt x="481860" y="13460"/>
                </a:lnTo>
                <a:lnTo>
                  <a:pt x="483060" y="9798"/>
                </a:lnTo>
                <a:lnTo>
                  <a:pt x="483659" y="7474"/>
                </a:lnTo>
                <a:lnTo>
                  <a:pt x="483659" y="4990"/>
                </a:lnTo>
                <a:lnTo>
                  <a:pt x="481678" y="1777"/>
                </a:lnTo>
                <a:lnTo>
                  <a:pt x="479032" y="1285"/>
                </a:lnTo>
                <a:lnTo>
                  <a:pt x="476644" y="1723"/>
                </a:lnTo>
                <a:lnTo>
                  <a:pt x="474341" y="4754"/>
                </a:lnTo>
                <a:lnTo>
                  <a:pt x="474341" y="7881"/>
                </a:lnTo>
                <a:lnTo>
                  <a:pt x="474909" y="10387"/>
                </a:lnTo>
                <a:lnTo>
                  <a:pt x="476044" y="13942"/>
                </a:lnTo>
                <a:lnTo>
                  <a:pt x="477180" y="17497"/>
                </a:lnTo>
                <a:lnTo>
                  <a:pt x="477747" y="21052"/>
                </a:lnTo>
                <a:lnTo>
                  <a:pt x="477747" y="26278"/>
                </a:lnTo>
                <a:lnTo>
                  <a:pt x="472949" y="23494"/>
                </a:lnTo>
                <a:lnTo>
                  <a:pt x="469157" y="20485"/>
                </a:lnTo>
                <a:lnTo>
                  <a:pt x="466373" y="17251"/>
                </a:lnTo>
                <a:lnTo>
                  <a:pt x="463588" y="14017"/>
                </a:lnTo>
                <a:lnTo>
                  <a:pt x="461317" y="12400"/>
                </a:lnTo>
                <a:lnTo>
                  <a:pt x="458361" y="12400"/>
                </a:lnTo>
                <a:lnTo>
                  <a:pt x="455512" y="14434"/>
                </a:lnTo>
                <a:lnTo>
                  <a:pt x="455063" y="17026"/>
                </a:lnTo>
                <a:lnTo>
                  <a:pt x="455063" y="19639"/>
                </a:lnTo>
                <a:lnTo>
                  <a:pt x="457162" y="21480"/>
                </a:lnTo>
                <a:lnTo>
                  <a:pt x="461360" y="22551"/>
                </a:lnTo>
                <a:lnTo>
                  <a:pt x="468300" y="24351"/>
                </a:lnTo>
                <a:lnTo>
                  <a:pt x="473463" y="26256"/>
                </a:lnTo>
                <a:lnTo>
                  <a:pt x="476847" y="28270"/>
                </a:lnTo>
                <a:lnTo>
                  <a:pt x="473506" y="30454"/>
                </a:lnTo>
                <a:lnTo>
                  <a:pt x="468408" y="32296"/>
                </a:lnTo>
                <a:lnTo>
                  <a:pt x="461553" y="33795"/>
                </a:lnTo>
                <a:lnTo>
                  <a:pt x="457226" y="34737"/>
                </a:lnTo>
                <a:lnTo>
                  <a:pt x="455063" y="36750"/>
                </a:lnTo>
                <a:lnTo>
                  <a:pt x="455063" y="39835"/>
                </a:lnTo>
                <a:lnTo>
                  <a:pt x="455438" y="41826"/>
                </a:lnTo>
                <a:lnTo>
                  <a:pt x="458083" y="44075"/>
                </a:lnTo>
                <a:lnTo>
                  <a:pt x="461596" y="44075"/>
                </a:lnTo>
                <a:lnTo>
                  <a:pt x="464166" y="42276"/>
                </a:lnTo>
                <a:lnTo>
                  <a:pt x="467337" y="38678"/>
                </a:lnTo>
                <a:lnTo>
                  <a:pt x="470507" y="35080"/>
                </a:lnTo>
                <a:lnTo>
                  <a:pt x="473913" y="32274"/>
                </a:lnTo>
                <a:lnTo>
                  <a:pt x="477554" y="30261"/>
                </a:lnTo>
                <a:lnTo>
                  <a:pt x="477747" y="31161"/>
                </a:lnTo>
                <a:lnTo>
                  <a:pt x="478218" y="33431"/>
                </a:lnTo>
                <a:lnTo>
                  <a:pt x="477726" y="37061"/>
                </a:lnTo>
                <a:lnTo>
                  <a:pt x="476269" y="42051"/>
                </a:lnTo>
                <a:lnTo>
                  <a:pt x="474813" y="47041"/>
                </a:lnTo>
                <a:lnTo>
                  <a:pt x="474084" y="49729"/>
                </a:lnTo>
                <a:lnTo>
                  <a:pt x="474084" y="50115"/>
                </a:lnTo>
                <a:lnTo>
                  <a:pt x="474491" y="52813"/>
                </a:lnTo>
                <a:lnTo>
                  <a:pt x="477233" y="55383"/>
                </a:lnTo>
                <a:lnTo>
                  <a:pt x="480189" y="55383"/>
                </a:lnTo>
                <a:lnTo>
                  <a:pt x="483370" y="52653"/>
                </a:lnTo>
                <a:lnTo>
                  <a:pt x="483852" y="49986"/>
                </a:lnTo>
                <a:lnTo>
                  <a:pt x="483242" y="47148"/>
                </a:lnTo>
                <a:lnTo>
                  <a:pt x="482020" y="43786"/>
                </a:lnTo>
                <a:lnTo>
                  <a:pt x="480800" y="40424"/>
                </a:lnTo>
                <a:lnTo>
                  <a:pt x="480189" y="36215"/>
                </a:lnTo>
                <a:lnTo>
                  <a:pt x="480189" y="31161"/>
                </a:lnTo>
                <a:lnTo>
                  <a:pt x="481089" y="30711"/>
                </a:lnTo>
                <a:lnTo>
                  <a:pt x="484345" y="32339"/>
                </a:lnTo>
                <a:lnTo>
                  <a:pt x="487515" y="35005"/>
                </a:lnTo>
                <a:lnTo>
                  <a:pt x="490599" y="38710"/>
                </a:lnTo>
                <a:lnTo>
                  <a:pt x="493684" y="42415"/>
                </a:lnTo>
                <a:lnTo>
                  <a:pt x="496126" y="44268"/>
                </a:lnTo>
                <a:lnTo>
                  <a:pt x="500089" y="43893"/>
                </a:lnTo>
                <a:lnTo>
                  <a:pt x="502317" y="42394"/>
                </a:lnTo>
                <a:lnTo>
                  <a:pt x="502874" y="39642"/>
                </a:lnTo>
                <a:lnTo>
                  <a:pt x="502874" y="36686"/>
                </a:lnTo>
                <a:lnTo>
                  <a:pt x="500989" y="34823"/>
                </a:lnTo>
                <a:lnTo>
                  <a:pt x="497219" y="34052"/>
                </a:lnTo>
                <a:lnTo>
                  <a:pt x="490664" y="32724"/>
                </a:lnTo>
                <a:lnTo>
                  <a:pt x="485694" y="31054"/>
                </a:lnTo>
                <a:lnTo>
                  <a:pt x="482310" y="29041"/>
                </a:lnTo>
                <a:lnTo>
                  <a:pt x="481217" y="28398"/>
                </a:lnTo>
                <a:lnTo>
                  <a:pt x="485330" y="25700"/>
                </a:lnTo>
                <a:lnTo>
                  <a:pt x="490599" y="23665"/>
                </a:lnTo>
                <a:lnTo>
                  <a:pt x="497026" y="22294"/>
                </a:lnTo>
                <a:lnTo>
                  <a:pt x="500882" y="21480"/>
                </a:lnTo>
                <a:lnTo>
                  <a:pt x="502809" y="19725"/>
                </a:lnTo>
                <a:lnTo>
                  <a:pt x="502809" y="15698"/>
                </a:lnTo>
                <a:lnTo>
                  <a:pt x="500614" y="12678"/>
                </a:lnTo>
                <a:lnTo>
                  <a:pt x="498247" y="12207"/>
                </a:lnTo>
                <a:lnTo>
                  <a:pt x="495130" y="13075"/>
                </a:lnTo>
                <a:lnTo>
                  <a:pt x="492463" y="15655"/>
                </a:lnTo>
                <a:lnTo>
                  <a:pt x="489379" y="19082"/>
                </a:lnTo>
                <a:lnTo>
                  <a:pt x="486615" y="21812"/>
                </a:lnTo>
                <a:lnTo>
                  <a:pt x="483702" y="24029"/>
                </a:lnTo>
                <a:lnTo>
                  <a:pt x="480189" y="26599"/>
                </a:lnTo>
                <a:lnTo>
                  <a:pt x="480104" y="21502"/>
                </a:lnTo>
                <a:close/>
              </a:path>
              <a:path w="1516955" h="93291">
                <a:moveTo>
                  <a:pt x="89281" y="77421"/>
                </a:moveTo>
                <a:lnTo>
                  <a:pt x="89281" y="81405"/>
                </a:lnTo>
                <a:lnTo>
                  <a:pt x="90631" y="84692"/>
                </a:lnTo>
                <a:lnTo>
                  <a:pt x="93330" y="87283"/>
                </a:lnTo>
                <a:lnTo>
                  <a:pt x="96029" y="89875"/>
                </a:lnTo>
                <a:lnTo>
                  <a:pt x="99221" y="91170"/>
                </a:lnTo>
                <a:lnTo>
                  <a:pt x="102905" y="91170"/>
                </a:lnTo>
                <a:lnTo>
                  <a:pt x="102005" y="79755"/>
                </a:lnTo>
                <a:lnTo>
                  <a:pt x="100720" y="76886"/>
                </a:lnTo>
                <a:lnTo>
                  <a:pt x="100720" y="68147"/>
                </a:lnTo>
                <a:lnTo>
                  <a:pt x="107267" y="57409"/>
                </a:lnTo>
                <a:lnTo>
                  <a:pt x="98599" y="61872"/>
                </a:lnTo>
                <a:lnTo>
                  <a:pt x="92387" y="66027"/>
                </a:lnTo>
                <a:lnTo>
                  <a:pt x="89281" y="71210"/>
                </a:lnTo>
                <a:lnTo>
                  <a:pt x="89281" y="77421"/>
                </a:lnTo>
                <a:close/>
              </a:path>
              <a:path w="1516955" h="93291">
                <a:moveTo>
                  <a:pt x="154422" y="2569"/>
                </a:moveTo>
                <a:lnTo>
                  <a:pt x="147460" y="4626"/>
                </a:lnTo>
                <a:lnTo>
                  <a:pt x="141677" y="6168"/>
                </a:lnTo>
                <a:lnTo>
                  <a:pt x="143637" y="7838"/>
                </a:lnTo>
                <a:lnTo>
                  <a:pt x="146303" y="7517"/>
                </a:lnTo>
                <a:lnTo>
                  <a:pt x="148917" y="7517"/>
                </a:lnTo>
                <a:lnTo>
                  <a:pt x="151509" y="10215"/>
                </a:lnTo>
                <a:lnTo>
                  <a:pt x="152215" y="13235"/>
                </a:lnTo>
                <a:lnTo>
                  <a:pt x="152215" y="82390"/>
                </a:lnTo>
                <a:lnTo>
                  <a:pt x="151509" y="84777"/>
                </a:lnTo>
                <a:lnTo>
                  <a:pt x="148681" y="87219"/>
                </a:lnTo>
                <a:lnTo>
                  <a:pt x="145982" y="88022"/>
                </a:lnTo>
                <a:lnTo>
                  <a:pt x="141998" y="88408"/>
                </a:lnTo>
                <a:lnTo>
                  <a:pt x="141998" y="90207"/>
                </a:lnTo>
                <a:lnTo>
                  <a:pt x="173101" y="90207"/>
                </a:lnTo>
                <a:lnTo>
                  <a:pt x="173101" y="88408"/>
                </a:lnTo>
                <a:lnTo>
                  <a:pt x="169074" y="88108"/>
                </a:lnTo>
                <a:lnTo>
                  <a:pt x="166418" y="87412"/>
                </a:lnTo>
                <a:lnTo>
                  <a:pt x="163847" y="85227"/>
                </a:lnTo>
                <a:lnTo>
                  <a:pt x="163204" y="82818"/>
                </a:lnTo>
                <a:lnTo>
                  <a:pt x="163204" y="2056"/>
                </a:lnTo>
                <a:lnTo>
                  <a:pt x="162562" y="0"/>
                </a:lnTo>
                <a:lnTo>
                  <a:pt x="154422" y="2569"/>
                </a:lnTo>
                <a:close/>
              </a:path>
              <a:path w="1516955" h="93291">
                <a:moveTo>
                  <a:pt x="187324" y="2569"/>
                </a:moveTo>
                <a:lnTo>
                  <a:pt x="180362" y="4626"/>
                </a:lnTo>
                <a:lnTo>
                  <a:pt x="174579" y="6168"/>
                </a:lnTo>
                <a:lnTo>
                  <a:pt x="176539" y="7838"/>
                </a:lnTo>
                <a:lnTo>
                  <a:pt x="179206" y="7517"/>
                </a:lnTo>
                <a:lnTo>
                  <a:pt x="181819" y="7517"/>
                </a:lnTo>
                <a:lnTo>
                  <a:pt x="184411" y="10215"/>
                </a:lnTo>
                <a:lnTo>
                  <a:pt x="185118" y="13235"/>
                </a:lnTo>
                <a:lnTo>
                  <a:pt x="185118" y="82390"/>
                </a:lnTo>
                <a:lnTo>
                  <a:pt x="184411" y="84777"/>
                </a:lnTo>
                <a:lnTo>
                  <a:pt x="181583" y="87219"/>
                </a:lnTo>
                <a:lnTo>
                  <a:pt x="178884" y="88022"/>
                </a:lnTo>
                <a:lnTo>
                  <a:pt x="174900" y="88408"/>
                </a:lnTo>
                <a:lnTo>
                  <a:pt x="174900" y="90207"/>
                </a:lnTo>
                <a:lnTo>
                  <a:pt x="206003" y="90207"/>
                </a:lnTo>
                <a:lnTo>
                  <a:pt x="206003" y="88408"/>
                </a:lnTo>
                <a:lnTo>
                  <a:pt x="201976" y="88108"/>
                </a:lnTo>
                <a:lnTo>
                  <a:pt x="199320" y="87412"/>
                </a:lnTo>
                <a:lnTo>
                  <a:pt x="196749" y="85227"/>
                </a:lnTo>
                <a:lnTo>
                  <a:pt x="196107" y="82818"/>
                </a:lnTo>
                <a:lnTo>
                  <a:pt x="196107" y="2056"/>
                </a:lnTo>
                <a:lnTo>
                  <a:pt x="195464" y="0"/>
                </a:lnTo>
                <a:lnTo>
                  <a:pt x="187324" y="2569"/>
                </a:lnTo>
                <a:close/>
              </a:path>
              <a:path w="1516955" h="93291">
                <a:moveTo>
                  <a:pt x="241926" y="65728"/>
                </a:moveTo>
                <a:lnTo>
                  <a:pt x="241926" y="74722"/>
                </a:lnTo>
                <a:lnTo>
                  <a:pt x="308373" y="74722"/>
                </a:lnTo>
                <a:lnTo>
                  <a:pt x="308373" y="65728"/>
                </a:lnTo>
                <a:lnTo>
                  <a:pt x="241926" y="65728"/>
                </a:lnTo>
                <a:close/>
              </a:path>
              <a:path w="1516955" h="93291">
                <a:moveTo>
                  <a:pt x="241926" y="39192"/>
                </a:moveTo>
                <a:lnTo>
                  <a:pt x="241926" y="48187"/>
                </a:lnTo>
                <a:lnTo>
                  <a:pt x="308373" y="48187"/>
                </a:lnTo>
                <a:lnTo>
                  <a:pt x="308373" y="39192"/>
                </a:lnTo>
                <a:lnTo>
                  <a:pt x="241926" y="39192"/>
                </a:lnTo>
                <a:close/>
              </a:path>
              <a:path w="1516955" h="93291">
                <a:moveTo>
                  <a:pt x="373299" y="12850"/>
                </a:moveTo>
                <a:lnTo>
                  <a:pt x="375441" y="15527"/>
                </a:lnTo>
                <a:lnTo>
                  <a:pt x="375698" y="19146"/>
                </a:lnTo>
                <a:lnTo>
                  <a:pt x="375698" y="82497"/>
                </a:lnTo>
                <a:lnTo>
                  <a:pt x="374906" y="85003"/>
                </a:lnTo>
                <a:lnTo>
                  <a:pt x="371736" y="87315"/>
                </a:lnTo>
                <a:lnTo>
                  <a:pt x="368351" y="88022"/>
                </a:lnTo>
                <a:lnTo>
                  <a:pt x="363167" y="88280"/>
                </a:lnTo>
                <a:lnTo>
                  <a:pt x="363167" y="90207"/>
                </a:lnTo>
                <a:lnTo>
                  <a:pt x="399411" y="90207"/>
                </a:lnTo>
                <a:lnTo>
                  <a:pt x="399411" y="88408"/>
                </a:lnTo>
                <a:lnTo>
                  <a:pt x="394613" y="88237"/>
                </a:lnTo>
                <a:lnTo>
                  <a:pt x="391336" y="87701"/>
                </a:lnTo>
                <a:lnTo>
                  <a:pt x="389579" y="86801"/>
                </a:lnTo>
                <a:lnTo>
                  <a:pt x="386945" y="83803"/>
                </a:lnTo>
                <a:lnTo>
                  <a:pt x="386945" y="3148"/>
                </a:lnTo>
                <a:lnTo>
                  <a:pt x="386623" y="1927"/>
                </a:lnTo>
                <a:lnTo>
                  <a:pt x="385852" y="1927"/>
                </a:lnTo>
                <a:lnTo>
                  <a:pt x="362268" y="13942"/>
                </a:lnTo>
                <a:lnTo>
                  <a:pt x="363810" y="15055"/>
                </a:lnTo>
                <a:lnTo>
                  <a:pt x="367248" y="13781"/>
                </a:lnTo>
                <a:lnTo>
                  <a:pt x="370472" y="12850"/>
                </a:lnTo>
                <a:lnTo>
                  <a:pt x="373299" y="12850"/>
                </a:lnTo>
                <a:close/>
              </a:path>
              <a:path w="1516955" h="93291">
                <a:moveTo>
                  <a:pt x="553502" y="8192"/>
                </a:moveTo>
                <a:lnTo>
                  <a:pt x="552174" y="11404"/>
                </a:lnTo>
                <a:lnTo>
                  <a:pt x="550449" y="15634"/>
                </a:lnTo>
                <a:lnTo>
                  <a:pt x="547665" y="22487"/>
                </a:lnTo>
                <a:lnTo>
                  <a:pt x="549914" y="23515"/>
                </a:lnTo>
                <a:lnTo>
                  <a:pt x="552699" y="19146"/>
                </a:lnTo>
                <a:lnTo>
                  <a:pt x="555001" y="16276"/>
                </a:lnTo>
                <a:lnTo>
                  <a:pt x="558643" y="13535"/>
                </a:lnTo>
                <a:lnTo>
                  <a:pt x="561631" y="12850"/>
                </a:lnTo>
                <a:lnTo>
                  <a:pt x="593805" y="12850"/>
                </a:lnTo>
                <a:lnTo>
                  <a:pt x="567779" y="91427"/>
                </a:lnTo>
                <a:lnTo>
                  <a:pt x="576261" y="91427"/>
                </a:lnTo>
                <a:lnTo>
                  <a:pt x="604151" y="5268"/>
                </a:lnTo>
                <a:lnTo>
                  <a:pt x="604151" y="3148"/>
                </a:lnTo>
                <a:lnTo>
                  <a:pt x="555440" y="3148"/>
                </a:lnTo>
                <a:lnTo>
                  <a:pt x="554369" y="5975"/>
                </a:lnTo>
                <a:lnTo>
                  <a:pt x="553502" y="8192"/>
                </a:lnTo>
                <a:close/>
              </a:path>
              <a:path w="1516955" h="93291">
                <a:moveTo>
                  <a:pt x="626964" y="71510"/>
                </a:moveTo>
                <a:lnTo>
                  <a:pt x="626236" y="87594"/>
                </a:lnTo>
                <a:lnTo>
                  <a:pt x="633176" y="91427"/>
                </a:lnTo>
                <a:lnTo>
                  <a:pt x="641616" y="91427"/>
                </a:lnTo>
                <a:lnTo>
                  <a:pt x="650002" y="90158"/>
                </a:lnTo>
                <a:lnTo>
                  <a:pt x="653012" y="84382"/>
                </a:lnTo>
                <a:lnTo>
                  <a:pt x="648685" y="87829"/>
                </a:lnTo>
                <a:lnTo>
                  <a:pt x="634847" y="87829"/>
                </a:lnTo>
                <a:lnTo>
                  <a:pt x="629706" y="82390"/>
                </a:lnTo>
                <a:lnTo>
                  <a:pt x="626964" y="71510"/>
                </a:lnTo>
                <a:close/>
              </a:path>
              <a:path w="1516955" h="93291">
                <a:moveTo>
                  <a:pt x="714747" y="56411"/>
                </a:moveTo>
                <a:lnTo>
                  <a:pt x="714747" y="64635"/>
                </a:lnTo>
                <a:lnTo>
                  <a:pt x="747071" y="64635"/>
                </a:lnTo>
                <a:lnTo>
                  <a:pt x="747071" y="56411"/>
                </a:lnTo>
                <a:lnTo>
                  <a:pt x="714747" y="56411"/>
                </a:lnTo>
                <a:close/>
              </a:path>
              <a:path w="1516955" h="93291">
                <a:moveTo>
                  <a:pt x="868826" y="64165"/>
                </a:moveTo>
                <a:lnTo>
                  <a:pt x="868826" y="51785"/>
                </a:lnTo>
                <a:lnTo>
                  <a:pt x="870878" y="17590"/>
                </a:lnTo>
                <a:lnTo>
                  <a:pt x="862991" y="28205"/>
                </a:lnTo>
                <a:lnTo>
                  <a:pt x="858258" y="39946"/>
                </a:lnTo>
                <a:lnTo>
                  <a:pt x="856681" y="52813"/>
                </a:lnTo>
                <a:lnTo>
                  <a:pt x="856875" y="57760"/>
                </a:lnTo>
                <a:lnTo>
                  <a:pt x="859722" y="70671"/>
                </a:lnTo>
                <a:lnTo>
                  <a:pt x="865967" y="81020"/>
                </a:lnTo>
                <a:lnTo>
                  <a:pt x="872157" y="88087"/>
                </a:lnTo>
                <a:lnTo>
                  <a:pt x="879023" y="91621"/>
                </a:lnTo>
                <a:lnTo>
                  <a:pt x="876270" y="84361"/>
                </a:lnTo>
                <a:lnTo>
                  <a:pt x="873293" y="77678"/>
                </a:lnTo>
                <a:lnTo>
                  <a:pt x="870315" y="70996"/>
                </a:lnTo>
                <a:lnTo>
                  <a:pt x="868826" y="64165"/>
                </a:lnTo>
                <a:close/>
              </a:path>
              <a:path w="1516955" h="93291">
                <a:moveTo>
                  <a:pt x="896202" y="85528"/>
                </a:moveTo>
                <a:lnTo>
                  <a:pt x="892496" y="87701"/>
                </a:lnTo>
                <a:lnTo>
                  <a:pt x="880972" y="87701"/>
                </a:lnTo>
                <a:lnTo>
                  <a:pt x="876270" y="84361"/>
                </a:lnTo>
                <a:lnTo>
                  <a:pt x="879023" y="91621"/>
                </a:lnTo>
                <a:lnTo>
                  <a:pt x="894617" y="91621"/>
                </a:lnTo>
                <a:lnTo>
                  <a:pt x="901161" y="88473"/>
                </a:lnTo>
                <a:lnTo>
                  <a:pt x="906195" y="82176"/>
                </a:lnTo>
                <a:lnTo>
                  <a:pt x="911229" y="75879"/>
                </a:lnTo>
                <a:lnTo>
                  <a:pt x="913746" y="68812"/>
                </a:lnTo>
                <a:lnTo>
                  <a:pt x="913746" y="52235"/>
                </a:lnTo>
                <a:lnTo>
                  <a:pt x="911432" y="45510"/>
                </a:lnTo>
                <a:lnTo>
                  <a:pt x="906805" y="40799"/>
                </a:lnTo>
                <a:lnTo>
                  <a:pt x="902179" y="36087"/>
                </a:lnTo>
                <a:lnTo>
                  <a:pt x="896459" y="33731"/>
                </a:lnTo>
                <a:lnTo>
                  <a:pt x="886177" y="33731"/>
                </a:lnTo>
                <a:lnTo>
                  <a:pt x="882729" y="34417"/>
                </a:lnTo>
                <a:lnTo>
                  <a:pt x="879301" y="35787"/>
                </a:lnTo>
                <a:lnTo>
                  <a:pt x="877373" y="36558"/>
                </a:lnTo>
                <a:lnTo>
                  <a:pt x="875081" y="37757"/>
                </a:lnTo>
                <a:lnTo>
                  <a:pt x="872425" y="39386"/>
                </a:lnTo>
                <a:lnTo>
                  <a:pt x="873453" y="34716"/>
                </a:lnTo>
                <a:lnTo>
                  <a:pt x="875338" y="30005"/>
                </a:lnTo>
                <a:lnTo>
                  <a:pt x="878080" y="25250"/>
                </a:lnTo>
                <a:lnTo>
                  <a:pt x="880822" y="20495"/>
                </a:lnTo>
                <a:lnTo>
                  <a:pt x="883757" y="16577"/>
                </a:lnTo>
                <a:lnTo>
                  <a:pt x="886884" y="13492"/>
                </a:lnTo>
                <a:lnTo>
                  <a:pt x="889926" y="10451"/>
                </a:lnTo>
                <a:lnTo>
                  <a:pt x="893385" y="8085"/>
                </a:lnTo>
                <a:lnTo>
                  <a:pt x="897263" y="6393"/>
                </a:lnTo>
                <a:lnTo>
                  <a:pt x="901140" y="4701"/>
                </a:lnTo>
                <a:lnTo>
                  <a:pt x="905756" y="3363"/>
                </a:lnTo>
                <a:lnTo>
                  <a:pt x="911111" y="2377"/>
                </a:lnTo>
                <a:lnTo>
                  <a:pt x="910272" y="259"/>
                </a:lnTo>
                <a:lnTo>
                  <a:pt x="897544" y="1850"/>
                </a:lnTo>
                <a:lnTo>
                  <a:pt x="885678" y="6389"/>
                </a:lnTo>
                <a:lnTo>
                  <a:pt x="874674" y="13878"/>
                </a:lnTo>
                <a:lnTo>
                  <a:pt x="870878" y="17590"/>
                </a:lnTo>
                <a:lnTo>
                  <a:pt x="868826" y="51785"/>
                </a:lnTo>
                <a:lnTo>
                  <a:pt x="869469" y="47930"/>
                </a:lnTo>
                <a:lnTo>
                  <a:pt x="870754" y="45617"/>
                </a:lnTo>
                <a:lnTo>
                  <a:pt x="872939" y="41677"/>
                </a:lnTo>
                <a:lnTo>
                  <a:pt x="877352" y="39706"/>
                </a:lnTo>
                <a:lnTo>
                  <a:pt x="891190" y="39706"/>
                </a:lnTo>
                <a:lnTo>
                  <a:pt x="896288" y="43390"/>
                </a:lnTo>
                <a:lnTo>
                  <a:pt x="899287" y="50757"/>
                </a:lnTo>
                <a:lnTo>
                  <a:pt x="901086" y="55169"/>
                </a:lnTo>
                <a:lnTo>
                  <a:pt x="901986" y="60223"/>
                </a:lnTo>
                <a:lnTo>
                  <a:pt x="901986" y="71746"/>
                </a:lnTo>
                <a:lnTo>
                  <a:pt x="900829" y="76832"/>
                </a:lnTo>
                <a:lnTo>
                  <a:pt x="898515" y="81180"/>
                </a:lnTo>
                <a:lnTo>
                  <a:pt x="896202" y="85528"/>
                </a:lnTo>
                <a:close/>
              </a:path>
              <a:path w="1516955" h="93291">
                <a:moveTo>
                  <a:pt x="946005" y="80698"/>
                </a:moveTo>
                <a:lnTo>
                  <a:pt x="943178" y="77871"/>
                </a:lnTo>
                <a:lnTo>
                  <a:pt x="939451" y="77164"/>
                </a:lnTo>
                <a:lnTo>
                  <a:pt x="935713" y="77871"/>
                </a:lnTo>
                <a:lnTo>
                  <a:pt x="932842" y="80698"/>
                </a:lnTo>
                <a:lnTo>
                  <a:pt x="932125" y="84425"/>
                </a:lnTo>
                <a:lnTo>
                  <a:pt x="932832" y="88162"/>
                </a:lnTo>
                <a:lnTo>
                  <a:pt x="935659" y="91032"/>
                </a:lnTo>
                <a:lnTo>
                  <a:pt x="939451" y="91749"/>
                </a:lnTo>
                <a:lnTo>
                  <a:pt x="943232" y="91032"/>
                </a:lnTo>
                <a:lnTo>
                  <a:pt x="946016" y="88162"/>
                </a:lnTo>
                <a:lnTo>
                  <a:pt x="946712" y="84425"/>
                </a:lnTo>
                <a:lnTo>
                  <a:pt x="946005" y="80698"/>
                </a:lnTo>
                <a:close/>
              </a:path>
              <a:path w="1516955" h="93291">
                <a:moveTo>
                  <a:pt x="966955" y="71511"/>
                </a:moveTo>
                <a:lnTo>
                  <a:pt x="966227" y="87594"/>
                </a:lnTo>
                <a:lnTo>
                  <a:pt x="973167" y="91428"/>
                </a:lnTo>
                <a:lnTo>
                  <a:pt x="981607" y="91428"/>
                </a:lnTo>
                <a:lnTo>
                  <a:pt x="989993" y="90159"/>
                </a:lnTo>
                <a:lnTo>
                  <a:pt x="993003" y="84382"/>
                </a:lnTo>
                <a:lnTo>
                  <a:pt x="988676" y="87830"/>
                </a:lnTo>
                <a:lnTo>
                  <a:pt x="974838" y="87830"/>
                </a:lnTo>
                <a:lnTo>
                  <a:pt x="969697" y="82390"/>
                </a:lnTo>
                <a:lnTo>
                  <a:pt x="966955" y="71511"/>
                </a:lnTo>
                <a:close/>
              </a:path>
              <a:path w="1516955" h="93291">
                <a:moveTo>
                  <a:pt x="1055187" y="68298"/>
                </a:moveTo>
                <a:lnTo>
                  <a:pt x="1055187" y="90207"/>
                </a:lnTo>
                <a:lnTo>
                  <a:pt x="1065405" y="90207"/>
                </a:lnTo>
                <a:lnTo>
                  <a:pt x="1065405" y="68298"/>
                </a:lnTo>
                <a:lnTo>
                  <a:pt x="1078836" y="68298"/>
                </a:lnTo>
                <a:lnTo>
                  <a:pt x="1078836" y="59752"/>
                </a:lnTo>
                <a:lnTo>
                  <a:pt x="1065405" y="59752"/>
                </a:lnTo>
                <a:lnTo>
                  <a:pt x="1065405" y="1927"/>
                </a:lnTo>
                <a:lnTo>
                  <a:pt x="1059300" y="1927"/>
                </a:lnTo>
                <a:lnTo>
                  <a:pt x="1055059" y="15163"/>
                </a:lnTo>
                <a:lnTo>
                  <a:pt x="1055059" y="59752"/>
                </a:lnTo>
                <a:lnTo>
                  <a:pt x="1018172" y="59752"/>
                </a:lnTo>
                <a:lnTo>
                  <a:pt x="1018172" y="68298"/>
                </a:lnTo>
                <a:lnTo>
                  <a:pt x="1055187" y="68298"/>
                </a:lnTo>
                <a:close/>
              </a:path>
              <a:path w="1516955" h="93291">
                <a:moveTo>
                  <a:pt x="1059300" y="1927"/>
                </a:moveTo>
                <a:lnTo>
                  <a:pt x="1018172" y="59752"/>
                </a:lnTo>
                <a:lnTo>
                  <a:pt x="1023506" y="59752"/>
                </a:lnTo>
                <a:lnTo>
                  <a:pt x="1055059" y="15163"/>
                </a:lnTo>
                <a:lnTo>
                  <a:pt x="1059300" y="1927"/>
                </a:lnTo>
                <a:close/>
              </a:path>
              <a:path w="1516955" h="93291">
                <a:moveTo>
                  <a:pt x="1119321" y="65728"/>
                </a:moveTo>
                <a:lnTo>
                  <a:pt x="1119321" y="74723"/>
                </a:lnTo>
                <a:lnTo>
                  <a:pt x="1185768" y="74723"/>
                </a:lnTo>
                <a:lnTo>
                  <a:pt x="1185768" y="65728"/>
                </a:lnTo>
                <a:lnTo>
                  <a:pt x="1119321" y="65728"/>
                </a:lnTo>
                <a:close/>
              </a:path>
              <a:path w="1516955" h="93291">
                <a:moveTo>
                  <a:pt x="1119321" y="39192"/>
                </a:moveTo>
                <a:lnTo>
                  <a:pt x="1119321" y="48187"/>
                </a:lnTo>
                <a:lnTo>
                  <a:pt x="1185768" y="48187"/>
                </a:lnTo>
                <a:lnTo>
                  <a:pt x="1185768" y="39192"/>
                </a:lnTo>
                <a:lnTo>
                  <a:pt x="1119321" y="39192"/>
                </a:lnTo>
                <a:close/>
              </a:path>
              <a:path w="1516955" h="93291">
                <a:moveTo>
                  <a:pt x="1384703" y="80698"/>
                </a:moveTo>
                <a:lnTo>
                  <a:pt x="1381876" y="77871"/>
                </a:lnTo>
                <a:lnTo>
                  <a:pt x="1378148" y="77164"/>
                </a:lnTo>
                <a:lnTo>
                  <a:pt x="1374410" y="77871"/>
                </a:lnTo>
                <a:lnTo>
                  <a:pt x="1371540" y="80698"/>
                </a:lnTo>
                <a:lnTo>
                  <a:pt x="1370822" y="84425"/>
                </a:lnTo>
                <a:lnTo>
                  <a:pt x="1371529" y="88162"/>
                </a:lnTo>
                <a:lnTo>
                  <a:pt x="1374357" y="91032"/>
                </a:lnTo>
                <a:lnTo>
                  <a:pt x="1378148" y="91749"/>
                </a:lnTo>
                <a:lnTo>
                  <a:pt x="1381929" y="91032"/>
                </a:lnTo>
                <a:lnTo>
                  <a:pt x="1384714" y="88162"/>
                </a:lnTo>
                <a:lnTo>
                  <a:pt x="1385410" y="84425"/>
                </a:lnTo>
                <a:lnTo>
                  <a:pt x="1384703" y="80698"/>
                </a:lnTo>
                <a:close/>
              </a:path>
              <a:path w="1516955" h="93291">
                <a:moveTo>
                  <a:pt x="1425510" y="5268"/>
                </a:moveTo>
                <a:lnTo>
                  <a:pt x="1429901" y="8052"/>
                </a:lnTo>
                <a:lnTo>
                  <a:pt x="1432900" y="13621"/>
                </a:lnTo>
                <a:lnTo>
                  <a:pt x="1435899" y="19190"/>
                </a:lnTo>
                <a:lnTo>
                  <a:pt x="1437398" y="26428"/>
                </a:lnTo>
                <a:lnTo>
                  <a:pt x="1440525" y="70611"/>
                </a:lnTo>
                <a:lnTo>
                  <a:pt x="1444082" y="64614"/>
                </a:lnTo>
                <a:lnTo>
                  <a:pt x="1446524" y="57889"/>
                </a:lnTo>
                <a:lnTo>
                  <a:pt x="1448965" y="51164"/>
                </a:lnTo>
                <a:lnTo>
                  <a:pt x="1450186" y="44547"/>
                </a:lnTo>
                <a:lnTo>
                  <a:pt x="1450177" y="37080"/>
                </a:lnTo>
                <a:lnTo>
                  <a:pt x="1448123" y="24375"/>
                </a:lnTo>
                <a:lnTo>
                  <a:pt x="1442475" y="12882"/>
                </a:lnTo>
                <a:lnTo>
                  <a:pt x="1437334" y="5365"/>
                </a:lnTo>
                <a:lnTo>
                  <a:pt x="1430051" y="1606"/>
                </a:lnTo>
                <a:lnTo>
                  <a:pt x="1412700" y="1606"/>
                </a:lnTo>
                <a:lnTo>
                  <a:pt x="1415528" y="5268"/>
                </a:lnTo>
                <a:lnTo>
                  <a:pt x="1425510" y="52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821321" y="2757163"/>
            <a:ext cx="60406" cy="0"/>
          </a:xfrm>
          <a:custGeom>
            <a:avLst/>
            <a:gdLst/>
            <a:ahLst/>
            <a:cxnLst/>
            <a:rect l="l" t="t" r="r" b="b"/>
            <a:pathLst>
              <a:path w="66447">
                <a:moveTo>
                  <a:pt x="0" y="0"/>
                </a:moveTo>
                <a:lnTo>
                  <a:pt x="66447" y="0"/>
                </a:lnTo>
              </a:path>
            </a:pathLst>
          </a:custGeom>
          <a:ln w="102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821321" y="2733750"/>
            <a:ext cx="60406" cy="0"/>
          </a:xfrm>
          <a:custGeom>
            <a:avLst/>
            <a:gdLst/>
            <a:ahLst/>
            <a:cxnLst/>
            <a:rect l="l" t="t" r="r" b="b"/>
            <a:pathLst>
              <a:path w="66447">
                <a:moveTo>
                  <a:pt x="0" y="0"/>
                </a:moveTo>
                <a:lnTo>
                  <a:pt x="66447" y="0"/>
                </a:lnTo>
              </a:path>
            </a:pathLst>
          </a:custGeom>
          <a:ln w="102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251158" y="2748603"/>
            <a:ext cx="29385" cy="0"/>
          </a:xfrm>
          <a:custGeom>
            <a:avLst/>
            <a:gdLst/>
            <a:ahLst/>
            <a:cxnLst/>
            <a:rect l="l" t="t" r="r" b="b"/>
            <a:pathLst>
              <a:path w="32324">
                <a:moveTo>
                  <a:pt x="0" y="0"/>
                </a:moveTo>
                <a:lnTo>
                  <a:pt x="32324" y="0"/>
                </a:lnTo>
              </a:path>
            </a:pathLst>
          </a:custGeom>
          <a:ln w="94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618952" y="2757163"/>
            <a:ext cx="60406" cy="0"/>
          </a:xfrm>
          <a:custGeom>
            <a:avLst/>
            <a:gdLst/>
            <a:ahLst/>
            <a:cxnLst/>
            <a:rect l="l" t="t" r="r" b="b"/>
            <a:pathLst>
              <a:path w="66447">
                <a:moveTo>
                  <a:pt x="0" y="0"/>
                </a:moveTo>
                <a:lnTo>
                  <a:pt x="66447" y="0"/>
                </a:lnTo>
              </a:path>
            </a:pathLst>
          </a:custGeom>
          <a:ln w="102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618952" y="2733750"/>
            <a:ext cx="60406" cy="0"/>
          </a:xfrm>
          <a:custGeom>
            <a:avLst/>
            <a:gdLst/>
            <a:ahLst/>
            <a:cxnLst/>
            <a:rect l="l" t="t" r="r" b="b"/>
            <a:pathLst>
              <a:path w="66447">
                <a:moveTo>
                  <a:pt x="0" y="0"/>
                </a:moveTo>
                <a:lnTo>
                  <a:pt x="66447" y="0"/>
                </a:lnTo>
              </a:path>
            </a:pathLst>
          </a:custGeom>
          <a:ln w="102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149642" y="3414887"/>
            <a:ext cx="62334" cy="0"/>
          </a:xfrm>
          <a:custGeom>
            <a:avLst/>
            <a:gdLst/>
            <a:ahLst/>
            <a:cxnLst/>
            <a:rect l="l" t="t" r="r" b="b"/>
            <a:pathLst>
              <a:path w="68567">
                <a:moveTo>
                  <a:pt x="0" y="0"/>
                </a:moveTo>
                <a:lnTo>
                  <a:pt x="68567" y="0"/>
                </a:lnTo>
              </a:path>
            </a:pathLst>
          </a:custGeom>
          <a:ln w="1469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149642" y="3390056"/>
            <a:ext cx="62334" cy="0"/>
          </a:xfrm>
          <a:custGeom>
            <a:avLst/>
            <a:gdLst/>
            <a:ahLst/>
            <a:cxnLst/>
            <a:rect l="l" t="t" r="r" b="b"/>
            <a:pathLst>
              <a:path w="68567">
                <a:moveTo>
                  <a:pt x="0" y="0"/>
                </a:moveTo>
                <a:lnTo>
                  <a:pt x="68567" y="0"/>
                </a:lnTo>
              </a:path>
            </a:pathLst>
          </a:custGeom>
          <a:ln w="1482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375651" y="3414745"/>
            <a:ext cx="20213" cy="19615"/>
          </a:xfrm>
          <a:custGeom>
            <a:avLst/>
            <a:gdLst/>
            <a:ahLst/>
            <a:cxnLst/>
            <a:rect l="l" t="t" r="r" b="b"/>
            <a:pathLst>
              <a:path w="22234" h="22230">
                <a:moveTo>
                  <a:pt x="22234" y="11115"/>
                </a:moveTo>
                <a:lnTo>
                  <a:pt x="22234" y="8031"/>
                </a:lnTo>
                <a:lnTo>
                  <a:pt x="21153" y="5407"/>
                </a:lnTo>
                <a:lnTo>
                  <a:pt x="16826" y="1081"/>
                </a:lnTo>
                <a:lnTo>
                  <a:pt x="14201" y="0"/>
                </a:lnTo>
                <a:lnTo>
                  <a:pt x="8032" y="0"/>
                </a:lnTo>
                <a:lnTo>
                  <a:pt x="5408" y="1081"/>
                </a:lnTo>
                <a:lnTo>
                  <a:pt x="1081" y="5407"/>
                </a:lnTo>
                <a:lnTo>
                  <a:pt x="0" y="8031"/>
                </a:lnTo>
                <a:lnTo>
                  <a:pt x="0" y="14199"/>
                </a:lnTo>
                <a:lnTo>
                  <a:pt x="1081" y="16823"/>
                </a:lnTo>
                <a:lnTo>
                  <a:pt x="5408" y="21148"/>
                </a:lnTo>
                <a:lnTo>
                  <a:pt x="8032" y="22230"/>
                </a:lnTo>
                <a:lnTo>
                  <a:pt x="14201" y="22230"/>
                </a:lnTo>
                <a:lnTo>
                  <a:pt x="16826" y="21148"/>
                </a:lnTo>
                <a:lnTo>
                  <a:pt x="21153" y="16823"/>
                </a:lnTo>
                <a:lnTo>
                  <a:pt x="22234" y="14199"/>
                </a:lnTo>
                <a:lnTo>
                  <a:pt x="22234" y="111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411755" y="3352895"/>
            <a:ext cx="8081" cy="13813"/>
          </a:xfrm>
          <a:custGeom>
            <a:avLst/>
            <a:gdLst/>
            <a:ahLst/>
            <a:cxnLst/>
            <a:rect l="l" t="t" r="r" b="b"/>
            <a:pathLst>
              <a:path w="8889" h="15655">
                <a:moveTo>
                  <a:pt x="6683" y="0"/>
                </a:moveTo>
                <a:lnTo>
                  <a:pt x="0" y="2762"/>
                </a:lnTo>
                <a:lnTo>
                  <a:pt x="5462" y="15655"/>
                </a:lnTo>
                <a:lnTo>
                  <a:pt x="6147" y="11211"/>
                </a:lnTo>
                <a:lnTo>
                  <a:pt x="7518" y="8191"/>
                </a:lnTo>
                <a:lnTo>
                  <a:pt x="8889" y="5172"/>
                </a:lnTo>
                <a:lnTo>
                  <a:pt x="6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475258" y="3352895"/>
            <a:ext cx="37330" cy="81465"/>
          </a:xfrm>
          <a:custGeom>
            <a:avLst/>
            <a:gdLst/>
            <a:ahLst/>
            <a:cxnLst/>
            <a:rect l="l" t="t" r="r" b="b"/>
            <a:pathLst>
              <a:path w="41063" h="92327">
                <a:moveTo>
                  <a:pt x="34601" y="671"/>
                </a:moveTo>
                <a:lnTo>
                  <a:pt x="21663" y="3696"/>
                </a:lnTo>
                <a:lnTo>
                  <a:pt x="10129" y="8741"/>
                </a:lnTo>
                <a:lnTo>
                  <a:pt x="0" y="15805"/>
                </a:lnTo>
                <a:lnTo>
                  <a:pt x="3084" y="52588"/>
                </a:lnTo>
                <a:lnTo>
                  <a:pt x="3341" y="48604"/>
                </a:lnTo>
                <a:lnTo>
                  <a:pt x="3598" y="46002"/>
                </a:lnTo>
                <a:lnTo>
                  <a:pt x="5012" y="42147"/>
                </a:lnTo>
                <a:lnTo>
                  <a:pt x="7283" y="40991"/>
                </a:lnTo>
                <a:lnTo>
                  <a:pt x="13752" y="40991"/>
                </a:lnTo>
                <a:lnTo>
                  <a:pt x="16643" y="42993"/>
                </a:lnTo>
                <a:lnTo>
                  <a:pt x="18443" y="46998"/>
                </a:lnTo>
                <a:lnTo>
                  <a:pt x="20242" y="51003"/>
                </a:lnTo>
                <a:lnTo>
                  <a:pt x="21142" y="58338"/>
                </a:lnTo>
                <a:lnTo>
                  <a:pt x="21142" y="76071"/>
                </a:lnTo>
                <a:lnTo>
                  <a:pt x="20799" y="80762"/>
                </a:lnTo>
                <a:lnTo>
                  <a:pt x="20114" y="83075"/>
                </a:lnTo>
                <a:lnTo>
                  <a:pt x="19000" y="86801"/>
                </a:lnTo>
                <a:lnTo>
                  <a:pt x="16579" y="88664"/>
                </a:lnTo>
                <a:lnTo>
                  <a:pt x="12852" y="88664"/>
                </a:lnTo>
                <a:lnTo>
                  <a:pt x="12466" y="92327"/>
                </a:lnTo>
                <a:lnTo>
                  <a:pt x="19964" y="92327"/>
                </a:lnTo>
                <a:lnTo>
                  <a:pt x="26604" y="89692"/>
                </a:lnTo>
                <a:lnTo>
                  <a:pt x="32388" y="84424"/>
                </a:lnTo>
                <a:lnTo>
                  <a:pt x="38171" y="79155"/>
                </a:lnTo>
                <a:lnTo>
                  <a:pt x="41063" y="71510"/>
                </a:lnTo>
                <a:lnTo>
                  <a:pt x="41063" y="52534"/>
                </a:lnTo>
                <a:lnTo>
                  <a:pt x="38664" y="45895"/>
                </a:lnTo>
                <a:lnTo>
                  <a:pt x="33866" y="41569"/>
                </a:lnTo>
                <a:lnTo>
                  <a:pt x="29067" y="37243"/>
                </a:lnTo>
                <a:lnTo>
                  <a:pt x="23434" y="35080"/>
                </a:lnTo>
                <a:lnTo>
                  <a:pt x="14651" y="35080"/>
                </a:lnTo>
                <a:lnTo>
                  <a:pt x="12402" y="35337"/>
                </a:lnTo>
                <a:lnTo>
                  <a:pt x="9103" y="36108"/>
                </a:lnTo>
                <a:lnTo>
                  <a:pt x="5590" y="36557"/>
                </a:lnTo>
                <a:lnTo>
                  <a:pt x="7861" y="27562"/>
                </a:lnTo>
                <a:lnTo>
                  <a:pt x="11920" y="20195"/>
                </a:lnTo>
                <a:lnTo>
                  <a:pt x="17768" y="14456"/>
                </a:lnTo>
                <a:lnTo>
                  <a:pt x="23616" y="8716"/>
                </a:lnTo>
                <a:lnTo>
                  <a:pt x="31188" y="5032"/>
                </a:lnTo>
                <a:lnTo>
                  <a:pt x="40485" y="3404"/>
                </a:lnTo>
                <a:lnTo>
                  <a:pt x="40485" y="0"/>
                </a:lnTo>
                <a:lnTo>
                  <a:pt x="34601" y="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459134" y="3366841"/>
            <a:ext cx="27808" cy="67519"/>
          </a:xfrm>
          <a:custGeom>
            <a:avLst/>
            <a:gdLst/>
            <a:ahLst/>
            <a:cxnLst/>
            <a:rect l="l" t="t" r="r" b="b"/>
            <a:pathLst>
              <a:path w="30589" h="76521">
                <a:moveTo>
                  <a:pt x="30589" y="72859"/>
                </a:moveTo>
                <a:lnTo>
                  <a:pt x="27933" y="72859"/>
                </a:lnTo>
                <a:lnTo>
                  <a:pt x="25972" y="71799"/>
                </a:lnTo>
                <a:lnTo>
                  <a:pt x="23445" y="67558"/>
                </a:lnTo>
                <a:lnTo>
                  <a:pt x="22534" y="64956"/>
                </a:lnTo>
                <a:lnTo>
                  <a:pt x="21977" y="61872"/>
                </a:lnTo>
                <a:lnTo>
                  <a:pt x="21506" y="59388"/>
                </a:lnTo>
                <a:lnTo>
                  <a:pt x="21185" y="56465"/>
                </a:lnTo>
                <a:lnTo>
                  <a:pt x="21013" y="53102"/>
                </a:lnTo>
                <a:lnTo>
                  <a:pt x="20842" y="49740"/>
                </a:lnTo>
                <a:lnTo>
                  <a:pt x="20821" y="36783"/>
                </a:lnTo>
                <a:lnTo>
                  <a:pt x="17736" y="0"/>
                </a:lnTo>
                <a:lnTo>
                  <a:pt x="13912" y="3596"/>
                </a:lnTo>
                <a:lnTo>
                  <a:pt x="6183" y="13938"/>
                </a:lnTo>
                <a:lnTo>
                  <a:pt x="1545" y="25804"/>
                </a:lnTo>
                <a:lnTo>
                  <a:pt x="0" y="39192"/>
                </a:lnTo>
                <a:lnTo>
                  <a:pt x="122" y="43205"/>
                </a:lnTo>
                <a:lnTo>
                  <a:pt x="2760" y="56369"/>
                </a:lnTo>
                <a:lnTo>
                  <a:pt x="8836" y="66595"/>
                </a:lnTo>
                <a:lnTo>
                  <a:pt x="14726" y="73212"/>
                </a:lnTo>
                <a:lnTo>
                  <a:pt x="21849" y="76521"/>
                </a:lnTo>
                <a:lnTo>
                  <a:pt x="30203" y="76521"/>
                </a:lnTo>
                <a:lnTo>
                  <a:pt x="30589" y="728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398902" y="3352895"/>
            <a:ext cx="53629" cy="81465"/>
          </a:xfrm>
          <a:custGeom>
            <a:avLst/>
            <a:gdLst/>
            <a:ahLst/>
            <a:cxnLst/>
            <a:rect l="l" t="t" r="r" b="b"/>
            <a:pathLst>
              <a:path w="58992" h="92327">
                <a:moveTo>
                  <a:pt x="4145" y="92043"/>
                </a:moveTo>
                <a:lnTo>
                  <a:pt x="17036" y="89542"/>
                </a:lnTo>
                <a:lnTo>
                  <a:pt x="28807" y="84860"/>
                </a:lnTo>
                <a:lnTo>
                  <a:pt x="39456" y="77999"/>
                </a:lnTo>
                <a:lnTo>
                  <a:pt x="45062" y="72980"/>
                </a:lnTo>
                <a:lnTo>
                  <a:pt x="52801" y="62674"/>
                </a:lnTo>
                <a:lnTo>
                  <a:pt x="57445" y="50791"/>
                </a:lnTo>
                <a:lnTo>
                  <a:pt x="58992" y="37329"/>
                </a:lnTo>
                <a:lnTo>
                  <a:pt x="58896" y="33838"/>
                </a:lnTo>
                <a:lnTo>
                  <a:pt x="56369" y="20726"/>
                </a:lnTo>
                <a:lnTo>
                  <a:pt x="50413" y="10247"/>
                </a:lnTo>
                <a:lnTo>
                  <a:pt x="44694" y="3415"/>
                </a:lnTo>
                <a:lnTo>
                  <a:pt x="37400" y="0"/>
                </a:lnTo>
                <a:lnTo>
                  <a:pt x="20821" y="0"/>
                </a:lnTo>
                <a:lnTo>
                  <a:pt x="23027" y="5172"/>
                </a:lnTo>
                <a:lnTo>
                  <a:pt x="25254" y="3661"/>
                </a:lnTo>
                <a:lnTo>
                  <a:pt x="31124" y="3661"/>
                </a:lnTo>
                <a:lnTo>
                  <a:pt x="33288" y="5032"/>
                </a:lnTo>
                <a:lnTo>
                  <a:pt x="34830" y="7773"/>
                </a:lnTo>
                <a:lnTo>
                  <a:pt x="35729" y="9401"/>
                </a:lnTo>
                <a:lnTo>
                  <a:pt x="36457" y="11693"/>
                </a:lnTo>
                <a:lnTo>
                  <a:pt x="37015" y="14648"/>
                </a:lnTo>
                <a:lnTo>
                  <a:pt x="37486" y="17133"/>
                </a:lnTo>
                <a:lnTo>
                  <a:pt x="37807" y="20077"/>
                </a:lnTo>
                <a:lnTo>
                  <a:pt x="37979" y="23483"/>
                </a:lnTo>
                <a:lnTo>
                  <a:pt x="38150" y="26888"/>
                </a:lnTo>
                <a:lnTo>
                  <a:pt x="38236" y="38870"/>
                </a:lnTo>
                <a:lnTo>
                  <a:pt x="38085" y="42212"/>
                </a:lnTo>
                <a:lnTo>
                  <a:pt x="37786" y="45038"/>
                </a:lnTo>
                <a:lnTo>
                  <a:pt x="37486" y="47865"/>
                </a:lnTo>
                <a:lnTo>
                  <a:pt x="37015" y="49665"/>
                </a:lnTo>
                <a:lnTo>
                  <a:pt x="34733" y="50757"/>
                </a:lnTo>
                <a:lnTo>
                  <a:pt x="31359" y="51335"/>
                </a:lnTo>
                <a:lnTo>
                  <a:pt x="27118" y="51335"/>
                </a:lnTo>
                <a:lnTo>
                  <a:pt x="24098" y="48840"/>
                </a:lnTo>
                <a:lnTo>
                  <a:pt x="22299" y="43850"/>
                </a:lnTo>
                <a:lnTo>
                  <a:pt x="20499" y="38860"/>
                </a:lnTo>
                <a:lnTo>
                  <a:pt x="19600" y="31417"/>
                </a:lnTo>
                <a:lnTo>
                  <a:pt x="19600" y="15655"/>
                </a:lnTo>
                <a:lnTo>
                  <a:pt x="14137" y="2762"/>
                </a:lnTo>
                <a:lnTo>
                  <a:pt x="8482" y="8287"/>
                </a:lnTo>
                <a:lnTo>
                  <a:pt x="2827" y="13813"/>
                </a:lnTo>
                <a:lnTo>
                  <a:pt x="0" y="21309"/>
                </a:lnTo>
                <a:lnTo>
                  <a:pt x="0" y="38956"/>
                </a:lnTo>
                <a:lnTo>
                  <a:pt x="2291" y="45424"/>
                </a:lnTo>
                <a:lnTo>
                  <a:pt x="6875" y="50179"/>
                </a:lnTo>
                <a:lnTo>
                  <a:pt x="11460" y="54933"/>
                </a:lnTo>
                <a:lnTo>
                  <a:pt x="17200" y="57310"/>
                </a:lnTo>
                <a:lnTo>
                  <a:pt x="26411" y="57310"/>
                </a:lnTo>
                <a:lnTo>
                  <a:pt x="28618" y="57075"/>
                </a:lnTo>
                <a:lnTo>
                  <a:pt x="30717" y="56604"/>
                </a:lnTo>
                <a:lnTo>
                  <a:pt x="33223" y="55918"/>
                </a:lnTo>
                <a:lnTo>
                  <a:pt x="35665" y="55768"/>
                </a:lnTo>
                <a:lnTo>
                  <a:pt x="33676" y="62224"/>
                </a:lnTo>
                <a:lnTo>
                  <a:pt x="27465" y="73635"/>
                </a:lnTo>
                <a:lnTo>
                  <a:pt x="18507" y="82111"/>
                </a:lnTo>
                <a:lnTo>
                  <a:pt x="13752" y="85280"/>
                </a:lnTo>
                <a:lnTo>
                  <a:pt x="7839" y="87572"/>
                </a:lnTo>
                <a:lnTo>
                  <a:pt x="771" y="88986"/>
                </a:lnTo>
                <a:lnTo>
                  <a:pt x="771" y="92327"/>
                </a:lnTo>
                <a:lnTo>
                  <a:pt x="4145" y="92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308117" y="3353065"/>
            <a:ext cx="54096" cy="81409"/>
          </a:xfrm>
          <a:custGeom>
            <a:avLst/>
            <a:gdLst/>
            <a:ahLst/>
            <a:cxnLst/>
            <a:rect l="l" t="t" r="r" b="b"/>
            <a:pathLst>
              <a:path w="59506" h="92263">
                <a:moveTo>
                  <a:pt x="5590" y="21459"/>
                </a:moveTo>
                <a:lnTo>
                  <a:pt x="7518" y="18418"/>
                </a:lnTo>
                <a:lnTo>
                  <a:pt x="9339" y="16127"/>
                </a:lnTo>
                <a:lnTo>
                  <a:pt x="11052" y="14584"/>
                </a:lnTo>
                <a:lnTo>
                  <a:pt x="14094" y="11843"/>
                </a:lnTo>
                <a:lnTo>
                  <a:pt x="17500" y="10472"/>
                </a:lnTo>
                <a:lnTo>
                  <a:pt x="25340" y="10472"/>
                </a:lnTo>
                <a:lnTo>
                  <a:pt x="28693" y="11618"/>
                </a:lnTo>
                <a:lnTo>
                  <a:pt x="31327" y="13910"/>
                </a:lnTo>
                <a:lnTo>
                  <a:pt x="33962" y="16202"/>
                </a:lnTo>
                <a:lnTo>
                  <a:pt x="35280" y="19532"/>
                </a:lnTo>
                <a:lnTo>
                  <a:pt x="35280" y="28955"/>
                </a:lnTo>
                <a:lnTo>
                  <a:pt x="33330" y="32960"/>
                </a:lnTo>
                <a:lnTo>
                  <a:pt x="29432" y="35915"/>
                </a:lnTo>
                <a:lnTo>
                  <a:pt x="27161" y="37629"/>
                </a:lnTo>
                <a:lnTo>
                  <a:pt x="23370" y="39406"/>
                </a:lnTo>
                <a:lnTo>
                  <a:pt x="18057" y="41248"/>
                </a:lnTo>
                <a:lnTo>
                  <a:pt x="18057" y="43368"/>
                </a:lnTo>
                <a:lnTo>
                  <a:pt x="25854" y="46152"/>
                </a:lnTo>
                <a:lnTo>
                  <a:pt x="31552" y="48872"/>
                </a:lnTo>
                <a:lnTo>
                  <a:pt x="35151" y="51528"/>
                </a:lnTo>
                <a:lnTo>
                  <a:pt x="41449" y="56283"/>
                </a:lnTo>
                <a:lnTo>
                  <a:pt x="44597" y="62408"/>
                </a:lnTo>
                <a:lnTo>
                  <a:pt x="44597" y="73973"/>
                </a:lnTo>
                <a:lnTo>
                  <a:pt x="43580" y="77603"/>
                </a:lnTo>
                <a:lnTo>
                  <a:pt x="41545" y="80794"/>
                </a:lnTo>
                <a:lnTo>
                  <a:pt x="39510" y="83985"/>
                </a:lnTo>
                <a:lnTo>
                  <a:pt x="36136" y="85581"/>
                </a:lnTo>
                <a:lnTo>
                  <a:pt x="28682" y="85581"/>
                </a:lnTo>
                <a:lnTo>
                  <a:pt x="25201" y="83428"/>
                </a:lnTo>
                <a:lnTo>
                  <a:pt x="20981" y="79124"/>
                </a:lnTo>
                <a:lnTo>
                  <a:pt x="16761" y="74819"/>
                </a:lnTo>
                <a:lnTo>
                  <a:pt x="12659" y="72666"/>
                </a:lnTo>
                <a:lnTo>
                  <a:pt x="5590" y="72666"/>
                </a:lnTo>
                <a:lnTo>
                  <a:pt x="3373" y="73513"/>
                </a:lnTo>
                <a:lnTo>
                  <a:pt x="674" y="76896"/>
                </a:lnTo>
                <a:lnTo>
                  <a:pt x="0" y="80569"/>
                </a:lnTo>
                <a:lnTo>
                  <a:pt x="0" y="84082"/>
                </a:lnTo>
                <a:lnTo>
                  <a:pt x="1885" y="86909"/>
                </a:lnTo>
                <a:lnTo>
                  <a:pt x="5655" y="89050"/>
                </a:lnTo>
                <a:lnTo>
                  <a:pt x="9425" y="91192"/>
                </a:lnTo>
                <a:lnTo>
                  <a:pt x="14137" y="92263"/>
                </a:lnTo>
                <a:lnTo>
                  <a:pt x="19792" y="92263"/>
                </a:lnTo>
                <a:lnTo>
                  <a:pt x="25568" y="91957"/>
                </a:lnTo>
                <a:lnTo>
                  <a:pt x="38113" y="88673"/>
                </a:lnTo>
                <a:lnTo>
                  <a:pt x="48582" y="81790"/>
                </a:lnTo>
                <a:lnTo>
                  <a:pt x="56989" y="70305"/>
                </a:lnTo>
                <a:lnTo>
                  <a:pt x="59506" y="57696"/>
                </a:lnTo>
                <a:lnTo>
                  <a:pt x="59506" y="53028"/>
                </a:lnTo>
                <a:lnTo>
                  <a:pt x="58285" y="48583"/>
                </a:lnTo>
                <a:lnTo>
                  <a:pt x="55844" y="44365"/>
                </a:lnTo>
                <a:lnTo>
                  <a:pt x="53402" y="40145"/>
                </a:lnTo>
                <a:lnTo>
                  <a:pt x="49546" y="36986"/>
                </a:lnTo>
                <a:lnTo>
                  <a:pt x="44276" y="34887"/>
                </a:lnTo>
                <a:lnTo>
                  <a:pt x="44276" y="33924"/>
                </a:lnTo>
                <a:lnTo>
                  <a:pt x="47875" y="32082"/>
                </a:lnTo>
                <a:lnTo>
                  <a:pt x="50478" y="29737"/>
                </a:lnTo>
                <a:lnTo>
                  <a:pt x="52084" y="26888"/>
                </a:lnTo>
                <a:lnTo>
                  <a:pt x="53691" y="24040"/>
                </a:lnTo>
                <a:lnTo>
                  <a:pt x="54494" y="20795"/>
                </a:lnTo>
                <a:lnTo>
                  <a:pt x="54494" y="17154"/>
                </a:lnTo>
                <a:lnTo>
                  <a:pt x="54065" y="12057"/>
                </a:lnTo>
                <a:lnTo>
                  <a:pt x="51773" y="7924"/>
                </a:lnTo>
                <a:lnTo>
                  <a:pt x="47618" y="4754"/>
                </a:lnTo>
                <a:lnTo>
                  <a:pt x="43462" y="1584"/>
                </a:lnTo>
                <a:lnTo>
                  <a:pt x="38578" y="0"/>
                </a:lnTo>
                <a:lnTo>
                  <a:pt x="24826" y="0"/>
                </a:lnTo>
                <a:lnTo>
                  <a:pt x="17715" y="2741"/>
                </a:lnTo>
                <a:lnTo>
                  <a:pt x="11631" y="8224"/>
                </a:lnTo>
                <a:lnTo>
                  <a:pt x="7818" y="11651"/>
                </a:lnTo>
                <a:lnTo>
                  <a:pt x="4883" y="15548"/>
                </a:lnTo>
                <a:lnTo>
                  <a:pt x="2827" y="19917"/>
                </a:lnTo>
                <a:lnTo>
                  <a:pt x="5590" y="214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248295" y="3353065"/>
            <a:ext cx="54096" cy="81409"/>
          </a:xfrm>
          <a:custGeom>
            <a:avLst/>
            <a:gdLst/>
            <a:ahLst/>
            <a:cxnLst/>
            <a:rect l="l" t="t" r="r" b="b"/>
            <a:pathLst>
              <a:path w="59506" h="92263">
                <a:moveTo>
                  <a:pt x="5590" y="21459"/>
                </a:moveTo>
                <a:lnTo>
                  <a:pt x="7518" y="18418"/>
                </a:lnTo>
                <a:lnTo>
                  <a:pt x="9339" y="16127"/>
                </a:lnTo>
                <a:lnTo>
                  <a:pt x="11052" y="14584"/>
                </a:lnTo>
                <a:lnTo>
                  <a:pt x="14094" y="11843"/>
                </a:lnTo>
                <a:lnTo>
                  <a:pt x="17500" y="10472"/>
                </a:lnTo>
                <a:lnTo>
                  <a:pt x="25340" y="10472"/>
                </a:lnTo>
                <a:lnTo>
                  <a:pt x="28693" y="11618"/>
                </a:lnTo>
                <a:lnTo>
                  <a:pt x="31327" y="13910"/>
                </a:lnTo>
                <a:lnTo>
                  <a:pt x="33962" y="16202"/>
                </a:lnTo>
                <a:lnTo>
                  <a:pt x="35280" y="19532"/>
                </a:lnTo>
                <a:lnTo>
                  <a:pt x="35280" y="28955"/>
                </a:lnTo>
                <a:lnTo>
                  <a:pt x="33330" y="32960"/>
                </a:lnTo>
                <a:lnTo>
                  <a:pt x="29432" y="35915"/>
                </a:lnTo>
                <a:lnTo>
                  <a:pt x="27161" y="37629"/>
                </a:lnTo>
                <a:lnTo>
                  <a:pt x="23370" y="39406"/>
                </a:lnTo>
                <a:lnTo>
                  <a:pt x="18057" y="41248"/>
                </a:lnTo>
                <a:lnTo>
                  <a:pt x="18057" y="43368"/>
                </a:lnTo>
                <a:lnTo>
                  <a:pt x="25854" y="46152"/>
                </a:lnTo>
                <a:lnTo>
                  <a:pt x="31552" y="48872"/>
                </a:lnTo>
                <a:lnTo>
                  <a:pt x="35151" y="51528"/>
                </a:lnTo>
                <a:lnTo>
                  <a:pt x="41449" y="56283"/>
                </a:lnTo>
                <a:lnTo>
                  <a:pt x="44597" y="62408"/>
                </a:lnTo>
                <a:lnTo>
                  <a:pt x="44597" y="73973"/>
                </a:lnTo>
                <a:lnTo>
                  <a:pt x="43580" y="77603"/>
                </a:lnTo>
                <a:lnTo>
                  <a:pt x="41545" y="80794"/>
                </a:lnTo>
                <a:lnTo>
                  <a:pt x="39510" y="83985"/>
                </a:lnTo>
                <a:lnTo>
                  <a:pt x="36136" y="85581"/>
                </a:lnTo>
                <a:lnTo>
                  <a:pt x="28682" y="85581"/>
                </a:lnTo>
                <a:lnTo>
                  <a:pt x="25201" y="83428"/>
                </a:lnTo>
                <a:lnTo>
                  <a:pt x="20981" y="79124"/>
                </a:lnTo>
                <a:lnTo>
                  <a:pt x="16761" y="74819"/>
                </a:lnTo>
                <a:lnTo>
                  <a:pt x="12659" y="72666"/>
                </a:lnTo>
                <a:lnTo>
                  <a:pt x="5590" y="72666"/>
                </a:lnTo>
                <a:lnTo>
                  <a:pt x="3373" y="73513"/>
                </a:lnTo>
                <a:lnTo>
                  <a:pt x="674" y="76896"/>
                </a:lnTo>
                <a:lnTo>
                  <a:pt x="0" y="80569"/>
                </a:lnTo>
                <a:lnTo>
                  <a:pt x="0" y="84082"/>
                </a:lnTo>
                <a:lnTo>
                  <a:pt x="1885" y="86909"/>
                </a:lnTo>
                <a:lnTo>
                  <a:pt x="5655" y="89050"/>
                </a:lnTo>
                <a:lnTo>
                  <a:pt x="9425" y="91192"/>
                </a:lnTo>
                <a:lnTo>
                  <a:pt x="14137" y="92263"/>
                </a:lnTo>
                <a:lnTo>
                  <a:pt x="19792" y="92263"/>
                </a:lnTo>
                <a:lnTo>
                  <a:pt x="25568" y="91957"/>
                </a:lnTo>
                <a:lnTo>
                  <a:pt x="38113" y="88673"/>
                </a:lnTo>
                <a:lnTo>
                  <a:pt x="48582" y="81790"/>
                </a:lnTo>
                <a:lnTo>
                  <a:pt x="56989" y="70305"/>
                </a:lnTo>
                <a:lnTo>
                  <a:pt x="59506" y="57696"/>
                </a:lnTo>
                <a:lnTo>
                  <a:pt x="59506" y="53028"/>
                </a:lnTo>
                <a:lnTo>
                  <a:pt x="58285" y="48583"/>
                </a:lnTo>
                <a:lnTo>
                  <a:pt x="55844" y="44365"/>
                </a:lnTo>
                <a:lnTo>
                  <a:pt x="53402" y="40145"/>
                </a:lnTo>
                <a:lnTo>
                  <a:pt x="49546" y="36986"/>
                </a:lnTo>
                <a:lnTo>
                  <a:pt x="44276" y="34887"/>
                </a:lnTo>
                <a:lnTo>
                  <a:pt x="44276" y="33924"/>
                </a:lnTo>
                <a:lnTo>
                  <a:pt x="47875" y="32082"/>
                </a:lnTo>
                <a:lnTo>
                  <a:pt x="50478" y="29737"/>
                </a:lnTo>
                <a:lnTo>
                  <a:pt x="52084" y="26888"/>
                </a:lnTo>
                <a:lnTo>
                  <a:pt x="53691" y="24040"/>
                </a:lnTo>
                <a:lnTo>
                  <a:pt x="54494" y="20795"/>
                </a:lnTo>
                <a:lnTo>
                  <a:pt x="54494" y="17154"/>
                </a:lnTo>
                <a:lnTo>
                  <a:pt x="54065" y="12057"/>
                </a:lnTo>
                <a:lnTo>
                  <a:pt x="51773" y="7924"/>
                </a:lnTo>
                <a:lnTo>
                  <a:pt x="47618" y="4754"/>
                </a:lnTo>
                <a:lnTo>
                  <a:pt x="43462" y="1584"/>
                </a:lnTo>
                <a:lnTo>
                  <a:pt x="38578" y="0"/>
                </a:lnTo>
                <a:lnTo>
                  <a:pt x="24826" y="0"/>
                </a:lnTo>
                <a:lnTo>
                  <a:pt x="17715" y="2741"/>
                </a:lnTo>
                <a:lnTo>
                  <a:pt x="11631" y="8224"/>
                </a:lnTo>
                <a:lnTo>
                  <a:pt x="7818" y="11651"/>
                </a:lnTo>
                <a:lnTo>
                  <a:pt x="4883" y="15548"/>
                </a:lnTo>
                <a:lnTo>
                  <a:pt x="2827" y="19917"/>
                </a:lnTo>
                <a:lnTo>
                  <a:pt x="5590" y="214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911871" y="3352782"/>
            <a:ext cx="76296" cy="82258"/>
          </a:xfrm>
          <a:custGeom>
            <a:avLst/>
            <a:gdLst/>
            <a:ahLst/>
            <a:cxnLst/>
            <a:rect l="l" t="t" r="r" b="b"/>
            <a:pathLst>
              <a:path w="83926" h="93226">
                <a:moveTo>
                  <a:pt x="0" y="47223"/>
                </a:moveTo>
                <a:lnTo>
                  <a:pt x="1501" y="60205"/>
                </a:lnTo>
                <a:lnTo>
                  <a:pt x="6362" y="71955"/>
                </a:lnTo>
                <a:lnTo>
                  <a:pt x="14587" y="81661"/>
                </a:lnTo>
                <a:lnTo>
                  <a:pt x="22059" y="87006"/>
                </a:lnTo>
                <a:lnTo>
                  <a:pt x="33799" y="91671"/>
                </a:lnTo>
                <a:lnTo>
                  <a:pt x="47232" y="93226"/>
                </a:lnTo>
                <a:lnTo>
                  <a:pt x="55715" y="93226"/>
                </a:lnTo>
                <a:lnTo>
                  <a:pt x="63427" y="90935"/>
                </a:lnTo>
                <a:lnTo>
                  <a:pt x="70367" y="86352"/>
                </a:lnTo>
                <a:lnTo>
                  <a:pt x="74266" y="83781"/>
                </a:lnTo>
                <a:lnTo>
                  <a:pt x="78785" y="79627"/>
                </a:lnTo>
                <a:lnTo>
                  <a:pt x="83926" y="73887"/>
                </a:lnTo>
                <a:lnTo>
                  <a:pt x="80006" y="70674"/>
                </a:lnTo>
                <a:lnTo>
                  <a:pt x="75465" y="75472"/>
                </a:lnTo>
                <a:lnTo>
                  <a:pt x="71524" y="78963"/>
                </a:lnTo>
                <a:lnTo>
                  <a:pt x="68182" y="81147"/>
                </a:lnTo>
                <a:lnTo>
                  <a:pt x="62356" y="84916"/>
                </a:lnTo>
                <a:lnTo>
                  <a:pt x="56058" y="86801"/>
                </a:lnTo>
                <a:lnTo>
                  <a:pt x="49289" y="86801"/>
                </a:lnTo>
                <a:lnTo>
                  <a:pt x="45901" y="86610"/>
                </a:lnTo>
                <a:lnTo>
                  <a:pt x="34158" y="81578"/>
                </a:lnTo>
                <a:lnTo>
                  <a:pt x="26604" y="69711"/>
                </a:lnTo>
                <a:lnTo>
                  <a:pt x="24419" y="63628"/>
                </a:lnTo>
                <a:lnTo>
                  <a:pt x="23327" y="55875"/>
                </a:lnTo>
                <a:lnTo>
                  <a:pt x="23327" y="46452"/>
                </a:lnTo>
                <a:lnTo>
                  <a:pt x="23514" y="39658"/>
                </a:lnTo>
                <a:lnTo>
                  <a:pt x="25274" y="26447"/>
                </a:lnTo>
                <a:lnTo>
                  <a:pt x="28886" y="15837"/>
                </a:lnTo>
                <a:lnTo>
                  <a:pt x="32591" y="8234"/>
                </a:lnTo>
                <a:lnTo>
                  <a:pt x="38857" y="4432"/>
                </a:lnTo>
                <a:lnTo>
                  <a:pt x="55479" y="4432"/>
                </a:lnTo>
                <a:lnTo>
                  <a:pt x="62462" y="7988"/>
                </a:lnTo>
                <a:lnTo>
                  <a:pt x="68632" y="15098"/>
                </a:lnTo>
                <a:lnTo>
                  <a:pt x="71930" y="18953"/>
                </a:lnTo>
                <a:lnTo>
                  <a:pt x="75165" y="24222"/>
                </a:lnTo>
                <a:lnTo>
                  <a:pt x="78335" y="30904"/>
                </a:lnTo>
                <a:lnTo>
                  <a:pt x="81677" y="30904"/>
                </a:lnTo>
                <a:lnTo>
                  <a:pt x="81677" y="128"/>
                </a:lnTo>
                <a:lnTo>
                  <a:pt x="78014" y="128"/>
                </a:lnTo>
                <a:lnTo>
                  <a:pt x="77757" y="1541"/>
                </a:lnTo>
                <a:lnTo>
                  <a:pt x="76118" y="4175"/>
                </a:lnTo>
                <a:lnTo>
                  <a:pt x="73773" y="6103"/>
                </a:lnTo>
                <a:lnTo>
                  <a:pt x="71459" y="6103"/>
                </a:lnTo>
                <a:lnTo>
                  <a:pt x="68332" y="5086"/>
                </a:lnTo>
                <a:lnTo>
                  <a:pt x="62720" y="3051"/>
                </a:lnTo>
                <a:lnTo>
                  <a:pt x="57107" y="1017"/>
                </a:lnTo>
                <a:lnTo>
                  <a:pt x="51559" y="0"/>
                </a:lnTo>
                <a:lnTo>
                  <a:pt x="46076" y="0"/>
                </a:lnTo>
                <a:lnTo>
                  <a:pt x="36479" y="862"/>
                </a:lnTo>
                <a:lnTo>
                  <a:pt x="24409" y="4970"/>
                </a:lnTo>
                <a:lnTo>
                  <a:pt x="13945" y="12464"/>
                </a:lnTo>
                <a:lnTo>
                  <a:pt x="6414" y="21868"/>
                </a:lnTo>
                <a:lnTo>
                  <a:pt x="1603" y="33607"/>
                </a:lnTo>
                <a:lnTo>
                  <a:pt x="0" y="472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021975" y="3423702"/>
            <a:ext cx="10417" cy="8088"/>
          </a:xfrm>
          <a:custGeom>
            <a:avLst/>
            <a:gdLst/>
            <a:ahLst/>
            <a:cxnLst/>
            <a:rect l="l" t="t" r="r" b="b"/>
            <a:pathLst>
              <a:path w="11459" h="9166">
                <a:moveTo>
                  <a:pt x="11459" y="2955"/>
                </a:moveTo>
                <a:lnTo>
                  <a:pt x="8632" y="0"/>
                </a:lnTo>
                <a:lnTo>
                  <a:pt x="5762" y="2055"/>
                </a:lnTo>
                <a:lnTo>
                  <a:pt x="1628" y="2698"/>
                </a:lnTo>
                <a:lnTo>
                  <a:pt x="0" y="2698"/>
                </a:lnTo>
                <a:lnTo>
                  <a:pt x="3705" y="9166"/>
                </a:lnTo>
                <a:lnTo>
                  <a:pt x="7818" y="6595"/>
                </a:lnTo>
                <a:lnTo>
                  <a:pt x="11459" y="29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000261" y="3377896"/>
            <a:ext cx="55382" cy="56464"/>
          </a:xfrm>
          <a:custGeom>
            <a:avLst/>
            <a:gdLst/>
            <a:ahLst/>
            <a:cxnLst/>
            <a:rect l="l" t="t" r="r" b="b"/>
            <a:pathLst>
              <a:path w="60920" h="63993">
                <a:moveTo>
                  <a:pt x="5109" y="22937"/>
                </a:moveTo>
                <a:lnTo>
                  <a:pt x="9039" y="25186"/>
                </a:lnTo>
                <a:lnTo>
                  <a:pt x="13752" y="25186"/>
                </a:lnTo>
                <a:lnTo>
                  <a:pt x="17318" y="23162"/>
                </a:lnTo>
                <a:lnTo>
                  <a:pt x="19793" y="19896"/>
                </a:lnTo>
                <a:lnTo>
                  <a:pt x="19793" y="17412"/>
                </a:lnTo>
                <a:lnTo>
                  <a:pt x="19246" y="14616"/>
                </a:lnTo>
                <a:lnTo>
                  <a:pt x="17800" y="12207"/>
                </a:lnTo>
                <a:lnTo>
                  <a:pt x="16087" y="9873"/>
                </a:lnTo>
                <a:lnTo>
                  <a:pt x="16001" y="7602"/>
                </a:lnTo>
                <a:lnTo>
                  <a:pt x="18282" y="5622"/>
                </a:lnTo>
                <a:lnTo>
                  <a:pt x="21742" y="4304"/>
                </a:lnTo>
                <a:lnTo>
                  <a:pt x="28296" y="4304"/>
                </a:lnTo>
                <a:lnTo>
                  <a:pt x="31220" y="5236"/>
                </a:lnTo>
                <a:lnTo>
                  <a:pt x="34519" y="8962"/>
                </a:lnTo>
                <a:lnTo>
                  <a:pt x="35344" y="11843"/>
                </a:lnTo>
                <a:lnTo>
                  <a:pt x="35344" y="25314"/>
                </a:lnTo>
                <a:lnTo>
                  <a:pt x="31200" y="26548"/>
                </a:lnTo>
                <a:lnTo>
                  <a:pt x="17983" y="31180"/>
                </a:lnTo>
                <a:lnTo>
                  <a:pt x="8546" y="35787"/>
                </a:lnTo>
                <a:lnTo>
                  <a:pt x="2849" y="39256"/>
                </a:lnTo>
                <a:lnTo>
                  <a:pt x="0" y="43947"/>
                </a:lnTo>
                <a:lnTo>
                  <a:pt x="0" y="54698"/>
                </a:lnTo>
                <a:lnTo>
                  <a:pt x="1564" y="58264"/>
                </a:lnTo>
                <a:lnTo>
                  <a:pt x="4691" y="60555"/>
                </a:lnTo>
                <a:lnTo>
                  <a:pt x="7818" y="62847"/>
                </a:lnTo>
                <a:lnTo>
                  <a:pt x="11181" y="63993"/>
                </a:lnTo>
                <a:lnTo>
                  <a:pt x="17479" y="63993"/>
                </a:lnTo>
                <a:lnTo>
                  <a:pt x="20221" y="63521"/>
                </a:lnTo>
                <a:lnTo>
                  <a:pt x="23005" y="62579"/>
                </a:lnTo>
                <a:lnTo>
                  <a:pt x="27590" y="61080"/>
                </a:lnTo>
                <a:lnTo>
                  <a:pt x="23884" y="54612"/>
                </a:lnTo>
                <a:lnTo>
                  <a:pt x="21110" y="52396"/>
                </a:lnTo>
                <a:lnTo>
                  <a:pt x="19150" y="48744"/>
                </a:lnTo>
                <a:lnTo>
                  <a:pt x="19150" y="41034"/>
                </a:lnTo>
                <a:lnTo>
                  <a:pt x="21399" y="37050"/>
                </a:lnTo>
                <a:lnTo>
                  <a:pt x="25897" y="33924"/>
                </a:lnTo>
                <a:lnTo>
                  <a:pt x="28553" y="32082"/>
                </a:lnTo>
                <a:lnTo>
                  <a:pt x="31638" y="30733"/>
                </a:lnTo>
                <a:lnTo>
                  <a:pt x="35151" y="29876"/>
                </a:lnTo>
                <a:lnTo>
                  <a:pt x="35151" y="49087"/>
                </a:lnTo>
                <a:lnTo>
                  <a:pt x="32516" y="51914"/>
                </a:lnTo>
                <a:lnTo>
                  <a:pt x="35344" y="54869"/>
                </a:lnTo>
                <a:lnTo>
                  <a:pt x="35815" y="57397"/>
                </a:lnTo>
                <a:lnTo>
                  <a:pt x="37593" y="60587"/>
                </a:lnTo>
                <a:lnTo>
                  <a:pt x="39392" y="62858"/>
                </a:lnTo>
                <a:lnTo>
                  <a:pt x="42241" y="63993"/>
                </a:lnTo>
                <a:lnTo>
                  <a:pt x="48325" y="63993"/>
                </a:lnTo>
                <a:lnTo>
                  <a:pt x="52374" y="62836"/>
                </a:lnTo>
                <a:lnTo>
                  <a:pt x="55501" y="61637"/>
                </a:lnTo>
                <a:lnTo>
                  <a:pt x="58350" y="59538"/>
                </a:lnTo>
                <a:lnTo>
                  <a:pt x="60920" y="56540"/>
                </a:lnTo>
                <a:lnTo>
                  <a:pt x="58928" y="53777"/>
                </a:lnTo>
                <a:lnTo>
                  <a:pt x="56625" y="55544"/>
                </a:lnTo>
                <a:lnTo>
                  <a:pt x="54012" y="54644"/>
                </a:lnTo>
                <a:lnTo>
                  <a:pt x="53273" y="52235"/>
                </a:lnTo>
                <a:lnTo>
                  <a:pt x="53273" y="12571"/>
                </a:lnTo>
                <a:lnTo>
                  <a:pt x="50789" y="7217"/>
                </a:lnTo>
                <a:lnTo>
                  <a:pt x="45819" y="4304"/>
                </a:lnTo>
                <a:lnTo>
                  <a:pt x="40806" y="1434"/>
                </a:lnTo>
                <a:lnTo>
                  <a:pt x="34573" y="0"/>
                </a:lnTo>
                <a:lnTo>
                  <a:pt x="20178" y="0"/>
                </a:lnTo>
                <a:lnTo>
                  <a:pt x="14330" y="1477"/>
                </a:lnTo>
                <a:lnTo>
                  <a:pt x="9575" y="4433"/>
                </a:lnTo>
                <a:lnTo>
                  <a:pt x="4819" y="7388"/>
                </a:lnTo>
                <a:lnTo>
                  <a:pt x="2442" y="11393"/>
                </a:lnTo>
                <a:lnTo>
                  <a:pt x="2442" y="19275"/>
                </a:lnTo>
                <a:lnTo>
                  <a:pt x="5109" y="229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058974" y="3354255"/>
            <a:ext cx="28508" cy="78461"/>
          </a:xfrm>
          <a:custGeom>
            <a:avLst/>
            <a:gdLst/>
            <a:ahLst/>
            <a:cxnLst/>
            <a:rect l="l" t="t" r="r" b="b"/>
            <a:pathLst>
              <a:path w="31359" h="88922">
                <a:moveTo>
                  <a:pt x="31359" y="88922"/>
                </a:moveTo>
                <a:lnTo>
                  <a:pt x="31359" y="85773"/>
                </a:lnTo>
                <a:lnTo>
                  <a:pt x="28960" y="85174"/>
                </a:lnTo>
                <a:lnTo>
                  <a:pt x="26347" y="83525"/>
                </a:lnTo>
                <a:lnTo>
                  <a:pt x="24933" y="80719"/>
                </a:lnTo>
                <a:lnTo>
                  <a:pt x="24933" y="0"/>
                </a:lnTo>
                <a:lnTo>
                  <a:pt x="0" y="0"/>
                </a:lnTo>
                <a:lnTo>
                  <a:pt x="0" y="3212"/>
                </a:lnTo>
                <a:lnTo>
                  <a:pt x="2442" y="3769"/>
                </a:lnTo>
                <a:lnTo>
                  <a:pt x="5012" y="5332"/>
                </a:lnTo>
                <a:lnTo>
                  <a:pt x="6361" y="8009"/>
                </a:lnTo>
                <a:lnTo>
                  <a:pt x="6361" y="80719"/>
                </a:lnTo>
                <a:lnTo>
                  <a:pt x="4916" y="83557"/>
                </a:lnTo>
                <a:lnTo>
                  <a:pt x="2313" y="85217"/>
                </a:lnTo>
                <a:lnTo>
                  <a:pt x="0" y="85773"/>
                </a:lnTo>
                <a:lnTo>
                  <a:pt x="0" y="88922"/>
                </a:lnTo>
                <a:lnTo>
                  <a:pt x="31359" y="889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088885" y="3354255"/>
            <a:ext cx="28508" cy="78461"/>
          </a:xfrm>
          <a:custGeom>
            <a:avLst/>
            <a:gdLst/>
            <a:ahLst/>
            <a:cxnLst/>
            <a:rect l="l" t="t" r="r" b="b"/>
            <a:pathLst>
              <a:path w="31359" h="88922">
                <a:moveTo>
                  <a:pt x="31359" y="88922"/>
                </a:moveTo>
                <a:lnTo>
                  <a:pt x="31359" y="85773"/>
                </a:lnTo>
                <a:lnTo>
                  <a:pt x="28960" y="85174"/>
                </a:lnTo>
                <a:lnTo>
                  <a:pt x="26347" y="83525"/>
                </a:lnTo>
                <a:lnTo>
                  <a:pt x="24933" y="80719"/>
                </a:lnTo>
                <a:lnTo>
                  <a:pt x="24933" y="0"/>
                </a:lnTo>
                <a:lnTo>
                  <a:pt x="0" y="0"/>
                </a:lnTo>
                <a:lnTo>
                  <a:pt x="0" y="3212"/>
                </a:lnTo>
                <a:lnTo>
                  <a:pt x="2442" y="3769"/>
                </a:lnTo>
                <a:lnTo>
                  <a:pt x="5012" y="5332"/>
                </a:lnTo>
                <a:lnTo>
                  <a:pt x="6361" y="8009"/>
                </a:lnTo>
                <a:lnTo>
                  <a:pt x="6361" y="80719"/>
                </a:lnTo>
                <a:lnTo>
                  <a:pt x="4916" y="83557"/>
                </a:lnTo>
                <a:lnTo>
                  <a:pt x="2313" y="85217"/>
                </a:lnTo>
                <a:lnTo>
                  <a:pt x="0" y="85773"/>
                </a:lnTo>
                <a:lnTo>
                  <a:pt x="0" y="88922"/>
                </a:lnTo>
                <a:lnTo>
                  <a:pt x="31359" y="889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165006" y="3392052"/>
            <a:ext cx="1050669" cy="82087"/>
          </a:xfrm>
          <a:custGeom>
            <a:avLst/>
            <a:gdLst/>
            <a:ahLst/>
            <a:cxnLst/>
            <a:rect l="l" t="t" r="r" b="b"/>
            <a:pathLst>
              <a:path w="1155736" h="93032">
                <a:moveTo>
                  <a:pt x="464145" y="80438"/>
                </a:moveTo>
                <a:lnTo>
                  <a:pt x="461317" y="77611"/>
                </a:lnTo>
                <a:lnTo>
                  <a:pt x="457590" y="76904"/>
                </a:lnTo>
                <a:lnTo>
                  <a:pt x="453852" y="77611"/>
                </a:lnTo>
                <a:lnTo>
                  <a:pt x="450982" y="80438"/>
                </a:lnTo>
                <a:lnTo>
                  <a:pt x="450264" y="84165"/>
                </a:lnTo>
                <a:lnTo>
                  <a:pt x="450971" y="87902"/>
                </a:lnTo>
                <a:lnTo>
                  <a:pt x="453799" y="90772"/>
                </a:lnTo>
                <a:lnTo>
                  <a:pt x="457590" y="91489"/>
                </a:lnTo>
                <a:lnTo>
                  <a:pt x="461371" y="90772"/>
                </a:lnTo>
                <a:lnTo>
                  <a:pt x="464156" y="87902"/>
                </a:lnTo>
                <a:lnTo>
                  <a:pt x="464852" y="84165"/>
                </a:lnTo>
                <a:lnTo>
                  <a:pt x="464145" y="80438"/>
                </a:lnTo>
                <a:close/>
              </a:path>
              <a:path w="1155736" h="93032">
                <a:moveTo>
                  <a:pt x="494648" y="12590"/>
                </a:moveTo>
                <a:lnTo>
                  <a:pt x="496790" y="15267"/>
                </a:lnTo>
                <a:lnTo>
                  <a:pt x="497047" y="18886"/>
                </a:lnTo>
                <a:lnTo>
                  <a:pt x="497047" y="82237"/>
                </a:lnTo>
                <a:lnTo>
                  <a:pt x="496255" y="84743"/>
                </a:lnTo>
                <a:lnTo>
                  <a:pt x="493084" y="87056"/>
                </a:lnTo>
                <a:lnTo>
                  <a:pt x="489700" y="87763"/>
                </a:lnTo>
                <a:lnTo>
                  <a:pt x="484516" y="88020"/>
                </a:lnTo>
                <a:lnTo>
                  <a:pt x="484516" y="89947"/>
                </a:lnTo>
                <a:lnTo>
                  <a:pt x="520760" y="89947"/>
                </a:lnTo>
                <a:lnTo>
                  <a:pt x="520760" y="88148"/>
                </a:lnTo>
                <a:lnTo>
                  <a:pt x="515962" y="87977"/>
                </a:lnTo>
                <a:lnTo>
                  <a:pt x="512685" y="87441"/>
                </a:lnTo>
                <a:lnTo>
                  <a:pt x="510928" y="86542"/>
                </a:lnTo>
                <a:lnTo>
                  <a:pt x="508293" y="83543"/>
                </a:lnTo>
                <a:lnTo>
                  <a:pt x="508293" y="2888"/>
                </a:lnTo>
                <a:lnTo>
                  <a:pt x="507972" y="1667"/>
                </a:lnTo>
                <a:lnTo>
                  <a:pt x="507201" y="1667"/>
                </a:lnTo>
                <a:lnTo>
                  <a:pt x="483617" y="13682"/>
                </a:lnTo>
                <a:lnTo>
                  <a:pt x="485159" y="14796"/>
                </a:lnTo>
                <a:lnTo>
                  <a:pt x="488597" y="13521"/>
                </a:lnTo>
                <a:lnTo>
                  <a:pt x="491821" y="12590"/>
                </a:lnTo>
                <a:lnTo>
                  <a:pt x="494648" y="12590"/>
                </a:lnTo>
                <a:close/>
              </a:path>
              <a:path w="1155736" h="93032">
                <a:moveTo>
                  <a:pt x="560453" y="12590"/>
                </a:moveTo>
                <a:lnTo>
                  <a:pt x="562595" y="15267"/>
                </a:lnTo>
                <a:lnTo>
                  <a:pt x="562852" y="18886"/>
                </a:lnTo>
                <a:lnTo>
                  <a:pt x="562852" y="82237"/>
                </a:lnTo>
                <a:lnTo>
                  <a:pt x="562059" y="84743"/>
                </a:lnTo>
                <a:lnTo>
                  <a:pt x="558889" y="87056"/>
                </a:lnTo>
                <a:lnTo>
                  <a:pt x="555505" y="87763"/>
                </a:lnTo>
                <a:lnTo>
                  <a:pt x="550321" y="88020"/>
                </a:lnTo>
                <a:lnTo>
                  <a:pt x="550321" y="89947"/>
                </a:lnTo>
                <a:lnTo>
                  <a:pt x="586565" y="89947"/>
                </a:lnTo>
                <a:lnTo>
                  <a:pt x="586565" y="88148"/>
                </a:lnTo>
                <a:lnTo>
                  <a:pt x="581766" y="87977"/>
                </a:lnTo>
                <a:lnTo>
                  <a:pt x="578489" y="87441"/>
                </a:lnTo>
                <a:lnTo>
                  <a:pt x="576733" y="86542"/>
                </a:lnTo>
                <a:lnTo>
                  <a:pt x="574098" y="83543"/>
                </a:lnTo>
                <a:lnTo>
                  <a:pt x="574098" y="2888"/>
                </a:lnTo>
                <a:lnTo>
                  <a:pt x="573777" y="1667"/>
                </a:lnTo>
                <a:lnTo>
                  <a:pt x="573005" y="1667"/>
                </a:lnTo>
                <a:lnTo>
                  <a:pt x="549421" y="13682"/>
                </a:lnTo>
                <a:lnTo>
                  <a:pt x="550963" y="14796"/>
                </a:lnTo>
                <a:lnTo>
                  <a:pt x="554401" y="13521"/>
                </a:lnTo>
                <a:lnTo>
                  <a:pt x="557625" y="12590"/>
                </a:lnTo>
                <a:lnTo>
                  <a:pt x="560453" y="12590"/>
                </a:lnTo>
                <a:close/>
              </a:path>
              <a:path w="1155736" h="93032">
                <a:moveTo>
                  <a:pt x="683108" y="48441"/>
                </a:moveTo>
                <a:lnTo>
                  <a:pt x="688421" y="51140"/>
                </a:lnTo>
                <a:lnTo>
                  <a:pt x="693733" y="53838"/>
                </a:lnTo>
                <a:lnTo>
                  <a:pt x="696389" y="58871"/>
                </a:lnTo>
                <a:lnTo>
                  <a:pt x="695618" y="45593"/>
                </a:lnTo>
                <a:lnTo>
                  <a:pt x="689577" y="44137"/>
                </a:lnTo>
                <a:lnTo>
                  <a:pt x="694461" y="42937"/>
                </a:lnTo>
                <a:lnTo>
                  <a:pt x="698124" y="41417"/>
                </a:lnTo>
                <a:lnTo>
                  <a:pt x="700566" y="39575"/>
                </a:lnTo>
                <a:lnTo>
                  <a:pt x="704893" y="36363"/>
                </a:lnTo>
                <a:lnTo>
                  <a:pt x="707057" y="31651"/>
                </a:lnTo>
                <a:lnTo>
                  <a:pt x="707057" y="17173"/>
                </a:lnTo>
                <a:lnTo>
                  <a:pt x="703961" y="11348"/>
                </a:lnTo>
                <a:lnTo>
                  <a:pt x="697771" y="7964"/>
                </a:lnTo>
                <a:lnTo>
                  <a:pt x="686755" y="4137"/>
                </a:lnTo>
                <a:lnTo>
                  <a:pt x="672676" y="2888"/>
                </a:lnTo>
                <a:lnTo>
                  <a:pt x="635790" y="2888"/>
                </a:lnTo>
                <a:lnTo>
                  <a:pt x="635790" y="5330"/>
                </a:lnTo>
                <a:lnTo>
                  <a:pt x="641102" y="5587"/>
                </a:lnTo>
                <a:lnTo>
                  <a:pt x="644540" y="6412"/>
                </a:lnTo>
                <a:lnTo>
                  <a:pt x="647668" y="9195"/>
                </a:lnTo>
                <a:lnTo>
                  <a:pt x="648449" y="12311"/>
                </a:lnTo>
                <a:lnTo>
                  <a:pt x="661816" y="12333"/>
                </a:lnTo>
                <a:lnTo>
                  <a:pt x="662780" y="8478"/>
                </a:lnTo>
                <a:lnTo>
                  <a:pt x="665115" y="7771"/>
                </a:lnTo>
                <a:lnTo>
                  <a:pt x="675097" y="7771"/>
                </a:lnTo>
                <a:lnTo>
                  <a:pt x="680495" y="8521"/>
                </a:lnTo>
                <a:lnTo>
                  <a:pt x="684051" y="10020"/>
                </a:lnTo>
                <a:lnTo>
                  <a:pt x="690477" y="12761"/>
                </a:lnTo>
                <a:lnTo>
                  <a:pt x="693690" y="18051"/>
                </a:lnTo>
                <a:lnTo>
                  <a:pt x="693690" y="32529"/>
                </a:lnTo>
                <a:lnTo>
                  <a:pt x="690905" y="37133"/>
                </a:lnTo>
                <a:lnTo>
                  <a:pt x="685336" y="39703"/>
                </a:lnTo>
                <a:lnTo>
                  <a:pt x="683108" y="48441"/>
                </a:lnTo>
                <a:close/>
              </a:path>
              <a:path w="1155736" h="93032">
                <a:moveTo>
                  <a:pt x="758102" y="65468"/>
                </a:moveTo>
                <a:lnTo>
                  <a:pt x="758102" y="74463"/>
                </a:lnTo>
                <a:lnTo>
                  <a:pt x="824550" y="74463"/>
                </a:lnTo>
                <a:lnTo>
                  <a:pt x="824550" y="65468"/>
                </a:lnTo>
                <a:lnTo>
                  <a:pt x="758102" y="65468"/>
                </a:lnTo>
                <a:close/>
              </a:path>
              <a:path w="1155736" h="93032">
                <a:moveTo>
                  <a:pt x="758102" y="38932"/>
                </a:moveTo>
                <a:lnTo>
                  <a:pt x="758102" y="47927"/>
                </a:lnTo>
                <a:lnTo>
                  <a:pt x="824550" y="47927"/>
                </a:lnTo>
                <a:lnTo>
                  <a:pt x="824550" y="38932"/>
                </a:lnTo>
                <a:lnTo>
                  <a:pt x="758102" y="38932"/>
                </a:lnTo>
                <a:close/>
              </a:path>
              <a:path w="1155736" h="93032">
                <a:moveTo>
                  <a:pt x="1023485" y="80438"/>
                </a:moveTo>
                <a:lnTo>
                  <a:pt x="1020657" y="77611"/>
                </a:lnTo>
                <a:lnTo>
                  <a:pt x="1016930" y="76905"/>
                </a:lnTo>
                <a:lnTo>
                  <a:pt x="1013192" y="77611"/>
                </a:lnTo>
                <a:lnTo>
                  <a:pt x="1010321" y="80438"/>
                </a:lnTo>
                <a:lnTo>
                  <a:pt x="1009604" y="84165"/>
                </a:lnTo>
                <a:lnTo>
                  <a:pt x="1010311" y="87902"/>
                </a:lnTo>
                <a:lnTo>
                  <a:pt x="1013138" y="90772"/>
                </a:lnTo>
                <a:lnTo>
                  <a:pt x="1016930" y="91489"/>
                </a:lnTo>
                <a:lnTo>
                  <a:pt x="1020711" y="90772"/>
                </a:lnTo>
                <a:lnTo>
                  <a:pt x="1023495" y="87902"/>
                </a:lnTo>
                <a:lnTo>
                  <a:pt x="1024191" y="84165"/>
                </a:lnTo>
                <a:lnTo>
                  <a:pt x="1023485" y="80438"/>
                </a:lnTo>
                <a:close/>
              </a:path>
              <a:path w="1155736" h="93032">
                <a:moveTo>
                  <a:pt x="1064291" y="5009"/>
                </a:moveTo>
                <a:lnTo>
                  <a:pt x="1068682" y="7792"/>
                </a:lnTo>
                <a:lnTo>
                  <a:pt x="1071681" y="13361"/>
                </a:lnTo>
                <a:lnTo>
                  <a:pt x="1074680" y="18930"/>
                </a:lnTo>
                <a:lnTo>
                  <a:pt x="1076180" y="26168"/>
                </a:lnTo>
                <a:lnTo>
                  <a:pt x="1079307" y="70351"/>
                </a:lnTo>
                <a:lnTo>
                  <a:pt x="1082863" y="64354"/>
                </a:lnTo>
                <a:lnTo>
                  <a:pt x="1085305" y="57630"/>
                </a:lnTo>
                <a:lnTo>
                  <a:pt x="1087747" y="50904"/>
                </a:lnTo>
                <a:lnTo>
                  <a:pt x="1088968" y="44287"/>
                </a:lnTo>
                <a:lnTo>
                  <a:pt x="1088959" y="36820"/>
                </a:lnTo>
                <a:lnTo>
                  <a:pt x="1086904" y="24115"/>
                </a:lnTo>
                <a:lnTo>
                  <a:pt x="1081256" y="12622"/>
                </a:lnTo>
                <a:lnTo>
                  <a:pt x="1076115" y="5105"/>
                </a:lnTo>
                <a:lnTo>
                  <a:pt x="1068832" y="1346"/>
                </a:lnTo>
                <a:lnTo>
                  <a:pt x="1051481" y="1346"/>
                </a:lnTo>
                <a:lnTo>
                  <a:pt x="1054309" y="5009"/>
                </a:lnTo>
                <a:lnTo>
                  <a:pt x="1064291" y="5009"/>
                </a:lnTo>
                <a:close/>
              </a:path>
              <a:path w="1155736" h="93032">
                <a:moveTo>
                  <a:pt x="1046747" y="87185"/>
                </a:moveTo>
                <a:lnTo>
                  <a:pt x="1043791" y="88341"/>
                </a:lnTo>
                <a:lnTo>
                  <a:pt x="1040086" y="89434"/>
                </a:lnTo>
                <a:lnTo>
                  <a:pt x="1035630" y="90461"/>
                </a:lnTo>
                <a:lnTo>
                  <a:pt x="1036273" y="93032"/>
                </a:lnTo>
                <a:lnTo>
                  <a:pt x="1043384" y="92132"/>
                </a:lnTo>
                <a:lnTo>
                  <a:pt x="1049275" y="90847"/>
                </a:lnTo>
                <a:lnTo>
                  <a:pt x="1053945" y="89177"/>
                </a:lnTo>
                <a:lnTo>
                  <a:pt x="1062299" y="86221"/>
                </a:lnTo>
                <a:lnTo>
                  <a:pt x="1069196" y="81702"/>
                </a:lnTo>
                <a:lnTo>
                  <a:pt x="1074637" y="75620"/>
                </a:lnTo>
                <a:lnTo>
                  <a:pt x="1079307" y="70351"/>
                </a:lnTo>
                <a:lnTo>
                  <a:pt x="1076180" y="26168"/>
                </a:lnTo>
                <a:lnTo>
                  <a:pt x="1076115" y="39030"/>
                </a:lnTo>
                <a:lnTo>
                  <a:pt x="1075987" y="41792"/>
                </a:lnTo>
                <a:lnTo>
                  <a:pt x="1075858" y="44555"/>
                </a:lnTo>
                <a:lnTo>
                  <a:pt x="1075537" y="46579"/>
                </a:lnTo>
                <a:lnTo>
                  <a:pt x="1073341" y="49063"/>
                </a:lnTo>
                <a:lnTo>
                  <a:pt x="1070235" y="50691"/>
                </a:lnTo>
                <a:lnTo>
                  <a:pt x="1067129" y="52318"/>
                </a:lnTo>
                <a:lnTo>
                  <a:pt x="1064120" y="53132"/>
                </a:lnTo>
                <a:lnTo>
                  <a:pt x="1054866" y="53132"/>
                </a:lnTo>
                <a:lnTo>
                  <a:pt x="1050485" y="50476"/>
                </a:lnTo>
                <a:lnTo>
                  <a:pt x="1048065" y="45165"/>
                </a:lnTo>
                <a:lnTo>
                  <a:pt x="1045644" y="39854"/>
                </a:lnTo>
                <a:lnTo>
                  <a:pt x="1044434" y="34071"/>
                </a:lnTo>
                <a:lnTo>
                  <a:pt x="1044434" y="20236"/>
                </a:lnTo>
                <a:lnTo>
                  <a:pt x="1045730" y="14539"/>
                </a:lnTo>
                <a:lnTo>
                  <a:pt x="1048322" y="10727"/>
                </a:lnTo>
                <a:lnTo>
                  <a:pt x="1050914" y="6914"/>
                </a:lnTo>
                <a:lnTo>
                  <a:pt x="1054309" y="5009"/>
                </a:lnTo>
                <a:lnTo>
                  <a:pt x="1051481" y="1346"/>
                </a:lnTo>
                <a:lnTo>
                  <a:pt x="1044980" y="4302"/>
                </a:lnTo>
                <a:lnTo>
                  <a:pt x="1039904" y="10213"/>
                </a:lnTo>
                <a:lnTo>
                  <a:pt x="1034827" y="16124"/>
                </a:lnTo>
                <a:lnTo>
                  <a:pt x="1032288" y="23641"/>
                </a:lnTo>
                <a:lnTo>
                  <a:pt x="1032288" y="39918"/>
                </a:lnTo>
                <a:lnTo>
                  <a:pt x="1034420" y="46075"/>
                </a:lnTo>
                <a:lnTo>
                  <a:pt x="1038683" y="51237"/>
                </a:lnTo>
                <a:lnTo>
                  <a:pt x="1042945" y="56398"/>
                </a:lnTo>
                <a:lnTo>
                  <a:pt x="1048718" y="58979"/>
                </a:lnTo>
                <a:lnTo>
                  <a:pt x="1056001" y="58979"/>
                </a:lnTo>
                <a:lnTo>
                  <a:pt x="1059878" y="58722"/>
                </a:lnTo>
                <a:lnTo>
                  <a:pt x="1062106" y="58208"/>
                </a:lnTo>
                <a:lnTo>
                  <a:pt x="1066390" y="57308"/>
                </a:lnTo>
                <a:lnTo>
                  <a:pt x="1070118" y="55660"/>
                </a:lnTo>
                <a:lnTo>
                  <a:pt x="1073288" y="53261"/>
                </a:lnTo>
                <a:lnTo>
                  <a:pt x="1075537" y="51590"/>
                </a:lnTo>
                <a:lnTo>
                  <a:pt x="1074851" y="55188"/>
                </a:lnTo>
                <a:lnTo>
                  <a:pt x="1073149" y="59653"/>
                </a:lnTo>
                <a:lnTo>
                  <a:pt x="1070428" y="64986"/>
                </a:lnTo>
                <a:lnTo>
                  <a:pt x="1067708" y="70319"/>
                </a:lnTo>
                <a:lnTo>
                  <a:pt x="1064077" y="75148"/>
                </a:lnTo>
                <a:lnTo>
                  <a:pt x="1059536" y="79475"/>
                </a:lnTo>
                <a:lnTo>
                  <a:pt x="1056323" y="82516"/>
                </a:lnTo>
                <a:lnTo>
                  <a:pt x="1052060" y="85086"/>
                </a:lnTo>
                <a:lnTo>
                  <a:pt x="1046747" y="87185"/>
                </a:lnTo>
                <a:close/>
              </a:path>
              <a:path w="1155736" h="93032">
                <a:moveTo>
                  <a:pt x="1110817" y="63905"/>
                </a:moveTo>
                <a:lnTo>
                  <a:pt x="1110817" y="51526"/>
                </a:lnTo>
                <a:lnTo>
                  <a:pt x="1112869" y="17331"/>
                </a:lnTo>
                <a:lnTo>
                  <a:pt x="1104981" y="27945"/>
                </a:lnTo>
                <a:lnTo>
                  <a:pt x="1100249" y="39686"/>
                </a:lnTo>
                <a:lnTo>
                  <a:pt x="1098671" y="52554"/>
                </a:lnTo>
                <a:lnTo>
                  <a:pt x="1098866" y="57500"/>
                </a:lnTo>
                <a:lnTo>
                  <a:pt x="1101713" y="70411"/>
                </a:lnTo>
                <a:lnTo>
                  <a:pt x="1107957" y="80760"/>
                </a:lnTo>
                <a:lnTo>
                  <a:pt x="1114148" y="87827"/>
                </a:lnTo>
                <a:lnTo>
                  <a:pt x="1121013" y="91361"/>
                </a:lnTo>
                <a:lnTo>
                  <a:pt x="1118261" y="84101"/>
                </a:lnTo>
                <a:lnTo>
                  <a:pt x="1115283" y="77419"/>
                </a:lnTo>
                <a:lnTo>
                  <a:pt x="1112306" y="70737"/>
                </a:lnTo>
                <a:lnTo>
                  <a:pt x="1110817" y="63905"/>
                </a:lnTo>
                <a:close/>
              </a:path>
              <a:path w="1155736" h="93032">
                <a:moveTo>
                  <a:pt x="1138193" y="85268"/>
                </a:moveTo>
                <a:lnTo>
                  <a:pt x="1134487" y="87442"/>
                </a:lnTo>
                <a:lnTo>
                  <a:pt x="1122963" y="87442"/>
                </a:lnTo>
                <a:lnTo>
                  <a:pt x="1118261" y="84101"/>
                </a:lnTo>
                <a:lnTo>
                  <a:pt x="1121013" y="91361"/>
                </a:lnTo>
                <a:lnTo>
                  <a:pt x="1136608" y="91361"/>
                </a:lnTo>
                <a:lnTo>
                  <a:pt x="1143152" y="88213"/>
                </a:lnTo>
                <a:lnTo>
                  <a:pt x="1148186" y="81916"/>
                </a:lnTo>
                <a:lnTo>
                  <a:pt x="1153219" y="75620"/>
                </a:lnTo>
                <a:lnTo>
                  <a:pt x="1155736" y="68552"/>
                </a:lnTo>
                <a:lnTo>
                  <a:pt x="1155736" y="51975"/>
                </a:lnTo>
                <a:lnTo>
                  <a:pt x="1153423" y="45251"/>
                </a:lnTo>
                <a:lnTo>
                  <a:pt x="1148796" y="40539"/>
                </a:lnTo>
                <a:lnTo>
                  <a:pt x="1144169" y="35827"/>
                </a:lnTo>
                <a:lnTo>
                  <a:pt x="1138450" y="33472"/>
                </a:lnTo>
                <a:lnTo>
                  <a:pt x="1128168" y="33472"/>
                </a:lnTo>
                <a:lnTo>
                  <a:pt x="1124719" y="34157"/>
                </a:lnTo>
                <a:lnTo>
                  <a:pt x="1121292" y="35528"/>
                </a:lnTo>
                <a:lnTo>
                  <a:pt x="1119364" y="36298"/>
                </a:lnTo>
                <a:lnTo>
                  <a:pt x="1117072" y="37498"/>
                </a:lnTo>
                <a:lnTo>
                  <a:pt x="1114416" y="39126"/>
                </a:lnTo>
                <a:lnTo>
                  <a:pt x="1115444" y="34457"/>
                </a:lnTo>
                <a:lnTo>
                  <a:pt x="1117329" y="29745"/>
                </a:lnTo>
                <a:lnTo>
                  <a:pt x="1120071" y="24990"/>
                </a:lnTo>
                <a:lnTo>
                  <a:pt x="1122813" y="20236"/>
                </a:lnTo>
                <a:lnTo>
                  <a:pt x="1125747" y="16317"/>
                </a:lnTo>
                <a:lnTo>
                  <a:pt x="1128875" y="13233"/>
                </a:lnTo>
                <a:lnTo>
                  <a:pt x="1131917" y="10191"/>
                </a:lnTo>
                <a:lnTo>
                  <a:pt x="1135376" y="7825"/>
                </a:lnTo>
                <a:lnTo>
                  <a:pt x="1139253" y="6133"/>
                </a:lnTo>
                <a:lnTo>
                  <a:pt x="1143130" y="4441"/>
                </a:lnTo>
                <a:lnTo>
                  <a:pt x="1147747" y="3103"/>
                </a:lnTo>
                <a:lnTo>
                  <a:pt x="1153102" y="2117"/>
                </a:lnTo>
                <a:lnTo>
                  <a:pt x="1152263" y="0"/>
                </a:lnTo>
                <a:lnTo>
                  <a:pt x="1139534" y="1590"/>
                </a:lnTo>
                <a:lnTo>
                  <a:pt x="1127668" y="6129"/>
                </a:lnTo>
                <a:lnTo>
                  <a:pt x="1116665" y="13618"/>
                </a:lnTo>
                <a:lnTo>
                  <a:pt x="1112869" y="17331"/>
                </a:lnTo>
                <a:lnTo>
                  <a:pt x="1110817" y="51526"/>
                </a:lnTo>
                <a:lnTo>
                  <a:pt x="1111460" y="47671"/>
                </a:lnTo>
                <a:lnTo>
                  <a:pt x="1112745" y="45358"/>
                </a:lnTo>
                <a:lnTo>
                  <a:pt x="1114930" y="41417"/>
                </a:lnTo>
                <a:lnTo>
                  <a:pt x="1119342" y="39447"/>
                </a:lnTo>
                <a:lnTo>
                  <a:pt x="1133180" y="39447"/>
                </a:lnTo>
                <a:lnTo>
                  <a:pt x="1138278" y="43130"/>
                </a:lnTo>
                <a:lnTo>
                  <a:pt x="1141277" y="50498"/>
                </a:lnTo>
                <a:lnTo>
                  <a:pt x="1143077" y="54910"/>
                </a:lnTo>
                <a:lnTo>
                  <a:pt x="1143976" y="59964"/>
                </a:lnTo>
                <a:lnTo>
                  <a:pt x="1143976" y="71487"/>
                </a:lnTo>
                <a:lnTo>
                  <a:pt x="1142820" y="76573"/>
                </a:lnTo>
                <a:lnTo>
                  <a:pt x="1140506" y="80920"/>
                </a:lnTo>
                <a:lnTo>
                  <a:pt x="1138193" y="85268"/>
                </a:lnTo>
                <a:close/>
              </a:path>
              <a:path w="1155736" h="93032">
                <a:moveTo>
                  <a:pt x="937566" y="22806"/>
                </a:moveTo>
                <a:lnTo>
                  <a:pt x="939836" y="18865"/>
                </a:lnTo>
                <a:lnTo>
                  <a:pt x="941957" y="15953"/>
                </a:lnTo>
                <a:lnTo>
                  <a:pt x="943928" y="14068"/>
                </a:lnTo>
                <a:lnTo>
                  <a:pt x="947526" y="10598"/>
                </a:lnTo>
                <a:lnTo>
                  <a:pt x="951682" y="8864"/>
                </a:lnTo>
                <a:lnTo>
                  <a:pt x="960379" y="8864"/>
                </a:lnTo>
                <a:lnTo>
                  <a:pt x="963924" y="10084"/>
                </a:lnTo>
                <a:lnTo>
                  <a:pt x="967030" y="12526"/>
                </a:lnTo>
                <a:lnTo>
                  <a:pt x="970136" y="14967"/>
                </a:lnTo>
                <a:lnTo>
                  <a:pt x="971689" y="18522"/>
                </a:lnTo>
                <a:lnTo>
                  <a:pt x="971689" y="28460"/>
                </a:lnTo>
                <a:lnTo>
                  <a:pt x="969718" y="32700"/>
                </a:lnTo>
                <a:lnTo>
                  <a:pt x="965777" y="35913"/>
                </a:lnTo>
                <a:lnTo>
                  <a:pt x="961835" y="39126"/>
                </a:lnTo>
                <a:lnTo>
                  <a:pt x="956437" y="41974"/>
                </a:lnTo>
                <a:lnTo>
                  <a:pt x="949583" y="44458"/>
                </a:lnTo>
                <a:lnTo>
                  <a:pt x="950397" y="46043"/>
                </a:lnTo>
                <a:lnTo>
                  <a:pt x="962585" y="45936"/>
                </a:lnTo>
                <a:lnTo>
                  <a:pt x="969311" y="48870"/>
                </a:lnTo>
                <a:lnTo>
                  <a:pt x="973296" y="54738"/>
                </a:lnTo>
                <a:lnTo>
                  <a:pt x="975652" y="58208"/>
                </a:lnTo>
                <a:lnTo>
                  <a:pt x="976830" y="62234"/>
                </a:lnTo>
                <a:lnTo>
                  <a:pt x="976830" y="71572"/>
                </a:lnTo>
                <a:lnTo>
                  <a:pt x="975373" y="75973"/>
                </a:lnTo>
                <a:lnTo>
                  <a:pt x="972460" y="80021"/>
                </a:lnTo>
                <a:lnTo>
                  <a:pt x="969547" y="84069"/>
                </a:lnTo>
                <a:lnTo>
                  <a:pt x="965091" y="86092"/>
                </a:lnTo>
                <a:lnTo>
                  <a:pt x="956395" y="86092"/>
                </a:lnTo>
                <a:lnTo>
                  <a:pt x="953107" y="84872"/>
                </a:lnTo>
                <a:lnTo>
                  <a:pt x="949229" y="82430"/>
                </a:lnTo>
                <a:lnTo>
                  <a:pt x="945352" y="79989"/>
                </a:lnTo>
                <a:lnTo>
                  <a:pt x="942235" y="78768"/>
                </a:lnTo>
                <a:lnTo>
                  <a:pt x="939879" y="78768"/>
                </a:lnTo>
                <a:lnTo>
                  <a:pt x="936441" y="80310"/>
                </a:lnTo>
                <a:lnTo>
                  <a:pt x="935381" y="83522"/>
                </a:lnTo>
                <a:lnTo>
                  <a:pt x="936441" y="87003"/>
                </a:lnTo>
                <a:lnTo>
                  <a:pt x="940682" y="90129"/>
                </a:lnTo>
                <a:lnTo>
                  <a:pt x="944378" y="90911"/>
                </a:lnTo>
                <a:lnTo>
                  <a:pt x="949647" y="90911"/>
                </a:lnTo>
                <a:lnTo>
                  <a:pt x="953811" y="90776"/>
                </a:lnTo>
                <a:lnTo>
                  <a:pt x="966972" y="87986"/>
                </a:lnTo>
                <a:lnTo>
                  <a:pt x="976991" y="81595"/>
                </a:lnTo>
                <a:lnTo>
                  <a:pt x="983396" y="75384"/>
                </a:lnTo>
                <a:lnTo>
                  <a:pt x="986598" y="68209"/>
                </a:lnTo>
                <a:lnTo>
                  <a:pt x="986598" y="53174"/>
                </a:lnTo>
                <a:lnTo>
                  <a:pt x="984263" y="47478"/>
                </a:lnTo>
                <a:lnTo>
                  <a:pt x="979593" y="42981"/>
                </a:lnTo>
                <a:lnTo>
                  <a:pt x="977109" y="40625"/>
                </a:lnTo>
                <a:lnTo>
                  <a:pt x="973810" y="38569"/>
                </a:lnTo>
                <a:lnTo>
                  <a:pt x="969697" y="36813"/>
                </a:lnTo>
                <a:lnTo>
                  <a:pt x="973210" y="34371"/>
                </a:lnTo>
                <a:lnTo>
                  <a:pt x="975802" y="32165"/>
                </a:lnTo>
                <a:lnTo>
                  <a:pt x="977473" y="30195"/>
                </a:lnTo>
                <a:lnTo>
                  <a:pt x="980429" y="26725"/>
                </a:lnTo>
                <a:lnTo>
                  <a:pt x="981907" y="22913"/>
                </a:lnTo>
                <a:lnTo>
                  <a:pt x="981907" y="14046"/>
                </a:lnTo>
                <a:lnTo>
                  <a:pt x="980118" y="9892"/>
                </a:lnTo>
                <a:lnTo>
                  <a:pt x="976541" y="6294"/>
                </a:lnTo>
                <a:lnTo>
                  <a:pt x="972964" y="2695"/>
                </a:lnTo>
                <a:lnTo>
                  <a:pt x="967898" y="897"/>
                </a:lnTo>
                <a:lnTo>
                  <a:pt x="955216" y="897"/>
                </a:lnTo>
                <a:lnTo>
                  <a:pt x="949818" y="2846"/>
                </a:lnTo>
                <a:lnTo>
                  <a:pt x="945149" y="6743"/>
                </a:lnTo>
                <a:lnTo>
                  <a:pt x="940479" y="10641"/>
                </a:lnTo>
                <a:lnTo>
                  <a:pt x="937287" y="15845"/>
                </a:lnTo>
                <a:lnTo>
                  <a:pt x="935574" y="22356"/>
                </a:lnTo>
                <a:lnTo>
                  <a:pt x="937566" y="22806"/>
                </a:lnTo>
                <a:close/>
              </a:path>
              <a:path w="1155736" h="93032">
                <a:moveTo>
                  <a:pt x="871761" y="22806"/>
                </a:moveTo>
                <a:lnTo>
                  <a:pt x="874032" y="18865"/>
                </a:lnTo>
                <a:lnTo>
                  <a:pt x="876152" y="15952"/>
                </a:lnTo>
                <a:lnTo>
                  <a:pt x="878123" y="14068"/>
                </a:lnTo>
                <a:lnTo>
                  <a:pt x="881722" y="10598"/>
                </a:lnTo>
                <a:lnTo>
                  <a:pt x="885877" y="8863"/>
                </a:lnTo>
                <a:lnTo>
                  <a:pt x="894574" y="8863"/>
                </a:lnTo>
                <a:lnTo>
                  <a:pt x="898119" y="10084"/>
                </a:lnTo>
                <a:lnTo>
                  <a:pt x="901225" y="12526"/>
                </a:lnTo>
                <a:lnTo>
                  <a:pt x="904331" y="14967"/>
                </a:lnTo>
                <a:lnTo>
                  <a:pt x="905884" y="18522"/>
                </a:lnTo>
                <a:lnTo>
                  <a:pt x="905884" y="28460"/>
                </a:lnTo>
                <a:lnTo>
                  <a:pt x="903914" y="32700"/>
                </a:lnTo>
                <a:lnTo>
                  <a:pt x="899972" y="35913"/>
                </a:lnTo>
                <a:lnTo>
                  <a:pt x="896031" y="39126"/>
                </a:lnTo>
                <a:lnTo>
                  <a:pt x="890633" y="41974"/>
                </a:lnTo>
                <a:lnTo>
                  <a:pt x="883778" y="44458"/>
                </a:lnTo>
                <a:lnTo>
                  <a:pt x="884592" y="46043"/>
                </a:lnTo>
                <a:lnTo>
                  <a:pt x="896781" y="45936"/>
                </a:lnTo>
                <a:lnTo>
                  <a:pt x="903507" y="48870"/>
                </a:lnTo>
                <a:lnTo>
                  <a:pt x="907491" y="54738"/>
                </a:lnTo>
                <a:lnTo>
                  <a:pt x="909847" y="58208"/>
                </a:lnTo>
                <a:lnTo>
                  <a:pt x="911025" y="62234"/>
                </a:lnTo>
                <a:lnTo>
                  <a:pt x="911025" y="71572"/>
                </a:lnTo>
                <a:lnTo>
                  <a:pt x="909569" y="75973"/>
                </a:lnTo>
                <a:lnTo>
                  <a:pt x="906656" y="80021"/>
                </a:lnTo>
                <a:lnTo>
                  <a:pt x="903742" y="84069"/>
                </a:lnTo>
                <a:lnTo>
                  <a:pt x="899287" y="86092"/>
                </a:lnTo>
                <a:lnTo>
                  <a:pt x="890590" y="86092"/>
                </a:lnTo>
                <a:lnTo>
                  <a:pt x="887302" y="84872"/>
                </a:lnTo>
                <a:lnTo>
                  <a:pt x="883425" y="82430"/>
                </a:lnTo>
                <a:lnTo>
                  <a:pt x="879548" y="79989"/>
                </a:lnTo>
                <a:lnTo>
                  <a:pt x="876431" y="78768"/>
                </a:lnTo>
                <a:lnTo>
                  <a:pt x="874075" y="78768"/>
                </a:lnTo>
                <a:lnTo>
                  <a:pt x="870636" y="80310"/>
                </a:lnTo>
                <a:lnTo>
                  <a:pt x="869576" y="83522"/>
                </a:lnTo>
                <a:lnTo>
                  <a:pt x="870636" y="87002"/>
                </a:lnTo>
                <a:lnTo>
                  <a:pt x="874878" y="90129"/>
                </a:lnTo>
                <a:lnTo>
                  <a:pt x="878573" y="90911"/>
                </a:lnTo>
                <a:lnTo>
                  <a:pt x="883842" y="90911"/>
                </a:lnTo>
                <a:lnTo>
                  <a:pt x="888006" y="90776"/>
                </a:lnTo>
                <a:lnTo>
                  <a:pt x="901167" y="87986"/>
                </a:lnTo>
                <a:lnTo>
                  <a:pt x="911186" y="81595"/>
                </a:lnTo>
                <a:lnTo>
                  <a:pt x="917591" y="75384"/>
                </a:lnTo>
                <a:lnTo>
                  <a:pt x="920793" y="68209"/>
                </a:lnTo>
                <a:lnTo>
                  <a:pt x="920793" y="53174"/>
                </a:lnTo>
                <a:lnTo>
                  <a:pt x="918458" y="47478"/>
                </a:lnTo>
                <a:lnTo>
                  <a:pt x="913789" y="42981"/>
                </a:lnTo>
                <a:lnTo>
                  <a:pt x="911304" y="40624"/>
                </a:lnTo>
                <a:lnTo>
                  <a:pt x="908005" y="38569"/>
                </a:lnTo>
                <a:lnTo>
                  <a:pt x="903892" y="36812"/>
                </a:lnTo>
                <a:lnTo>
                  <a:pt x="907405" y="34371"/>
                </a:lnTo>
                <a:lnTo>
                  <a:pt x="909997" y="32165"/>
                </a:lnTo>
                <a:lnTo>
                  <a:pt x="911668" y="30195"/>
                </a:lnTo>
                <a:lnTo>
                  <a:pt x="914624" y="26725"/>
                </a:lnTo>
                <a:lnTo>
                  <a:pt x="916102" y="22913"/>
                </a:lnTo>
                <a:lnTo>
                  <a:pt x="916102" y="14046"/>
                </a:lnTo>
                <a:lnTo>
                  <a:pt x="914313" y="9892"/>
                </a:lnTo>
                <a:lnTo>
                  <a:pt x="910736" y="6293"/>
                </a:lnTo>
                <a:lnTo>
                  <a:pt x="907159" y="2695"/>
                </a:lnTo>
                <a:lnTo>
                  <a:pt x="902093" y="896"/>
                </a:lnTo>
                <a:lnTo>
                  <a:pt x="889412" y="896"/>
                </a:lnTo>
                <a:lnTo>
                  <a:pt x="884014" y="2846"/>
                </a:lnTo>
                <a:lnTo>
                  <a:pt x="879344" y="6743"/>
                </a:lnTo>
                <a:lnTo>
                  <a:pt x="874674" y="10641"/>
                </a:lnTo>
                <a:lnTo>
                  <a:pt x="871483" y="15845"/>
                </a:lnTo>
                <a:lnTo>
                  <a:pt x="869769" y="22356"/>
                </a:lnTo>
                <a:lnTo>
                  <a:pt x="871761" y="22806"/>
                </a:lnTo>
                <a:close/>
              </a:path>
              <a:path w="1155736" h="93032">
                <a:moveTo>
                  <a:pt x="648449" y="80610"/>
                </a:moveTo>
                <a:lnTo>
                  <a:pt x="647668" y="83747"/>
                </a:lnTo>
                <a:lnTo>
                  <a:pt x="644540" y="86445"/>
                </a:lnTo>
                <a:lnTo>
                  <a:pt x="641102" y="87270"/>
                </a:lnTo>
                <a:lnTo>
                  <a:pt x="635790" y="87570"/>
                </a:lnTo>
                <a:lnTo>
                  <a:pt x="635790" y="89947"/>
                </a:lnTo>
                <a:lnTo>
                  <a:pt x="686043" y="89947"/>
                </a:lnTo>
                <a:lnTo>
                  <a:pt x="692212" y="88940"/>
                </a:lnTo>
                <a:lnTo>
                  <a:pt x="697225" y="86927"/>
                </a:lnTo>
                <a:lnTo>
                  <a:pt x="697397" y="86857"/>
                </a:lnTo>
                <a:lnTo>
                  <a:pt x="707968" y="78671"/>
                </a:lnTo>
                <a:lnTo>
                  <a:pt x="711491" y="65725"/>
                </a:lnTo>
                <a:lnTo>
                  <a:pt x="711491" y="59600"/>
                </a:lnTo>
                <a:lnTo>
                  <a:pt x="709349" y="54834"/>
                </a:lnTo>
                <a:lnTo>
                  <a:pt x="705065" y="51429"/>
                </a:lnTo>
                <a:lnTo>
                  <a:pt x="700780" y="48024"/>
                </a:lnTo>
                <a:lnTo>
                  <a:pt x="695618" y="45593"/>
                </a:lnTo>
                <a:lnTo>
                  <a:pt x="696389" y="58871"/>
                </a:lnTo>
                <a:lnTo>
                  <a:pt x="696389" y="73649"/>
                </a:lnTo>
                <a:lnTo>
                  <a:pt x="694119" y="78660"/>
                </a:lnTo>
                <a:lnTo>
                  <a:pt x="689577" y="81273"/>
                </a:lnTo>
                <a:lnTo>
                  <a:pt x="685036" y="83886"/>
                </a:lnTo>
                <a:lnTo>
                  <a:pt x="679402" y="85193"/>
                </a:lnTo>
                <a:lnTo>
                  <a:pt x="668007" y="85193"/>
                </a:lnTo>
                <a:lnTo>
                  <a:pt x="665029" y="84861"/>
                </a:lnTo>
                <a:lnTo>
                  <a:pt x="661816" y="82066"/>
                </a:lnTo>
                <a:lnTo>
                  <a:pt x="661816" y="47028"/>
                </a:lnTo>
                <a:lnTo>
                  <a:pt x="676339" y="47093"/>
                </a:lnTo>
                <a:lnTo>
                  <a:pt x="683108" y="48441"/>
                </a:lnTo>
                <a:lnTo>
                  <a:pt x="685336" y="39703"/>
                </a:lnTo>
                <a:lnTo>
                  <a:pt x="682423" y="41031"/>
                </a:lnTo>
                <a:lnTo>
                  <a:pt x="678760" y="41738"/>
                </a:lnTo>
                <a:lnTo>
                  <a:pt x="674347" y="41824"/>
                </a:lnTo>
                <a:lnTo>
                  <a:pt x="661816" y="42016"/>
                </a:lnTo>
                <a:lnTo>
                  <a:pt x="661816" y="12333"/>
                </a:lnTo>
                <a:lnTo>
                  <a:pt x="648449" y="12311"/>
                </a:lnTo>
                <a:lnTo>
                  <a:pt x="648449" y="80610"/>
                </a:lnTo>
                <a:close/>
              </a:path>
              <a:path w="1155736" h="93032">
                <a:moveTo>
                  <a:pt x="168945" y="5672"/>
                </a:moveTo>
                <a:lnTo>
                  <a:pt x="172094" y="6529"/>
                </a:lnTo>
                <a:lnTo>
                  <a:pt x="174922" y="9270"/>
                </a:lnTo>
                <a:lnTo>
                  <a:pt x="175629" y="12354"/>
                </a:lnTo>
                <a:lnTo>
                  <a:pt x="175629" y="75684"/>
                </a:lnTo>
                <a:lnTo>
                  <a:pt x="189520" y="83351"/>
                </a:lnTo>
                <a:lnTo>
                  <a:pt x="188995" y="79796"/>
                </a:lnTo>
                <a:lnTo>
                  <a:pt x="188995" y="12911"/>
                </a:lnTo>
                <a:lnTo>
                  <a:pt x="190569" y="8671"/>
                </a:lnTo>
                <a:lnTo>
                  <a:pt x="193622" y="7707"/>
                </a:lnTo>
                <a:lnTo>
                  <a:pt x="196578" y="7707"/>
                </a:lnTo>
                <a:lnTo>
                  <a:pt x="201779" y="7905"/>
                </a:lnTo>
                <a:lnTo>
                  <a:pt x="214741" y="10599"/>
                </a:lnTo>
                <a:lnTo>
                  <a:pt x="225175" y="16445"/>
                </a:lnTo>
                <a:lnTo>
                  <a:pt x="230288" y="21656"/>
                </a:lnTo>
                <a:lnTo>
                  <a:pt x="235900" y="32789"/>
                </a:lnTo>
                <a:lnTo>
                  <a:pt x="237770" y="46899"/>
                </a:lnTo>
                <a:lnTo>
                  <a:pt x="236528" y="58745"/>
                </a:lnTo>
                <a:lnTo>
                  <a:pt x="231457" y="70553"/>
                </a:lnTo>
                <a:lnTo>
                  <a:pt x="222476" y="78960"/>
                </a:lnTo>
                <a:lnTo>
                  <a:pt x="221932" y="79286"/>
                </a:lnTo>
                <a:lnTo>
                  <a:pt x="210805" y="83620"/>
                </a:lnTo>
                <a:lnTo>
                  <a:pt x="200627" y="89947"/>
                </a:lnTo>
                <a:lnTo>
                  <a:pt x="210437" y="89947"/>
                </a:lnTo>
                <a:lnTo>
                  <a:pt x="218706" y="88705"/>
                </a:lnTo>
                <a:lnTo>
                  <a:pt x="225432" y="86221"/>
                </a:lnTo>
                <a:lnTo>
                  <a:pt x="229116" y="84893"/>
                </a:lnTo>
                <a:lnTo>
                  <a:pt x="232672" y="82944"/>
                </a:lnTo>
                <a:lnTo>
                  <a:pt x="236099" y="80374"/>
                </a:lnTo>
                <a:lnTo>
                  <a:pt x="241497" y="76305"/>
                </a:lnTo>
                <a:lnTo>
                  <a:pt x="245535" y="71314"/>
                </a:lnTo>
                <a:lnTo>
                  <a:pt x="248213" y="65404"/>
                </a:lnTo>
                <a:lnTo>
                  <a:pt x="250890" y="59493"/>
                </a:lnTo>
                <a:lnTo>
                  <a:pt x="252229" y="53260"/>
                </a:lnTo>
                <a:lnTo>
                  <a:pt x="252229" y="46707"/>
                </a:lnTo>
                <a:lnTo>
                  <a:pt x="251826" y="39672"/>
                </a:lnTo>
                <a:lnTo>
                  <a:pt x="248230" y="26599"/>
                </a:lnTo>
                <a:lnTo>
                  <a:pt x="240910" y="16308"/>
                </a:lnTo>
                <a:lnTo>
                  <a:pt x="229866" y="8799"/>
                </a:lnTo>
                <a:lnTo>
                  <a:pt x="225274" y="6882"/>
                </a:lnTo>
                <a:lnTo>
                  <a:pt x="213337" y="3886"/>
                </a:lnTo>
                <a:lnTo>
                  <a:pt x="199534" y="2888"/>
                </a:lnTo>
                <a:lnTo>
                  <a:pt x="164061" y="2888"/>
                </a:lnTo>
                <a:lnTo>
                  <a:pt x="164061" y="5330"/>
                </a:lnTo>
                <a:lnTo>
                  <a:pt x="168945" y="5672"/>
                </a:lnTo>
                <a:close/>
              </a:path>
              <a:path w="1155736" h="93032">
                <a:moveTo>
                  <a:pt x="5837" y="7932"/>
                </a:moveTo>
                <a:lnTo>
                  <a:pt x="4509" y="11145"/>
                </a:lnTo>
                <a:lnTo>
                  <a:pt x="2784" y="15374"/>
                </a:lnTo>
                <a:lnTo>
                  <a:pt x="0" y="22227"/>
                </a:lnTo>
                <a:lnTo>
                  <a:pt x="2249" y="23255"/>
                </a:lnTo>
                <a:lnTo>
                  <a:pt x="5033" y="18886"/>
                </a:lnTo>
                <a:lnTo>
                  <a:pt x="7336" y="16017"/>
                </a:lnTo>
                <a:lnTo>
                  <a:pt x="10978" y="13275"/>
                </a:lnTo>
                <a:lnTo>
                  <a:pt x="13966" y="12590"/>
                </a:lnTo>
                <a:lnTo>
                  <a:pt x="46140" y="12590"/>
                </a:lnTo>
                <a:lnTo>
                  <a:pt x="20114" y="91168"/>
                </a:lnTo>
                <a:lnTo>
                  <a:pt x="28596" y="91168"/>
                </a:lnTo>
                <a:lnTo>
                  <a:pt x="56486" y="5008"/>
                </a:lnTo>
                <a:lnTo>
                  <a:pt x="56486" y="2888"/>
                </a:lnTo>
                <a:lnTo>
                  <a:pt x="7775" y="2888"/>
                </a:lnTo>
                <a:lnTo>
                  <a:pt x="6704" y="5715"/>
                </a:lnTo>
                <a:lnTo>
                  <a:pt x="5837" y="7932"/>
                </a:lnTo>
                <a:close/>
              </a:path>
              <a:path w="1155736" h="93032">
                <a:moveTo>
                  <a:pt x="112726" y="82937"/>
                </a:moveTo>
                <a:lnTo>
                  <a:pt x="119977" y="69901"/>
                </a:lnTo>
                <a:lnTo>
                  <a:pt x="122633" y="62362"/>
                </a:lnTo>
                <a:lnTo>
                  <a:pt x="123962" y="54331"/>
                </a:lnTo>
                <a:lnTo>
                  <a:pt x="123962" y="45807"/>
                </a:lnTo>
                <a:lnTo>
                  <a:pt x="123836" y="41355"/>
                </a:lnTo>
                <a:lnTo>
                  <a:pt x="121856" y="28499"/>
                </a:lnTo>
                <a:lnTo>
                  <a:pt x="117471" y="17023"/>
                </a:lnTo>
                <a:lnTo>
                  <a:pt x="116083" y="14579"/>
                </a:lnTo>
                <a:lnTo>
                  <a:pt x="106700" y="4799"/>
                </a:lnTo>
                <a:lnTo>
                  <a:pt x="94529" y="1539"/>
                </a:lnTo>
                <a:lnTo>
                  <a:pt x="90382" y="1818"/>
                </a:lnTo>
                <a:lnTo>
                  <a:pt x="78709" y="6737"/>
                </a:lnTo>
                <a:lnTo>
                  <a:pt x="70238" y="17794"/>
                </a:lnTo>
                <a:lnTo>
                  <a:pt x="68839" y="20923"/>
                </a:lnTo>
                <a:lnTo>
                  <a:pt x="65503" y="32742"/>
                </a:lnTo>
                <a:lnTo>
                  <a:pt x="64390" y="46321"/>
                </a:lnTo>
                <a:lnTo>
                  <a:pt x="64996" y="56804"/>
                </a:lnTo>
                <a:lnTo>
                  <a:pt x="67877" y="69430"/>
                </a:lnTo>
                <a:lnTo>
                  <a:pt x="73130" y="79667"/>
                </a:lnTo>
                <a:lnTo>
                  <a:pt x="77114" y="57651"/>
                </a:lnTo>
                <a:lnTo>
                  <a:pt x="77114" y="37562"/>
                </a:lnTo>
                <a:lnTo>
                  <a:pt x="77821" y="29209"/>
                </a:lnTo>
                <a:lnTo>
                  <a:pt x="79235" y="22870"/>
                </a:lnTo>
                <a:lnTo>
                  <a:pt x="81934" y="10963"/>
                </a:lnTo>
                <a:lnTo>
                  <a:pt x="86925" y="5008"/>
                </a:lnTo>
                <a:lnTo>
                  <a:pt x="101491" y="5008"/>
                </a:lnTo>
                <a:lnTo>
                  <a:pt x="106461" y="10791"/>
                </a:lnTo>
                <a:lnTo>
                  <a:pt x="109117" y="22356"/>
                </a:lnTo>
                <a:lnTo>
                  <a:pt x="110531" y="28567"/>
                </a:lnTo>
                <a:lnTo>
                  <a:pt x="111238" y="36877"/>
                </a:lnTo>
                <a:lnTo>
                  <a:pt x="111150" y="53228"/>
                </a:lnTo>
                <a:lnTo>
                  <a:pt x="110054" y="66869"/>
                </a:lnTo>
                <a:lnTo>
                  <a:pt x="107703" y="77225"/>
                </a:lnTo>
                <a:lnTo>
                  <a:pt x="105347" y="84122"/>
                </a:lnTo>
                <a:lnTo>
                  <a:pt x="101020" y="87570"/>
                </a:lnTo>
                <a:lnTo>
                  <a:pt x="87182" y="87570"/>
                </a:lnTo>
                <a:lnTo>
                  <a:pt x="82041" y="82130"/>
                </a:lnTo>
                <a:lnTo>
                  <a:pt x="79299" y="71250"/>
                </a:lnTo>
                <a:lnTo>
                  <a:pt x="77843" y="65425"/>
                </a:lnTo>
                <a:lnTo>
                  <a:pt x="78571" y="87335"/>
                </a:lnTo>
                <a:lnTo>
                  <a:pt x="85511" y="91168"/>
                </a:lnTo>
                <a:lnTo>
                  <a:pt x="93951" y="91168"/>
                </a:lnTo>
                <a:lnTo>
                  <a:pt x="102337" y="89899"/>
                </a:lnTo>
                <a:lnTo>
                  <a:pt x="112726" y="82937"/>
                </a:lnTo>
                <a:close/>
              </a:path>
              <a:path w="1155736" h="93032">
                <a:moveTo>
                  <a:pt x="77114" y="57651"/>
                </a:moveTo>
                <a:lnTo>
                  <a:pt x="73130" y="79667"/>
                </a:lnTo>
                <a:lnTo>
                  <a:pt x="78571" y="87335"/>
                </a:lnTo>
                <a:lnTo>
                  <a:pt x="77843" y="65425"/>
                </a:lnTo>
                <a:lnTo>
                  <a:pt x="77114" y="57651"/>
                </a:lnTo>
                <a:close/>
              </a:path>
              <a:path w="1155736" h="93032">
                <a:moveTo>
                  <a:pt x="200627" y="89947"/>
                </a:moveTo>
                <a:lnTo>
                  <a:pt x="210805" y="83620"/>
                </a:lnTo>
                <a:lnTo>
                  <a:pt x="197092" y="85064"/>
                </a:lnTo>
                <a:lnTo>
                  <a:pt x="193793" y="85064"/>
                </a:lnTo>
                <a:lnTo>
                  <a:pt x="189520" y="83351"/>
                </a:lnTo>
                <a:lnTo>
                  <a:pt x="175629" y="75684"/>
                </a:lnTo>
                <a:lnTo>
                  <a:pt x="175629" y="80652"/>
                </a:lnTo>
                <a:lnTo>
                  <a:pt x="174900" y="83747"/>
                </a:lnTo>
                <a:lnTo>
                  <a:pt x="171987" y="86188"/>
                </a:lnTo>
                <a:lnTo>
                  <a:pt x="168860" y="87056"/>
                </a:lnTo>
                <a:lnTo>
                  <a:pt x="164061" y="87570"/>
                </a:lnTo>
                <a:lnTo>
                  <a:pt x="164061" y="89947"/>
                </a:lnTo>
                <a:lnTo>
                  <a:pt x="200627" y="89947"/>
                </a:lnTo>
                <a:close/>
              </a:path>
              <a:path w="1155736" h="93032">
                <a:moveTo>
                  <a:pt x="298691" y="56151"/>
                </a:moveTo>
                <a:lnTo>
                  <a:pt x="298691" y="64375"/>
                </a:lnTo>
                <a:lnTo>
                  <a:pt x="331015" y="64375"/>
                </a:lnTo>
                <a:lnTo>
                  <a:pt x="331015" y="56151"/>
                </a:lnTo>
                <a:lnTo>
                  <a:pt x="298691" y="56151"/>
                </a:lnTo>
                <a:close/>
              </a:path>
              <a:path w="1155736" h="93032">
                <a:moveTo>
                  <a:pt x="395941" y="12590"/>
                </a:moveTo>
                <a:lnTo>
                  <a:pt x="398083" y="15267"/>
                </a:lnTo>
                <a:lnTo>
                  <a:pt x="398340" y="18886"/>
                </a:lnTo>
                <a:lnTo>
                  <a:pt x="398340" y="82237"/>
                </a:lnTo>
                <a:lnTo>
                  <a:pt x="397548" y="84743"/>
                </a:lnTo>
                <a:lnTo>
                  <a:pt x="394378" y="87056"/>
                </a:lnTo>
                <a:lnTo>
                  <a:pt x="390993" y="87763"/>
                </a:lnTo>
                <a:lnTo>
                  <a:pt x="385809" y="88020"/>
                </a:lnTo>
                <a:lnTo>
                  <a:pt x="385809" y="89947"/>
                </a:lnTo>
                <a:lnTo>
                  <a:pt x="422053" y="89947"/>
                </a:lnTo>
                <a:lnTo>
                  <a:pt x="422053" y="88148"/>
                </a:lnTo>
                <a:lnTo>
                  <a:pt x="417255" y="87977"/>
                </a:lnTo>
                <a:lnTo>
                  <a:pt x="413978" y="87441"/>
                </a:lnTo>
                <a:lnTo>
                  <a:pt x="412221" y="86542"/>
                </a:lnTo>
                <a:lnTo>
                  <a:pt x="409586" y="83543"/>
                </a:lnTo>
                <a:lnTo>
                  <a:pt x="409586" y="2888"/>
                </a:lnTo>
                <a:lnTo>
                  <a:pt x="409265" y="1667"/>
                </a:lnTo>
                <a:lnTo>
                  <a:pt x="408494" y="1667"/>
                </a:lnTo>
                <a:lnTo>
                  <a:pt x="384910" y="13682"/>
                </a:lnTo>
                <a:lnTo>
                  <a:pt x="386452" y="14796"/>
                </a:lnTo>
                <a:lnTo>
                  <a:pt x="389890" y="13521"/>
                </a:lnTo>
                <a:lnTo>
                  <a:pt x="393114" y="12590"/>
                </a:lnTo>
                <a:lnTo>
                  <a:pt x="395941" y="12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436545" y="3445226"/>
            <a:ext cx="29385" cy="0"/>
          </a:xfrm>
          <a:custGeom>
            <a:avLst/>
            <a:gdLst/>
            <a:ahLst/>
            <a:cxnLst/>
            <a:rect l="l" t="t" r="r" b="b"/>
            <a:pathLst>
              <a:path w="32323">
                <a:moveTo>
                  <a:pt x="0" y="0"/>
                </a:moveTo>
                <a:lnTo>
                  <a:pt x="32323" y="0"/>
                </a:lnTo>
              </a:path>
            </a:pathLst>
          </a:custGeom>
          <a:ln w="94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854192" y="3453786"/>
            <a:ext cx="60406" cy="0"/>
          </a:xfrm>
          <a:custGeom>
            <a:avLst/>
            <a:gdLst/>
            <a:ahLst/>
            <a:cxnLst/>
            <a:rect l="l" t="t" r="r" b="b"/>
            <a:pathLst>
              <a:path w="66447">
                <a:moveTo>
                  <a:pt x="0" y="0"/>
                </a:moveTo>
                <a:lnTo>
                  <a:pt x="66447" y="0"/>
                </a:lnTo>
              </a:path>
            </a:pathLst>
          </a:custGeom>
          <a:ln w="102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854192" y="3430373"/>
            <a:ext cx="60406" cy="0"/>
          </a:xfrm>
          <a:custGeom>
            <a:avLst/>
            <a:gdLst/>
            <a:ahLst/>
            <a:cxnLst/>
            <a:rect l="l" t="t" r="r" b="b"/>
            <a:pathLst>
              <a:path w="66447">
                <a:moveTo>
                  <a:pt x="0" y="0"/>
                </a:moveTo>
                <a:lnTo>
                  <a:pt x="66447" y="0"/>
                </a:lnTo>
              </a:path>
            </a:pathLst>
          </a:custGeom>
          <a:ln w="102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167870" y="3508551"/>
            <a:ext cx="987108" cy="81693"/>
          </a:xfrm>
          <a:custGeom>
            <a:avLst/>
            <a:gdLst/>
            <a:ahLst/>
            <a:cxnLst/>
            <a:rect l="l" t="t" r="r" b="b"/>
            <a:pathLst>
              <a:path w="1085819" h="92585">
                <a:moveTo>
                  <a:pt x="491499" y="12143"/>
                </a:moveTo>
                <a:lnTo>
                  <a:pt x="493641" y="14820"/>
                </a:lnTo>
                <a:lnTo>
                  <a:pt x="493898" y="18439"/>
                </a:lnTo>
                <a:lnTo>
                  <a:pt x="493898" y="81790"/>
                </a:lnTo>
                <a:lnTo>
                  <a:pt x="493106" y="84296"/>
                </a:lnTo>
                <a:lnTo>
                  <a:pt x="489936" y="86609"/>
                </a:lnTo>
                <a:lnTo>
                  <a:pt x="486551" y="87315"/>
                </a:lnTo>
                <a:lnTo>
                  <a:pt x="481367" y="87572"/>
                </a:lnTo>
                <a:lnTo>
                  <a:pt x="481367" y="89500"/>
                </a:lnTo>
                <a:lnTo>
                  <a:pt x="517611" y="89500"/>
                </a:lnTo>
                <a:lnTo>
                  <a:pt x="517611" y="87701"/>
                </a:lnTo>
                <a:lnTo>
                  <a:pt x="512813" y="87530"/>
                </a:lnTo>
                <a:lnTo>
                  <a:pt x="509536" y="86994"/>
                </a:lnTo>
                <a:lnTo>
                  <a:pt x="507779" y="86095"/>
                </a:lnTo>
                <a:lnTo>
                  <a:pt x="505144" y="83096"/>
                </a:lnTo>
                <a:lnTo>
                  <a:pt x="505144" y="2441"/>
                </a:lnTo>
                <a:lnTo>
                  <a:pt x="504823" y="1220"/>
                </a:lnTo>
                <a:lnTo>
                  <a:pt x="504052" y="1220"/>
                </a:lnTo>
                <a:lnTo>
                  <a:pt x="480468" y="13235"/>
                </a:lnTo>
                <a:lnTo>
                  <a:pt x="482010" y="14349"/>
                </a:lnTo>
                <a:lnTo>
                  <a:pt x="485448" y="13074"/>
                </a:lnTo>
                <a:lnTo>
                  <a:pt x="488672" y="12143"/>
                </a:lnTo>
                <a:lnTo>
                  <a:pt x="491499" y="12143"/>
                </a:lnTo>
                <a:close/>
              </a:path>
              <a:path w="1085819" h="92585">
                <a:moveTo>
                  <a:pt x="557304" y="12143"/>
                </a:moveTo>
                <a:lnTo>
                  <a:pt x="559446" y="14820"/>
                </a:lnTo>
                <a:lnTo>
                  <a:pt x="559703" y="18439"/>
                </a:lnTo>
                <a:lnTo>
                  <a:pt x="559703" y="81790"/>
                </a:lnTo>
                <a:lnTo>
                  <a:pt x="558911" y="84296"/>
                </a:lnTo>
                <a:lnTo>
                  <a:pt x="555740" y="86609"/>
                </a:lnTo>
                <a:lnTo>
                  <a:pt x="552356" y="87315"/>
                </a:lnTo>
                <a:lnTo>
                  <a:pt x="547172" y="87572"/>
                </a:lnTo>
                <a:lnTo>
                  <a:pt x="547172" y="89500"/>
                </a:lnTo>
                <a:lnTo>
                  <a:pt x="583416" y="89500"/>
                </a:lnTo>
                <a:lnTo>
                  <a:pt x="583416" y="87701"/>
                </a:lnTo>
                <a:lnTo>
                  <a:pt x="578618" y="87530"/>
                </a:lnTo>
                <a:lnTo>
                  <a:pt x="575340" y="86994"/>
                </a:lnTo>
                <a:lnTo>
                  <a:pt x="573584" y="86095"/>
                </a:lnTo>
                <a:lnTo>
                  <a:pt x="570949" y="83096"/>
                </a:lnTo>
                <a:lnTo>
                  <a:pt x="570949" y="2441"/>
                </a:lnTo>
                <a:lnTo>
                  <a:pt x="570628" y="1220"/>
                </a:lnTo>
                <a:lnTo>
                  <a:pt x="569857" y="1220"/>
                </a:lnTo>
                <a:lnTo>
                  <a:pt x="546272" y="13235"/>
                </a:lnTo>
                <a:lnTo>
                  <a:pt x="547815" y="14349"/>
                </a:lnTo>
                <a:lnTo>
                  <a:pt x="551253" y="13074"/>
                </a:lnTo>
                <a:lnTo>
                  <a:pt x="554476" y="12143"/>
                </a:lnTo>
                <a:lnTo>
                  <a:pt x="557304" y="12143"/>
                </a:lnTo>
                <a:close/>
              </a:path>
              <a:path w="1085819" h="92585">
                <a:moveTo>
                  <a:pt x="679959" y="47994"/>
                </a:moveTo>
                <a:lnTo>
                  <a:pt x="685272" y="50693"/>
                </a:lnTo>
                <a:lnTo>
                  <a:pt x="690584" y="53391"/>
                </a:lnTo>
                <a:lnTo>
                  <a:pt x="693240" y="58424"/>
                </a:lnTo>
                <a:lnTo>
                  <a:pt x="692469" y="45146"/>
                </a:lnTo>
                <a:lnTo>
                  <a:pt x="686428" y="43690"/>
                </a:lnTo>
                <a:lnTo>
                  <a:pt x="691312" y="42490"/>
                </a:lnTo>
                <a:lnTo>
                  <a:pt x="694975" y="40970"/>
                </a:lnTo>
                <a:lnTo>
                  <a:pt x="697417" y="39128"/>
                </a:lnTo>
                <a:lnTo>
                  <a:pt x="701744" y="35916"/>
                </a:lnTo>
                <a:lnTo>
                  <a:pt x="703908" y="31204"/>
                </a:lnTo>
                <a:lnTo>
                  <a:pt x="703908" y="16726"/>
                </a:lnTo>
                <a:lnTo>
                  <a:pt x="700813" y="10901"/>
                </a:lnTo>
                <a:lnTo>
                  <a:pt x="694622" y="7517"/>
                </a:lnTo>
                <a:lnTo>
                  <a:pt x="683606" y="3690"/>
                </a:lnTo>
                <a:lnTo>
                  <a:pt x="669527" y="2441"/>
                </a:lnTo>
                <a:lnTo>
                  <a:pt x="632641" y="2441"/>
                </a:lnTo>
                <a:lnTo>
                  <a:pt x="632641" y="4882"/>
                </a:lnTo>
                <a:lnTo>
                  <a:pt x="637953" y="5140"/>
                </a:lnTo>
                <a:lnTo>
                  <a:pt x="641391" y="5964"/>
                </a:lnTo>
                <a:lnTo>
                  <a:pt x="644519" y="8748"/>
                </a:lnTo>
                <a:lnTo>
                  <a:pt x="645301" y="11864"/>
                </a:lnTo>
                <a:lnTo>
                  <a:pt x="658667" y="11886"/>
                </a:lnTo>
                <a:lnTo>
                  <a:pt x="659631" y="8031"/>
                </a:lnTo>
                <a:lnTo>
                  <a:pt x="661966" y="7324"/>
                </a:lnTo>
                <a:lnTo>
                  <a:pt x="671948" y="7324"/>
                </a:lnTo>
                <a:lnTo>
                  <a:pt x="677346" y="8074"/>
                </a:lnTo>
                <a:lnTo>
                  <a:pt x="680902" y="9573"/>
                </a:lnTo>
                <a:lnTo>
                  <a:pt x="687328" y="12314"/>
                </a:lnTo>
                <a:lnTo>
                  <a:pt x="690541" y="17604"/>
                </a:lnTo>
                <a:lnTo>
                  <a:pt x="690541" y="32082"/>
                </a:lnTo>
                <a:lnTo>
                  <a:pt x="687757" y="36686"/>
                </a:lnTo>
                <a:lnTo>
                  <a:pt x="682187" y="39256"/>
                </a:lnTo>
                <a:lnTo>
                  <a:pt x="679959" y="47994"/>
                </a:lnTo>
                <a:close/>
              </a:path>
              <a:path w="1085819" h="92585">
                <a:moveTo>
                  <a:pt x="754954" y="65021"/>
                </a:moveTo>
                <a:lnTo>
                  <a:pt x="754954" y="74016"/>
                </a:lnTo>
                <a:lnTo>
                  <a:pt x="821401" y="74016"/>
                </a:lnTo>
                <a:lnTo>
                  <a:pt x="821401" y="65021"/>
                </a:lnTo>
                <a:lnTo>
                  <a:pt x="754954" y="65021"/>
                </a:lnTo>
                <a:close/>
              </a:path>
              <a:path w="1085819" h="92585">
                <a:moveTo>
                  <a:pt x="754954" y="38485"/>
                </a:moveTo>
                <a:lnTo>
                  <a:pt x="754954" y="47480"/>
                </a:lnTo>
                <a:lnTo>
                  <a:pt x="821401" y="47481"/>
                </a:lnTo>
                <a:lnTo>
                  <a:pt x="821401" y="38486"/>
                </a:lnTo>
                <a:lnTo>
                  <a:pt x="754954" y="38485"/>
                </a:lnTo>
                <a:close/>
              </a:path>
              <a:path w="1085819" h="92585">
                <a:moveTo>
                  <a:pt x="899201" y="67591"/>
                </a:moveTo>
                <a:lnTo>
                  <a:pt x="899201" y="89500"/>
                </a:lnTo>
                <a:lnTo>
                  <a:pt x="909419" y="89500"/>
                </a:lnTo>
                <a:lnTo>
                  <a:pt x="909419" y="67591"/>
                </a:lnTo>
                <a:lnTo>
                  <a:pt x="922850" y="67591"/>
                </a:lnTo>
                <a:lnTo>
                  <a:pt x="922850" y="59046"/>
                </a:lnTo>
                <a:lnTo>
                  <a:pt x="909419" y="59046"/>
                </a:lnTo>
                <a:lnTo>
                  <a:pt x="909419" y="1221"/>
                </a:lnTo>
                <a:lnTo>
                  <a:pt x="903314" y="1221"/>
                </a:lnTo>
                <a:lnTo>
                  <a:pt x="899073" y="14456"/>
                </a:lnTo>
                <a:lnTo>
                  <a:pt x="899073" y="59046"/>
                </a:lnTo>
                <a:lnTo>
                  <a:pt x="862186" y="59046"/>
                </a:lnTo>
                <a:lnTo>
                  <a:pt x="862186" y="67591"/>
                </a:lnTo>
                <a:lnTo>
                  <a:pt x="899201" y="67591"/>
                </a:lnTo>
                <a:close/>
              </a:path>
              <a:path w="1085819" h="92585">
                <a:moveTo>
                  <a:pt x="903314" y="1221"/>
                </a:moveTo>
                <a:lnTo>
                  <a:pt x="862186" y="59046"/>
                </a:lnTo>
                <a:lnTo>
                  <a:pt x="867520" y="59046"/>
                </a:lnTo>
                <a:lnTo>
                  <a:pt x="899073" y="14456"/>
                </a:lnTo>
                <a:lnTo>
                  <a:pt x="903314" y="1221"/>
                </a:lnTo>
                <a:close/>
              </a:path>
              <a:path w="1085819" h="92585">
                <a:moveTo>
                  <a:pt x="954531" y="79991"/>
                </a:moveTo>
                <a:lnTo>
                  <a:pt x="951703" y="77164"/>
                </a:lnTo>
                <a:lnTo>
                  <a:pt x="947976" y="76458"/>
                </a:lnTo>
                <a:lnTo>
                  <a:pt x="944238" y="77164"/>
                </a:lnTo>
                <a:lnTo>
                  <a:pt x="941368" y="79991"/>
                </a:lnTo>
                <a:lnTo>
                  <a:pt x="940650" y="83718"/>
                </a:lnTo>
                <a:lnTo>
                  <a:pt x="941357" y="87455"/>
                </a:lnTo>
                <a:lnTo>
                  <a:pt x="944185" y="90325"/>
                </a:lnTo>
                <a:lnTo>
                  <a:pt x="947976" y="91042"/>
                </a:lnTo>
                <a:lnTo>
                  <a:pt x="951757" y="90325"/>
                </a:lnTo>
                <a:lnTo>
                  <a:pt x="954542" y="87455"/>
                </a:lnTo>
                <a:lnTo>
                  <a:pt x="955238" y="83718"/>
                </a:lnTo>
                <a:lnTo>
                  <a:pt x="954531" y="79991"/>
                </a:lnTo>
                <a:close/>
              </a:path>
              <a:path w="1085819" h="92585">
                <a:moveTo>
                  <a:pt x="995338" y="4562"/>
                </a:moveTo>
                <a:lnTo>
                  <a:pt x="999729" y="7346"/>
                </a:lnTo>
                <a:lnTo>
                  <a:pt x="1002728" y="12914"/>
                </a:lnTo>
                <a:lnTo>
                  <a:pt x="1005727" y="18482"/>
                </a:lnTo>
                <a:lnTo>
                  <a:pt x="1007226" y="25721"/>
                </a:lnTo>
                <a:lnTo>
                  <a:pt x="1010354" y="69904"/>
                </a:lnTo>
                <a:lnTo>
                  <a:pt x="1013909" y="63907"/>
                </a:lnTo>
                <a:lnTo>
                  <a:pt x="1016351" y="57183"/>
                </a:lnTo>
                <a:lnTo>
                  <a:pt x="1018793" y="50458"/>
                </a:lnTo>
                <a:lnTo>
                  <a:pt x="1020014" y="43840"/>
                </a:lnTo>
                <a:lnTo>
                  <a:pt x="1020005" y="36373"/>
                </a:lnTo>
                <a:lnTo>
                  <a:pt x="1017951" y="23668"/>
                </a:lnTo>
                <a:lnTo>
                  <a:pt x="1012303" y="12175"/>
                </a:lnTo>
                <a:lnTo>
                  <a:pt x="1007162" y="4658"/>
                </a:lnTo>
                <a:lnTo>
                  <a:pt x="999879" y="899"/>
                </a:lnTo>
                <a:lnTo>
                  <a:pt x="982528" y="899"/>
                </a:lnTo>
                <a:lnTo>
                  <a:pt x="985356" y="4562"/>
                </a:lnTo>
                <a:lnTo>
                  <a:pt x="995338" y="4562"/>
                </a:lnTo>
                <a:close/>
              </a:path>
              <a:path w="1085819" h="92585">
                <a:moveTo>
                  <a:pt x="977794" y="86738"/>
                </a:moveTo>
                <a:lnTo>
                  <a:pt x="974838" y="87894"/>
                </a:lnTo>
                <a:lnTo>
                  <a:pt x="971132" y="88987"/>
                </a:lnTo>
                <a:lnTo>
                  <a:pt x="966677" y="90014"/>
                </a:lnTo>
                <a:lnTo>
                  <a:pt x="967319" y="92585"/>
                </a:lnTo>
                <a:lnTo>
                  <a:pt x="974431" y="91685"/>
                </a:lnTo>
                <a:lnTo>
                  <a:pt x="980322" y="90400"/>
                </a:lnTo>
                <a:lnTo>
                  <a:pt x="984991" y="88730"/>
                </a:lnTo>
                <a:lnTo>
                  <a:pt x="993345" y="85774"/>
                </a:lnTo>
                <a:lnTo>
                  <a:pt x="1000243" y="81255"/>
                </a:lnTo>
                <a:lnTo>
                  <a:pt x="1005684" y="75173"/>
                </a:lnTo>
                <a:lnTo>
                  <a:pt x="1010354" y="69904"/>
                </a:lnTo>
                <a:lnTo>
                  <a:pt x="1007226" y="25721"/>
                </a:lnTo>
                <a:lnTo>
                  <a:pt x="1007162" y="38582"/>
                </a:lnTo>
                <a:lnTo>
                  <a:pt x="1007033" y="41345"/>
                </a:lnTo>
                <a:lnTo>
                  <a:pt x="1006905" y="44108"/>
                </a:lnTo>
                <a:lnTo>
                  <a:pt x="1006584" y="46131"/>
                </a:lnTo>
                <a:lnTo>
                  <a:pt x="1004388" y="48616"/>
                </a:lnTo>
                <a:lnTo>
                  <a:pt x="1001282" y="50243"/>
                </a:lnTo>
                <a:lnTo>
                  <a:pt x="998176" y="51871"/>
                </a:lnTo>
                <a:lnTo>
                  <a:pt x="995166" y="52685"/>
                </a:lnTo>
                <a:lnTo>
                  <a:pt x="985912" y="52685"/>
                </a:lnTo>
                <a:lnTo>
                  <a:pt x="981532" y="50029"/>
                </a:lnTo>
                <a:lnTo>
                  <a:pt x="979111" y="44718"/>
                </a:lnTo>
                <a:lnTo>
                  <a:pt x="976691" y="39407"/>
                </a:lnTo>
                <a:lnTo>
                  <a:pt x="975481" y="33624"/>
                </a:lnTo>
                <a:lnTo>
                  <a:pt x="975481" y="19789"/>
                </a:lnTo>
                <a:lnTo>
                  <a:pt x="976776" y="14092"/>
                </a:lnTo>
                <a:lnTo>
                  <a:pt x="979368" y="10280"/>
                </a:lnTo>
                <a:lnTo>
                  <a:pt x="981960" y="6468"/>
                </a:lnTo>
                <a:lnTo>
                  <a:pt x="985356" y="4562"/>
                </a:lnTo>
                <a:lnTo>
                  <a:pt x="982528" y="899"/>
                </a:lnTo>
                <a:lnTo>
                  <a:pt x="976027" y="3855"/>
                </a:lnTo>
                <a:lnTo>
                  <a:pt x="970950" y="9766"/>
                </a:lnTo>
                <a:lnTo>
                  <a:pt x="965873" y="15677"/>
                </a:lnTo>
                <a:lnTo>
                  <a:pt x="963335" y="23194"/>
                </a:lnTo>
                <a:lnTo>
                  <a:pt x="963335" y="39471"/>
                </a:lnTo>
                <a:lnTo>
                  <a:pt x="965466" y="45628"/>
                </a:lnTo>
                <a:lnTo>
                  <a:pt x="969729" y="50790"/>
                </a:lnTo>
                <a:lnTo>
                  <a:pt x="973992" y="55951"/>
                </a:lnTo>
                <a:lnTo>
                  <a:pt x="979765" y="58532"/>
                </a:lnTo>
                <a:lnTo>
                  <a:pt x="987048" y="58532"/>
                </a:lnTo>
                <a:lnTo>
                  <a:pt x="990925" y="58275"/>
                </a:lnTo>
                <a:lnTo>
                  <a:pt x="993153" y="57761"/>
                </a:lnTo>
                <a:lnTo>
                  <a:pt x="997437" y="56861"/>
                </a:lnTo>
                <a:lnTo>
                  <a:pt x="1001164" y="55212"/>
                </a:lnTo>
                <a:lnTo>
                  <a:pt x="1004334" y="52813"/>
                </a:lnTo>
                <a:lnTo>
                  <a:pt x="1006584" y="51143"/>
                </a:lnTo>
                <a:lnTo>
                  <a:pt x="1005898" y="54741"/>
                </a:lnTo>
                <a:lnTo>
                  <a:pt x="1004195" y="59206"/>
                </a:lnTo>
                <a:lnTo>
                  <a:pt x="1001475" y="64539"/>
                </a:lnTo>
                <a:lnTo>
                  <a:pt x="998754" y="69872"/>
                </a:lnTo>
                <a:lnTo>
                  <a:pt x="995123" y="74701"/>
                </a:lnTo>
                <a:lnTo>
                  <a:pt x="990582" y="79027"/>
                </a:lnTo>
                <a:lnTo>
                  <a:pt x="987369" y="82069"/>
                </a:lnTo>
                <a:lnTo>
                  <a:pt x="983106" y="84639"/>
                </a:lnTo>
                <a:lnTo>
                  <a:pt x="977794" y="86738"/>
                </a:lnTo>
                <a:close/>
              </a:path>
              <a:path w="1085819" h="92585">
                <a:moveTo>
                  <a:pt x="1061142" y="4562"/>
                </a:moveTo>
                <a:lnTo>
                  <a:pt x="1065533" y="7346"/>
                </a:lnTo>
                <a:lnTo>
                  <a:pt x="1068532" y="12914"/>
                </a:lnTo>
                <a:lnTo>
                  <a:pt x="1071531" y="18482"/>
                </a:lnTo>
                <a:lnTo>
                  <a:pt x="1073031" y="25721"/>
                </a:lnTo>
                <a:lnTo>
                  <a:pt x="1076158" y="69904"/>
                </a:lnTo>
                <a:lnTo>
                  <a:pt x="1079714" y="63907"/>
                </a:lnTo>
                <a:lnTo>
                  <a:pt x="1082156" y="57183"/>
                </a:lnTo>
                <a:lnTo>
                  <a:pt x="1084598" y="50458"/>
                </a:lnTo>
                <a:lnTo>
                  <a:pt x="1085819" y="43840"/>
                </a:lnTo>
                <a:lnTo>
                  <a:pt x="1085810" y="36373"/>
                </a:lnTo>
                <a:lnTo>
                  <a:pt x="1083756" y="23668"/>
                </a:lnTo>
                <a:lnTo>
                  <a:pt x="1078108" y="12175"/>
                </a:lnTo>
                <a:lnTo>
                  <a:pt x="1072967" y="4658"/>
                </a:lnTo>
                <a:lnTo>
                  <a:pt x="1065684" y="899"/>
                </a:lnTo>
                <a:lnTo>
                  <a:pt x="1048332" y="899"/>
                </a:lnTo>
                <a:lnTo>
                  <a:pt x="1051160" y="4562"/>
                </a:lnTo>
                <a:lnTo>
                  <a:pt x="1061142" y="4562"/>
                </a:lnTo>
                <a:close/>
              </a:path>
              <a:path w="1085819" h="92585">
                <a:moveTo>
                  <a:pt x="1043599" y="86738"/>
                </a:moveTo>
                <a:lnTo>
                  <a:pt x="1040643" y="87894"/>
                </a:lnTo>
                <a:lnTo>
                  <a:pt x="1036937" y="88987"/>
                </a:lnTo>
                <a:lnTo>
                  <a:pt x="1032481" y="90014"/>
                </a:lnTo>
                <a:lnTo>
                  <a:pt x="1033124" y="92585"/>
                </a:lnTo>
                <a:lnTo>
                  <a:pt x="1040236" y="91685"/>
                </a:lnTo>
                <a:lnTo>
                  <a:pt x="1046126" y="90400"/>
                </a:lnTo>
                <a:lnTo>
                  <a:pt x="1050796" y="88730"/>
                </a:lnTo>
                <a:lnTo>
                  <a:pt x="1059150" y="85774"/>
                </a:lnTo>
                <a:lnTo>
                  <a:pt x="1066048" y="81255"/>
                </a:lnTo>
                <a:lnTo>
                  <a:pt x="1071488" y="75173"/>
                </a:lnTo>
                <a:lnTo>
                  <a:pt x="1076158" y="69904"/>
                </a:lnTo>
                <a:lnTo>
                  <a:pt x="1073031" y="25721"/>
                </a:lnTo>
                <a:lnTo>
                  <a:pt x="1072967" y="38582"/>
                </a:lnTo>
                <a:lnTo>
                  <a:pt x="1072838" y="41345"/>
                </a:lnTo>
                <a:lnTo>
                  <a:pt x="1072709" y="44108"/>
                </a:lnTo>
                <a:lnTo>
                  <a:pt x="1072388" y="46131"/>
                </a:lnTo>
                <a:lnTo>
                  <a:pt x="1070193" y="48616"/>
                </a:lnTo>
                <a:lnTo>
                  <a:pt x="1067086" y="50243"/>
                </a:lnTo>
                <a:lnTo>
                  <a:pt x="1063981" y="51871"/>
                </a:lnTo>
                <a:lnTo>
                  <a:pt x="1060971" y="52685"/>
                </a:lnTo>
                <a:lnTo>
                  <a:pt x="1051717" y="52685"/>
                </a:lnTo>
                <a:lnTo>
                  <a:pt x="1047336" y="50029"/>
                </a:lnTo>
                <a:lnTo>
                  <a:pt x="1044916" y="44718"/>
                </a:lnTo>
                <a:lnTo>
                  <a:pt x="1042496" y="39407"/>
                </a:lnTo>
                <a:lnTo>
                  <a:pt x="1041285" y="33624"/>
                </a:lnTo>
                <a:lnTo>
                  <a:pt x="1041285" y="19789"/>
                </a:lnTo>
                <a:lnTo>
                  <a:pt x="1042581" y="14092"/>
                </a:lnTo>
                <a:lnTo>
                  <a:pt x="1045173" y="10280"/>
                </a:lnTo>
                <a:lnTo>
                  <a:pt x="1047765" y="6468"/>
                </a:lnTo>
                <a:lnTo>
                  <a:pt x="1051160" y="4562"/>
                </a:lnTo>
                <a:lnTo>
                  <a:pt x="1048332" y="899"/>
                </a:lnTo>
                <a:lnTo>
                  <a:pt x="1041831" y="3855"/>
                </a:lnTo>
                <a:lnTo>
                  <a:pt x="1036755" y="9766"/>
                </a:lnTo>
                <a:lnTo>
                  <a:pt x="1031678" y="15677"/>
                </a:lnTo>
                <a:lnTo>
                  <a:pt x="1029140" y="23194"/>
                </a:lnTo>
                <a:lnTo>
                  <a:pt x="1029140" y="39471"/>
                </a:lnTo>
                <a:lnTo>
                  <a:pt x="1031271" y="45628"/>
                </a:lnTo>
                <a:lnTo>
                  <a:pt x="1035534" y="50790"/>
                </a:lnTo>
                <a:lnTo>
                  <a:pt x="1039796" y="55951"/>
                </a:lnTo>
                <a:lnTo>
                  <a:pt x="1045569" y="58532"/>
                </a:lnTo>
                <a:lnTo>
                  <a:pt x="1052852" y="58532"/>
                </a:lnTo>
                <a:lnTo>
                  <a:pt x="1056730" y="58275"/>
                </a:lnTo>
                <a:lnTo>
                  <a:pt x="1058957" y="57761"/>
                </a:lnTo>
                <a:lnTo>
                  <a:pt x="1063242" y="56861"/>
                </a:lnTo>
                <a:lnTo>
                  <a:pt x="1066969" y="55212"/>
                </a:lnTo>
                <a:lnTo>
                  <a:pt x="1070139" y="52813"/>
                </a:lnTo>
                <a:lnTo>
                  <a:pt x="1072388" y="51143"/>
                </a:lnTo>
                <a:lnTo>
                  <a:pt x="1071703" y="54741"/>
                </a:lnTo>
                <a:lnTo>
                  <a:pt x="1070000" y="59206"/>
                </a:lnTo>
                <a:lnTo>
                  <a:pt x="1067279" y="64539"/>
                </a:lnTo>
                <a:lnTo>
                  <a:pt x="1064559" y="69872"/>
                </a:lnTo>
                <a:lnTo>
                  <a:pt x="1060928" y="74701"/>
                </a:lnTo>
                <a:lnTo>
                  <a:pt x="1056387" y="79027"/>
                </a:lnTo>
                <a:lnTo>
                  <a:pt x="1053174" y="82069"/>
                </a:lnTo>
                <a:lnTo>
                  <a:pt x="1048911" y="84639"/>
                </a:lnTo>
                <a:lnTo>
                  <a:pt x="1043599" y="86738"/>
                </a:lnTo>
                <a:close/>
              </a:path>
              <a:path w="1085819" h="92585">
                <a:moveTo>
                  <a:pt x="645301" y="80163"/>
                </a:moveTo>
                <a:lnTo>
                  <a:pt x="644519" y="83300"/>
                </a:lnTo>
                <a:lnTo>
                  <a:pt x="641391" y="85998"/>
                </a:lnTo>
                <a:lnTo>
                  <a:pt x="637953" y="86823"/>
                </a:lnTo>
                <a:lnTo>
                  <a:pt x="632641" y="87123"/>
                </a:lnTo>
                <a:lnTo>
                  <a:pt x="632641" y="89500"/>
                </a:lnTo>
                <a:lnTo>
                  <a:pt x="682894" y="89500"/>
                </a:lnTo>
                <a:lnTo>
                  <a:pt x="689063" y="88493"/>
                </a:lnTo>
                <a:lnTo>
                  <a:pt x="694076" y="86480"/>
                </a:lnTo>
                <a:lnTo>
                  <a:pt x="694249" y="86410"/>
                </a:lnTo>
                <a:lnTo>
                  <a:pt x="704819" y="78224"/>
                </a:lnTo>
                <a:lnTo>
                  <a:pt x="708342" y="65278"/>
                </a:lnTo>
                <a:lnTo>
                  <a:pt x="708342" y="59152"/>
                </a:lnTo>
                <a:lnTo>
                  <a:pt x="706200" y="54388"/>
                </a:lnTo>
                <a:lnTo>
                  <a:pt x="701916" y="50982"/>
                </a:lnTo>
                <a:lnTo>
                  <a:pt x="697632" y="47577"/>
                </a:lnTo>
                <a:lnTo>
                  <a:pt x="692469" y="45146"/>
                </a:lnTo>
                <a:lnTo>
                  <a:pt x="693240" y="58424"/>
                </a:lnTo>
                <a:lnTo>
                  <a:pt x="693240" y="73202"/>
                </a:lnTo>
                <a:lnTo>
                  <a:pt x="690970" y="78213"/>
                </a:lnTo>
                <a:lnTo>
                  <a:pt x="686428" y="80826"/>
                </a:lnTo>
                <a:lnTo>
                  <a:pt x="681887" y="83439"/>
                </a:lnTo>
                <a:lnTo>
                  <a:pt x="676254" y="84745"/>
                </a:lnTo>
                <a:lnTo>
                  <a:pt x="664858" y="84745"/>
                </a:lnTo>
                <a:lnTo>
                  <a:pt x="661880" y="84413"/>
                </a:lnTo>
                <a:lnTo>
                  <a:pt x="658667" y="81619"/>
                </a:lnTo>
                <a:lnTo>
                  <a:pt x="658667" y="46581"/>
                </a:lnTo>
                <a:lnTo>
                  <a:pt x="673190" y="46645"/>
                </a:lnTo>
                <a:lnTo>
                  <a:pt x="679959" y="47994"/>
                </a:lnTo>
                <a:lnTo>
                  <a:pt x="682187" y="39256"/>
                </a:lnTo>
                <a:lnTo>
                  <a:pt x="679274" y="40584"/>
                </a:lnTo>
                <a:lnTo>
                  <a:pt x="675611" y="41291"/>
                </a:lnTo>
                <a:lnTo>
                  <a:pt x="671198" y="41377"/>
                </a:lnTo>
                <a:lnTo>
                  <a:pt x="658667" y="41569"/>
                </a:lnTo>
                <a:lnTo>
                  <a:pt x="658667" y="11886"/>
                </a:lnTo>
                <a:lnTo>
                  <a:pt x="645301" y="11864"/>
                </a:lnTo>
                <a:lnTo>
                  <a:pt x="645301" y="80163"/>
                </a:lnTo>
                <a:close/>
              </a:path>
              <a:path w="1085819" h="92585">
                <a:moveTo>
                  <a:pt x="165796" y="5225"/>
                </a:moveTo>
                <a:lnTo>
                  <a:pt x="168945" y="6082"/>
                </a:lnTo>
                <a:lnTo>
                  <a:pt x="171773" y="8823"/>
                </a:lnTo>
                <a:lnTo>
                  <a:pt x="172480" y="11907"/>
                </a:lnTo>
                <a:lnTo>
                  <a:pt x="172480" y="75236"/>
                </a:lnTo>
                <a:lnTo>
                  <a:pt x="186371" y="82904"/>
                </a:lnTo>
                <a:lnTo>
                  <a:pt x="185846" y="79348"/>
                </a:lnTo>
                <a:lnTo>
                  <a:pt x="185846" y="12464"/>
                </a:lnTo>
                <a:lnTo>
                  <a:pt x="187421" y="8224"/>
                </a:lnTo>
                <a:lnTo>
                  <a:pt x="190473" y="7260"/>
                </a:lnTo>
                <a:lnTo>
                  <a:pt x="193429" y="7260"/>
                </a:lnTo>
                <a:lnTo>
                  <a:pt x="198631" y="7458"/>
                </a:lnTo>
                <a:lnTo>
                  <a:pt x="211592" y="10152"/>
                </a:lnTo>
                <a:lnTo>
                  <a:pt x="222026" y="15998"/>
                </a:lnTo>
                <a:lnTo>
                  <a:pt x="227140" y="21209"/>
                </a:lnTo>
                <a:lnTo>
                  <a:pt x="232751" y="32342"/>
                </a:lnTo>
                <a:lnTo>
                  <a:pt x="234621" y="46452"/>
                </a:lnTo>
                <a:lnTo>
                  <a:pt x="233379" y="58298"/>
                </a:lnTo>
                <a:lnTo>
                  <a:pt x="228308" y="70106"/>
                </a:lnTo>
                <a:lnTo>
                  <a:pt x="219327" y="78513"/>
                </a:lnTo>
                <a:lnTo>
                  <a:pt x="218783" y="78839"/>
                </a:lnTo>
                <a:lnTo>
                  <a:pt x="207656" y="83173"/>
                </a:lnTo>
                <a:lnTo>
                  <a:pt x="197478" y="89500"/>
                </a:lnTo>
                <a:lnTo>
                  <a:pt x="207288" y="89500"/>
                </a:lnTo>
                <a:lnTo>
                  <a:pt x="215557" y="88258"/>
                </a:lnTo>
                <a:lnTo>
                  <a:pt x="222283" y="85774"/>
                </a:lnTo>
                <a:lnTo>
                  <a:pt x="225967" y="84446"/>
                </a:lnTo>
                <a:lnTo>
                  <a:pt x="229523" y="82497"/>
                </a:lnTo>
                <a:lnTo>
                  <a:pt x="232951" y="79927"/>
                </a:lnTo>
                <a:lnTo>
                  <a:pt x="238349" y="75858"/>
                </a:lnTo>
                <a:lnTo>
                  <a:pt x="242386" y="70867"/>
                </a:lnTo>
                <a:lnTo>
                  <a:pt x="245064" y="64957"/>
                </a:lnTo>
                <a:lnTo>
                  <a:pt x="247742" y="59045"/>
                </a:lnTo>
                <a:lnTo>
                  <a:pt x="249080" y="52813"/>
                </a:lnTo>
                <a:lnTo>
                  <a:pt x="249080" y="46260"/>
                </a:lnTo>
                <a:lnTo>
                  <a:pt x="248677" y="39224"/>
                </a:lnTo>
                <a:lnTo>
                  <a:pt x="245081" y="26152"/>
                </a:lnTo>
                <a:lnTo>
                  <a:pt x="237761" y="15861"/>
                </a:lnTo>
                <a:lnTo>
                  <a:pt x="226717" y="8352"/>
                </a:lnTo>
                <a:lnTo>
                  <a:pt x="222125" y="6434"/>
                </a:lnTo>
                <a:lnTo>
                  <a:pt x="210189" y="3439"/>
                </a:lnTo>
                <a:lnTo>
                  <a:pt x="196385" y="2441"/>
                </a:lnTo>
                <a:lnTo>
                  <a:pt x="160912" y="2441"/>
                </a:lnTo>
                <a:lnTo>
                  <a:pt x="160912" y="4882"/>
                </a:lnTo>
                <a:lnTo>
                  <a:pt x="165796" y="5225"/>
                </a:lnTo>
                <a:close/>
              </a:path>
              <a:path w="1085819" h="92585">
                <a:moveTo>
                  <a:pt x="2184" y="22359"/>
                </a:moveTo>
                <a:lnTo>
                  <a:pt x="4455" y="18418"/>
                </a:lnTo>
                <a:lnTo>
                  <a:pt x="6576" y="15505"/>
                </a:lnTo>
                <a:lnTo>
                  <a:pt x="8546" y="13621"/>
                </a:lnTo>
                <a:lnTo>
                  <a:pt x="12145" y="10151"/>
                </a:lnTo>
                <a:lnTo>
                  <a:pt x="16301" y="8416"/>
                </a:lnTo>
                <a:lnTo>
                  <a:pt x="24998" y="8416"/>
                </a:lnTo>
                <a:lnTo>
                  <a:pt x="28543" y="9637"/>
                </a:lnTo>
                <a:lnTo>
                  <a:pt x="31649" y="12078"/>
                </a:lnTo>
                <a:lnTo>
                  <a:pt x="34755" y="14520"/>
                </a:lnTo>
                <a:lnTo>
                  <a:pt x="36308" y="18075"/>
                </a:lnTo>
                <a:lnTo>
                  <a:pt x="36308" y="28013"/>
                </a:lnTo>
                <a:lnTo>
                  <a:pt x="34337" y="32253"/>
                </a:lnTo>
                <a:lnTo>
                  <a:pt x="30396" y="35466"/>
                </a:lnTo>
                <a:lnTo>
                  <a:pt x="26454" y="38678"/>
                </a:lnTo>
                <a:lnTo>
                  <a:pt x="21056" y="41527"/>
                </a:lnTo>
                <a:lnTo>
                  <a:pt x="14201" y="44011"/>
                </a:lnTo>
                <a:lnTo>
                  <a:pt x="15015" y="45596"/>
                </a:lnTo>
                <a:lnTo>
                  <a:pt x="27204" y="45489"/>
                </a:lnTo>
                <a:lnTo>
                  <a:pt x="33930" y="48423"/>
                </a:lnTo>
                <a:lnTo>
                  <a:pt x="37914" y="54291"/>
                </a:lnTo>
                <a:lnTo>
                  <a:pt x="40271" y="57760"/>
                </a:lnTo>
                <a:lnTo>
                  <a:pt x="41449" y="61787"/>
                </a:lnTo>
                <a:lnTo>
                  <a:pt x="41449" y="71124"/>
                </a:lnTo>
                <a:lnTo>
                  <a:pt x="39992" y="75526"/>
                </a:lnTo>
                <a:lnTo>
                  <a:pt x="37079" y="79573"/>
                </a:lnTo>
                <a:lnTo>
                  <a:pt x="34166" y="83621"/>
                </a:lnTo>
                <a:lnTo>
                  <a:pt x="29710" y="85645"/>
                </a:lnTo>
                <a:lnTo>
                  <a:pt x="21013" y="85645"/>
                </a:lnTo>
                <a:lnTo>
                  <a:pt x="17725" y="84424"/>
                </a:lnTo>
                <a:lnTo>
                  <a:pt x="13848" y="81983"/>
                </a:lnTo>
                <a:lnTo>
                  <a:pt x="9971" y="79542"/>
                </a:lnTo>
                <a:lnTo>
                  <a:pt x="6854" y="78320"/>
                </a:lnTo>
                <a:lnTo>
                  <a:pt x="4498" y="78320"/>
                </a:lnTo>
                <a:lnTo>
                  <a:pt x="1060" y="79862"/>
                </a:lnTo>
                <a:lnTo>
                  <a:pt x="0" y="83075"/>
                </a:lnTo>
                <a:lnTo>
                  <a:pt x="1060" y="86555"/>
                </a:lnTo>
                <a:lnTo>
                  <a:pt x="5301" y="89682"/>
                </a:lnTo>
                <a:lnTo>
                  <a:pt x="8996" y="90464"/>
                </a:lnTo>
                <a:lnTo>
                  <a:pt x="14266" y="90464"/>
                </a:lnTo>
                <a:lnTo>
                  <a:pt x="18429" y="90328"/>
                </a:lnTo>
                <a:lnTo>
                  <a:pt x="31591" y="87538"/>
                </a:lnTo>
                <a:lnTo>
                  <a:pt x="41609" y="81147"/>
                </a:lnTo>
                <a:lnTo>
                  <a:pt x="48014" y="74937"/>
                </a:lnTo>
                <a:lnTo>
                  <a:pt x="51217" y="67762"/>
                </a:lnTo>
                <a:lnTo>
                  <a:pt x="51217" y="52727"/>
                </a:lnTo>
                <a:lnTo>
                  <a:pt x="48882" y="47031"/>
                </a:lnTo>
                <a:lnTo>
                  <a:pt x="44212" y="42533"/>
                </a:lnTo>
                <a:lnTo>
                  <a:pt x="41727" y="40177"/>
                </a:lnTo>
                <a:lnTo>
                  <a:pt x="38428" y="38121"/>
                </a:lnTo>
                <a:lnTo>
                  <a:pt x="34316" y="36365"/>
                </a:lnTo>
                <a:lnTo>
                  <a:pt x="37829" y="33924"/>
                </a:lnTo>
                <a:lnTo>
                  <a:pt x="40421" y="31718"/>
                </a:lnTo>
                <a:lnTo>
                  <a:pt x="42091" y="29747"/>
                </a:lnTo>
                <a:lnTo>
                  <a:pt x="45047" y="26278"/>
                </a:lnTo>
                <a:lnTo>
                  <a:pt x="46525" y="22466"/>
                </a:lnTo>
                <a:lnTo>
                  <a:pt x="46525" y="13599"/>
                </a:lnTo>
                <a:lnTo>
                  <a:pt x="44737" y="9444"/>
                </a:lnTo>
                <a:lnTo>
                  <a:pt x="41160" y="5846"/>
                </a:lnTo>
                <a:lnTo>
                  <a:pt x="37582" y="2248"/>
                </a:lnTo>
                <a:lnTo>
                  <a:pt x="32516" y="449"/>
                </a:lnTo>
                <a:lnTo>
                  <a:pt x="19835" y="449"/>
                </a:lnTo>
                <a:lnTo>
                  <a:pt x="14437" y="2399"/>
                </a:lnTo>
                <a:lnTo>
                  <a:pt x="9767" y="6296"/>
                </a:lnTo>
                <a:lnTo>
                  <a:pt x="5098" y="10194"/>
                </a:lnTo>
                <a:lnTo>
                  <a:pt x="1906" y="15398"/>
                </a:lnTo>
                <a:lnTo>
                  <a:pt x="192" y="21909"/>
                </a:lnTo>
                <a:lnTo>
                  <a:pt x="2184" y="22359"/>
                </a:lnTo>
                <a:close/>
              </a:path>
              <a:path w="1085819" h="92585">
                <a:moveTo>
                  <a:pt x="68889" y="33153"/>
                </a:moveTo>
                <a:lnTo>
                  <a:pt x="68782" y="35080"/>
                </a:lnTo>
                <a:lnTo>
                  <a:pt x="71074" y="35466"/>
                </a:lnTo>
                <a:lnTo>
                  <a:pt x="76729" y="35466"/>
                </a:lnTo>
                <a:lnTo>
                  <a:pt x="82834" y="36815"/>
                </a:lnTo>
                <a:lnTo>
                  <a:pt x="89388" y="39513"/>
                </a:lnTo>
                <a:lnTo>
                  <a:pt x="94252" y="41887"/>
                </a:lnTo>
                <a:lnTo>
                  <a:pt x="103907" y="50992"/>
                </a:lnTo>
                <a:lnTo>
                  <a:pt x="107125" y="63479"/>
                </a:lnTo>
                <a:lnTo>
                  <a:pt x="107125" y="69818"/>
                </a:lnTo>
                <a:lnTo>
                  <a:pt x="105283" y="75161"/>
                </a:lnTo>
                <a:lnTo>
                  <a:pt x="101598" y="79509"/>
                </a:lnTo>
                <a:lnTo>
                  <a:pt x="97914" y="83857"/>
                </a:lnTo>
                <a:lnTo>
                  <a:pt x="93608" y="86030"/>
                </a:lnTo>
                <a:lnTo>
                  <a:pt x="86539" y="86030"/>
                </a:lnTo>
                <a:lnTo>
                  <a:pt x="83487" y="84649"/>
                </a:lnTo>
                <a:lnTo>
                  <a:pt x="79524" y="81886"/>
                </a:lnTo>
                <a:lnTo>
                  <a:pt x="75561" y="79124"/>
                </a:lnTo>
                <a:lnTo>
                  <a:pt x="72359" y="77742"/>
                </a:lnTo>
                <a:lnTo>
                  <a:pt x="67989" y="77742"/>
                </a:lnTo>
                <a:lnTo>
                  <a:pt x="64722" y="80152"/>
                </a:lnTo>
                <a:lnTo>
                  <a:pt x="64262" y="82561"/>
                </a:lnTo>
                <a:lnTo>
                  <a:pt x="64262" y="85988"/>
                </a:lnTo>
                <a:lnTo>
                  <a:pt x="66404" y="88365"/>
                </a:lnTo>
                <a:lnTo>
                  <a:pt x="70688" y="89693"/>
                </a:lnTo>
                <a:lnTo>
                  <a:pt x="73259" y="90507"/>
                </a:lnTo>
                <a:lnTo>
                  <a:pt x="76643" y="90913"/>
                </a:lnTo>
                <a:lnTo>
                  <a:pt x="82989" y="90867"/>
                </a:lnTo>
                <a:lnTo>
                  <a:pt x="95879" y="88191"/>
                </a:lnTo>
                <a:lnTo>
                  <a:pt x="106450" y="81405"/>
                </a:lnTo>
                <a:lnTo>
                  <a:pt x="106745" y="81124"/>
                </a:lnTo>
                <a:lnTo>
                  <a:pt x="114115" y="70548"/>
                </a:lnTo>
                <a:lnTo>
                  <a:pt x="116571" y="57696"/>
                </a:lnTo>
                <a:lnTo>
                  <a:pt x="116571" y="53456"/>
                </a:lnTo>
                <a:lnTo>
                  <a:pt x="115779" y="49440"/>
                </a:lnTo>
                <a:lnTo>
                  <a:pt x="114194" y="45649"/>
                </a:lnTo>
                <a:lnTo>
                  <a:pt x="112609" y="41858"/>
                </a:lnTo>
                <a:lnTo>
                  <a:pt x="110274" y="38443"/>
                </a:lnTo>
                <a:lnTo>
                  <a:pt x="107189" y="35401"/>
                </a:lnTo>
                <a:lnTo>
                  <a:pt x="103590" y="31889"/>
                </a:lnTo>
                <a:lnTo>
                  <a:pt x="99114" y="29233"/>
                </a:lnTo>
                <a:lnTo>
                  <a:pt x="93758" y="27434"/>
                </a:lnTo>
                <a:lnTo>
                  <a:pt x="90502" y="26364"/>
                </a:lnTo>
                <a:lnTo>
                  <a:pt x="85361" y="25228"/>
                </a:lnTo>
                <a:lnTo>
                  <a:pt x="78335" y="24029"/>
                </a:lnTo>
                <a:lnTo>
                  <a:pt x="83798" y="12785"/>
                </a:lnTo>
                <a:lnTo>
                  <a:pt x="109567" y="12785"/>
                </a:lnTo>
                <a:lnTo>
                  <a:pt x="112587" y="11886"/>
                </a:lnTo>
                <a:lnTo>
                  <a:pt x="117600" y="0"/>
                </a:lnTo>
                <a:lnTo>
                  <a:pt x="115372" y="385"/>
                </a:lnTo>
                <a:lnTo>
                  <a:pt x="112898" y="2205"/>
                </a:lnTo>
                <a:lnTo>
                  <a:pt x="110466" y="2441"/>
                </a:lnTo>
                <a:lnTo>
                  <a:pt x="82898" y="2441"/>
                </a:lnTo>
                <a:lnTo>
                  <a:pt x="68889" y="33153"/>
                </a:lnTo>
                <a:close/>
              </a:path>
              <a:path w="1085819" h="92585">
                <a:moveTo>
                  <a:pt x="197478" y="89500"/>
                </a:moveTo>
                <a:lnTo>
                  <a:pt x="207656" y="83173"/>
                </a:lnTo>
                <a:lnTo>
                  <a:pt x="193943" y="84617"/>
                </a:lnTo>
                <a:lnTo>
                  <a:pt x="190644" y="84617"/>
                </a:lnTo>
                <a:lnTo>
                  <a:pt x="186371" y="82904"/>
                </a:lnTo>
                <a:lnTo>
                  <a:pt x="172480" y="75236"/>
                </a:lnTo>
                <a:lnTo>
                  <a:pt x="172480" y="80205"/>
                </a:lnTo>
                <a:lnTo>
                  <a:pt x="171751" y="83300"/>
                </a:lnTo>
                <a:lnTo>
                  <a:pt x="168838" y="85741"/>
                </a:lnTo>
                <a:lnTo>
                  <a:pt x="165711" y="86609"/>
                </a:lnTo>
                <a:lnTo>
                  <a:pt x="160912" y="87123"/>
                </a:lnTo>
                <a:lnTo>
                  <a:pt x="160912" y="89500"/>
                </a:lnTo>
                <a:lnTo>
                  <a:pt x="197478" y="89500"/>
                </a:lnTo>
                <a:close/>
              </a:path>
              <a:path w="1085819" h="92585">
                <a:moveTo>
                  <a:pt x="295542" y="55704"/>
                </a:moveTo>
                <a:lnTo>
                  <a:pt x="295542" y="63928"/>
                </a:lnTo>
                <a:lnTo>
                  <a:pt x="327866" y="63928"/>
                </a:lnTo>
                <a:lnTo>
                  <a:pt x="327866" y="55704"/>
                </a:lnTo>
                <a:lnTo>
                  <a:pt x="295542" y="55704"/>
                </a:lnTo>
                <a:close/>
              </a:path>
              <a:path w="1085819" h="92585">
                <a:moveTo>
                  <a:pt x="392792" y="12143"/>
                </a:moveTo>
                <a:lnTo>
                  <a:pt x="394934" y="14820"/>
                </a:lnTo>
                <a:lnTo>
                  <a:pt x="395192" y="18439"/>
                </a:lnTo>
                <a:lnTo>
                  <a:pt x="395192" y="81790"/>
                </a:lnTo>
                <a:lnTo>
                  <a:pt x="394399" y="84296"/>
                </a:lnTo>
                <a:lnTo>
                  <a:pt x="391229" y="86609"/>
                </a:lnTo>
                <a:lnTo>
                  <a:pt x="387844" y="87315"/>
                </a:lnTo>
                <a:lnTo>
                  <a:pt x="382660" y="87572"/>
                </a:lnTo>
                <a:lnTo>
                  <a:pt x="382660" y="89500"/>
                </a:lnTo>
                <a:lnTo>
                  <a:pt x="418904" y="89500"/>
                </a:lnTo>
                <a:lnTo>
                  <a:pt x="418904" y="87701"/>
                </a:lnTo>
                <a:lnTo>
                  <a:pt x="414106" y="87530"/>
                </a:lnTo>
                <a:lnTo>
                  <a:pt x="410829" y="86994"/>
                </a:lnTo>
                <a:lnTo>
                  <a:pt x="409072" y="86095"/>
                </a:lnTo>
                <a:lnTo>
                  <a:pt x="406437" y="83096"/>
                </a:lnTo>
                <a:lnTo>
                  <a:pt x="406437" y="2441"/>
                </a:lnTo>
                <a:lnTo>
                  <a:pt x="406116" y="1220"/>
                </a:lnTo>
                <a:lnTo>
                  <a:pt x="405345" y="1220"/>
                </a:lnTo>
                <a:lnTo>
                  <a:pt x="381761" y="13235"/>
                </a:lnTo>
                <a:lnTo>
                  <a:pt x="383303" y="14349"/>
                </a:lnTo>
                <a:lnTo>
                  <a:pt x="386741" y="13074"/>
                </a:lnTo>
                <a:lnTo>
                  <a:pt x="389965" y="12143"/>
                </a:lnTo>
                <a:lnTo>
                  <a:pt x="392792" y="12143"/>
                </a:lnTo>
                <a:close/>
              </a:path>
              <a:path w="1085819" h="92585">
                <a:moveTo>
                  <a:pt x="460996" y="79991"/>
                </a:moveTo>
                <a:lnTo>
                  <a:pt x="458169" y="77164"/>
                </a:lnTo>
                <a:lnTo>
                  <a:pt x="454441" y="76457"/>
                </a:lnTo>
                <a:lnTo>
                  <a:pt x="450703" y="77164"/>
                </a:lnTo>
                <a:lnTo>
                  <a:pt x="447833" y="79991"/>
                </a:lnTo>
                <a:lnTo>
                  <a:pt x="447115" y="83717"/>
                </a:lnTo>
                <a:lnTo>
                  <a:pt x="447822" y="87455"/>
                </a:lnTo>
                <a:lnTo>
                  <a:pt x="450650" y="90325"/>
                </a:lnTo>
                <a:lnTo>
                  <a:pt x="454441" y="91042"/>
                </a:lnTo>
                <a:lnTo>
                  <a:pt x="458222" y="90325"/>
                </a:lnTo>
                <a:lnTo>
                  <a:pt x="461007" y="87455"/>
                </a:lnTo>
                <a:lnTo>
                  <a:pt x="461703" y="83717"/>
                </a:lnTo>
                <a:lnTo>
                  <a:pt x="460996" y="799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164597" y="3624259"/>
            <a:ext cx="1072051" cy="95919"/>
          </a:xfrm>
          <a:custGeom>
            <a:avLst/>
            <a:gdLst/>
            <a:ahLst/>
            <a:cxnLst/>
            <a:rect l="l" t="t" r="r" b="b"/>
            <a:pathLst>
              <a:path w="1179256" h="108708">
                <a:moveTo>
                  <a:pt x="36565" y="89947"/>
                </a:moveTo>
                <a:lnTo>
                  <a:pt x="46743" y="83620"/>
                </a:lnTo>
                <a:lnTo>
                  <a:pt x="33030" y="85064"/>
                </a:lnTo>
                <a:lnTo>
                  <a:pt x="29732" y="85064"/>
                </a:lnTo>
                <a:lnTo>
                  <a:pt x="25458" y="83351"/>
                </a:lnTo>
                <a:lnTo>
                  <a:pt x="11567" y="75684"/>
                </a:lnTo>
                <a:lnTo>
                  <a:pt x="11567" y="80652"/>
                </a:lnTo>
                <a:lnTo>
                  <a:pt x="10838" y="83747"/>
                </a:lnTo>
                <a:lnTo>
                  <a:pt x="7925" y="86188"/>
                </a:lnTo>
                <a:lnTo>
                  <a:pt x="4798" y="87056"/>
                </a:lnTo>
                <a:lnTo>
                  <a:pt x="0" y="87570"/>
                </a:lnTo>
                <a:lnTo>
                  <a:pt x="0" y="89947"/>
                </a:lnTo>
                <a:lnTo>
                  <a:pt x="36565" y="89947"/>
                </a:lnTo>
                <a:close/>
              </a:path>
              <a:path w="1179256" h="108708">
                <a:moveTo>
                  <a:pt x="133408" y="65468"/>
                </a:moveTo>
                <a:lnTo>
                  <a:pt x="133408" y="74463"/>
                </a:lnTo>
                <a:lnTo>
                  <a:pt x="199855" y="74463"/>
                </a:lnTo>
                <a:lnTo>
                  <a:pt x="199855" y="65468"/>
                </a:lnTo>
                <a:lnTo>
                  <a:pt x="133408" y="65468"/>
                </a:lnTo>
                <a:close/>
              </a:path>
              <a:path w="1179256" h="108708">
                <a:moveTo>
                  <a:pt x="133408" y="38932"/>
                </a:moveTo>
                <a:lnTo>
                  <a:pt x="133408" y="47927"/>
                </a:lnTo>
                <a:lnTo>
                  <a:pt x="199855" y="47927"/>
                </a:lnTo>
                <a:lnTo>
                  <a:pt x="199855" y="38932"/>
                </a:lnTo>
                <a:lnTo>
                  <a:pt x="133408" y="38932"/>
                </a:lnTo>
                <a:close/>
              </a:path>
              <a:path w="1179256" h="108708">
                <a:moveTo>
                  <a:pt x="255228" y="71250"/>
                </a:moveTo>
                <a:lnTo>
                  <a:pt x="254500" y="87335"/>
                </a:lnTo>
                <a:lnTo>
                  <a:pt x="261440" y="91168"/>
                </a:lnTo>
                <a:lnTo>
                  <a:pt x="269880" y="91168"/>
                </a:lnTo>
                <a:lnTo>
                  <a:pt x="278266" y="89899"/>
                </a:lnTo>
                <a:lnTo>
                  <a:pt x="281276" y="84122"/>
                </a:lnTo>
                <a:lnTo>
                  <a:pt x="276949" y="87570"/>
                </a:lnTo>
                <a:lnTo>
                  <a:pt x="263111" y="87570"/>
                </a:lnTo>
                <a:lnTo>
                  <a:pt x="257970" y="82130"/>
                </a:lnTo>
                <a:lnTo>
                  <a:pt x="255228" y="71250"/>
                </a:lnTo>
                <a:close/>
              </a:path>
              <a:path w="1179256" h="108708">
                <a:moveTo>
                  <a:pt x="332986" y="80438"/>
                </a:moveTo>
                <a:lnTo>
                  <a:pt x="330158" y="77611"/>
                </a:lnTo>
                <a:lnTo>
                  <a:pt x="326431" y="76904"/>
                </a:lnTo>
                <a:lnTo>
                  <a:pt x="322693" y="77611"/>
                </a:lnTo>
                <a:lnTo>
                  <a:pt x="319822" y="80438"/>
                </a:lnTo>
                <a:lnTo>
                  <a:pt x="319105" y="84165"/>
                </a:lnTo>
                <a:lnTo>
                  <a:pt x="319812" y="87902"/>
                </a:lnTo>
                <a:lnTo>
                  <a:pt x="322639" y="90772"/>
                </a:lnTo>
                <a:lnTo>
                  <a:pt x="326431" y="91489"/>
                </a:lnTo>
                <a:lnTo>
                  <a:pt x="330212" y="90772"/>
                </a:lnTo>
                <a:lnTo>
                  <a:pt x="332996" y="87902"/>
                </a:lnTo>
                <a:lnTo>
                  <a:pt x="333692" y="84165"/>
                </a:lnTo>
                <a:lnTo>
                  <a:pt x="332986" y="80438"/>
                </a:lnTo>
                <a:close/>
              </a:path>
              <a:path w="1179256" h="108708">
                <a:moveTo>
                  <a:pt x="380947" y="38290"/>
                </a:moveTo>
                <a:lnTo>
                  <a:pt x="384824" y="35677"/>
                </a:lnTo>
                <a:lnTo>
                  <a:pt x="387223" y="33407"/>
                </a:lnTo>
                <a:lnTo>
                  <a:pt x="391379" y="29423"/>
                </a:lnTo>
                <a:lnTo>
                  <a:pt x="393456" y="24926"/>
                </a:lnTo>
                <a:lnTo>
                  <a:pt x="393456" y="14989"/>
                </a:lnTo>
                <a:lnTo>
                  <a:pt x="391421" y="10662"/>
                </a:lnTo>
                <a:lnTo>
                  <a:pt x="387352" y="6936"/>
                </a:lnTo>
                <a:lnTo>
                  <a:pt x="383282" y="3209"/>
                </a:lnTo>
                <a:lnTo>
                  <a:pt x="377798" y="1346"/>
                </a:lnTo>
                <a:lnTo>
                  <a:pt x="370900" y="1346"/>
                </a:lnTo>
                <a:lnTo>
                  <a:pt x="365031" y="4944"/>
                </a:lnTo>
                <a:lnTo>
                  <a:pt x="374071" y="4944"/>
                </a:lnTo>
                <a:lnTo>
                  <a:pt x="377873" y="6368"/>
                </a:lnTo>
                <a:lnTo>
                  <a:pt x="380379" y="9217"/>
                </a:lnTo>
                <a:lnTo>
                  <a:pt x="382885" y="12065"/>
                </a:lnTo>
                <a:lnTo>
                  <a:pt x="384138" y="15524"/>
                </a:lnTo>
                <a:lnTo>
                  <a:pt x="384138" y="24262"/>
                </a:lnTo>
                <a:lnTo>
                  <a:pt x="382810" y="28246"/>
                </a:lnTo>
                <a:lnTo>
                  <a:pt x="380154" y="31544"/>
                </a:lnTo>
                <a:lnTo>
                  <a:pt x="378612" y="33471"/>
                </a:lnTo>
                <a:lnTo>
                  <a:pt x="375827" y="35848"/>
                </a:lnTo>
                <a:lnTo>
                  <a:pt x="371800" y="38675"/>
                </a:lnTo>
                <a:lnTo>
                  <a:pt x="366873" y="35635"/>
                </a:lnTo>
                <a:lnTo>
                  <a:pt x="365438" y="48891"/>
                </a:lnTo>
                <a:lnTo>
                  <a:pt x="373749" y="54759"/>
                </a:lnTo>
                <a:lnTo>
                  <a:pt x="379244" y="59139"/>
                </a:lnTo>
                <a:lnTo>
                  <a:pt x="381921" y="62030"/>
                </a:lnTo>
                <a:lnTo>
                  <a:pt x="384599" y="64922"/>
                </a:lnTo>
                <a:lnTo>
                  <a:pt x="385938" y="68702"/>
                </a:lnTo>
                <a:lnTo>
                  <a:pt x="385938" y="77482"/>
                </a:lnTo>
                <a:lnTo>
                  <a:pt x="384674" y="80909"/>
                </a:lnTo>
                <a:lnTo>
                  <a:pt x="382146" y="83651"/>
                </a:lnTo>
                <a:lnTo>
                  <a:pt x="379619" y="86392"/>
                </a:lnTo>
                <a:lnTo>
                  <a:pt x="375891" y="87763"/>
                </a:lnTo>
                <a:lnTo>
                  <a:pt x="366295" y="87763"/>
                </a:lnTo>
                <a:lnTo>
                  <a:pt x="362450" y="86028"/>
                </a:lnTo>
                <a:lnTo>
                  <a:pt x="359430" y="82558"/>
                </a:lnTo>
                <a:lnTo>
                  <a:pt x="363339" y="91361"/>
                </a:lnTo>
                <a:lnTo>
                  <a:pt x="378119" y="91361"/>
                </a:lnTo>
                <a:lnTo>
                  <a:pt x="384342" y="89262"/>
                </a:lnTo>
                <a:lnTo>
                  <a:pt x="388990" y="85064"/>
                </a:lnTo>
                <a:lnTo>
                  <a:pt x="393639" y="80867"/>
                </a:lnTo>
                <a:lnTo>
                  <a:pt x="395963" y="75684"/>
                </a:lnTo>
                <a:lnTo>
                  <a:pt x="395963" y="64076"/>
                </a:lnTo>
                <a:lnTo>
                  <a:pt x="394388" y="59354"/>
                </a:lnTo>
                <a:lnTo>
                  <a:pt x="391239" y="55348"/>
                </a:lnTo>
                <a:lnTo>
                  <a:pt x="388091" y="51343"/>
                </a:lnTo>
                <a:lnTo>
                  <a:pt x="382875" y="46642"/>
                </a:lnTo>
                <a:lnTo>
                  <a:pt x="375592" y="41245"/>
                </a:lnTo>
                <a:lnTo>
                  <a:pt x="380947" y="38290"/>
                </a:lnTo>
                <a:close/>
              </a:path>
              <a:path w="1179256" h="108708">
                <a:moveTo>
                  <a:pt x="347370" y="81670"/>
                </a:moveTo>
                <a:lnTo>
                  <a:pt x="352361" y="85546"/>
                </a:lnTo>
                <a:lnTo>
                  <a:pt x="357352" y="89422"/>
                </a:lnTo>
                <a:lnTo>
                  <a:pt x="363339" y="91361"/>
                </a:lnTo>
                <a:lnTo>
                  <a:pt x="359430" y="82558"/>
                </a:lnTo>
                <a:lnTo>
                  <a:pt x="356409" y="79089"/>
                </a:lnTo>
                <a:lnTo>
                  <a:pt x="354899" y="74420"/>
                </a:lnTo>
                <a:lnTo>
                  <a:pt x="354899" y="65125"/>
                </a:lnTo>
                <a:lnTo>
                  <a:pt x="355734" y="61570"/>
                </a:lnTo>
                <a:lnTo>
                  <a:pt x="357405" y="57886"/>
                </a:lnTo>
                <a:lnTo>
                  <a:pt x="359076" y="54202"/>
                </a:lnTo>
                <a:lnTo>
                  <a:pt x="361754" y="51205"/>
                </a:lnTo>
                <a:lnTo>
                  <a:pt x="365438" y="48891"/>
                </a:lnTo>
                <a:lnTo>
                  <a:pt x="366873" y="35635"/>
                </a:lnTo>
                <a:lnTo>
                  <a:pt x="362900" y="32390"/>
                </a:lnTo>
                <a:lnTo>
                  <a:pt x="359879" y="28941"/>
                </a:lnTo>
                <a:lnTo>
                  <a:pt x="356859" y="25493"/>
                </a:lnTo>
                <a:lnTo>
                  <a:pt x="355349" y="21756"/>
                </a:lnTo>
                <a:lnTo>
                  <a:pt x="355349" y="14175"/>
                </a:lnTo>
                <a:lnTo>
                  <a:pt x="356634" y="11155"/>
                </a:lnTo>
                <a:lnTo>
                  <a:pt x="359205" y="8671"/>
                </a:lnTo>
                <a:lnTo>
                  <a:pt x="361775" y="6186"/>
                </a:lnTo>
                <a:lnTo>
                  <a:pt x="365031" y="4944"/>
                </a:lnTo>
                <a:lnTo>
                  <a:pt x="370900" y="1346"/>
                </a:lnTo>
                <a:lnTo>
                  <a:pt x="363403" y="1346"/>
                </a:lnTo>
                <a:lnTo>
                  <a:pt x="357309" y="3316"/>
                </a:lnTo>
                <a:lnTo>
                  <a:pt x="352618" y="7257"/>
                </a:lnTo>
                <a:lnTo>
                  <a:pt x="347927" y="11198"/>
                </a:lnTo>
                <a:lnTo>
                  <a:pt x="345581" y="15995"/>
                </a:lnTo>
                <a:lnTo>
                  <a:pt x="345581" y="26618"/>
                </a:lnTo>
                <a:lnTo>
                  <a:pt x="347166" y="31158"/>
                </a:lnTo>
                <a:lnTo>
                  <a:pt x="350336" y="35270"/>
                </a:lnTo>
                <a:lnTo>
                  <a:pt x="352393" y="37969"/>
                </a:lnTo>
                <a:lnTo>
                  <a:pt x="356248" y="41588"/>
                </a:lnTo>
                <a:lnTo>
                  <a:pt x="361904" y="46128"/>
                </a:lnTo>
                <a:lnTo>
                  <a:pt x="356291" y="49898"/>
                </a:lnTo>
                <a:lnTo>
                  <a:pt x="352350" y="53132"/>
                </a:lnTo>
                <a:lnTo>
                  <a:pt x="350079" y="55830"/>
                </a:lnTo>
                <a:lnTo>
                  <a:pt x="346609" y="59985"/>
                </a:lnTo>
                <a:lnTo>
                  <a:pt x="344874" y="64783"/>
                </a:lnTo>
                <a:lnTo>
                  <a:pt x="344874" y="76562"/>
                </a:lnTo>
                <a:lnTo>
                  <a:pt x="347370" y="81670"/>
                </a:lnTo>
                <a:close/>
              </a:path>
              <a:path w="1179256" h="108708">
                <a:moveTo>
                  <a:pt x="477886" y="7932"/>
                </a:moveTo>
                <a:lnTo>
                  <a:pt x="476558" y="11145"/>
                </a:lnTo>
                <a:lnTo>
                  <a:pt x="474834" y="15374"/>
                </a:lnTo>
                <a:lnTo>
                  <a:pt x="472049" y="22227"/>
                </a:lnTo>
                <a:lnTo>
                  <a:pt x="474298" y="23255"/>
                </a:lnTo>
                <a:lnTo>
                  <a:pt x="477083" y="18886"/>
                </a:lnTo>
                <a:lnTo>
                  <a:pt x="479386" y="16017"/>
                </a:lnTo>
                <a:lnTo>
                  <a:pt x="483027" y="13275"/>
                </a:lnTo>
                <a:lnTo>
                  <a:pt x="486016" y="12590"/>
                </a:lnTo>
                <a:lnTo>
                  <a:pt x="518190" y="12590"/>
                </a:lnTo>
                <a:lnTo>
                  <a:pt x="492163" y="91168"/>
                </a:lnTo>
                <a:lnTo>
                  <a:pt x="500646" y="91168"/>
                </a:lnTo>
                <a:lnTo>
                  <a:pt x="528536" y="5008"/>
                </a:lnTo>
                <a:lnTo>
                  <a:pt x="528536" y="2888"/>
                </a:lnTo>
                <a:lnTo>
                  <a:pt x="479825" y="2888"/>
                </a:lnTo>
                <a:lnTo>
                  <a:pt x="478754" y="5715"/>
                </a:lnTo>
                <a:lnTo>
                  <a:pt x="477886" y="7932"/>
                </a:lnTo>
                <a:close/>
              </a:path>
              <a:path w="1179256" h="108708">
                <a:moveTo>
                  <a:pt x="578361" y="38290"/>
                </a:moveTo>
                <a:lnTo>
                  <a:pt x="582238" y="35677"/>
                </a:lnTo>
                <a:lnTo>
                  <a:pt x="584637" y="33407"/>
                </a:lnTo>
                <a:lnTo>
                  <a:pt x="588793" y="29423"/>
                </a:lnTo>
                <a:lnTo>
                  <a:pt x="590870" y="24926"/>
                </a:lnTo>
                <a:lnTo>
                  <a:pt x="590870" y="14989"/>
                </a:lnTo>
                <a:lnTo>
                  <a:pt x="588835" y="10663"/>
                </a:lnTo>
                <a:lnTo>
                  <a:pt x="584765" y="6936"/>
                </a:lnTo>
                <a:lnTo>
                  <a:pt x="580696" y="3209"/>
                </a:lnTo>
                <a:lnTo>
                  <a:pt x="575212" y="1346"/>
                </a:lnTo>
                <a:lnTo>
                  <a:pt x="568314" y="1346"/>
                </a:lnTo>
                <a:lnTo>
                  <a:pt x="562445" y="4944"/>
                </a:lnTo>
                <a:lnTo>
                  <a:pt x="571485" y="4944"/>
                </a:lnTo>
                <a:lnTo>
                  <a:pt x="575287" y="6368"/>
                </a:lnTo>
                <a:lnTo>
                  <a:pt x="577793" y="9217"/>
                </a:lnTo>
                <a:lnTo>
                  <a:pt x="580299" y="12065"/>
                </a:lnTo>
                <a:lnTo>
                  <a:pt x="581552" y="15524"/>
                </a:lnTo>
                <a:lnTo>
                  <a:pt x="581552" y="24263"/>
                </a:lnTo>
                <a:lnTo>
                  <a:pt x="580224" y="28246"/>
                </a:lnTo>
                <a:lnTo>
                  <a:pt x="577568" y="31544"/>
                </a:lnTo>
                <a:lnTo>
                  <a:pt x="576026" y="33471"/>
                </a:lnTo>
                <a:lnTo>
                  <a:pt x="573241" y="35848"/>
                </a:lnTo>
                <a:lnTo>
                  <a:pt x="569214" y="38675"/>
                </a:lnTo>
                <a:lnTo>
                  <a:pt x="564287" y="35635"/>
                </a:lnTo>
                <a:lnTo>
                  <a:pt x="562852" y="48891"/>
                </a:lnTo>
                <a:lnTo>
                  <a:pt x="571163" y="54760"/>
                </a:lnTo>
                <a:lnTo>
                  <a:pt x="576658" y="59139"/>
                </a:lnTo>
                <a:lnTo>
                  <a:pt x="579335" y="62030"/>
                </a:lnTo>
                <a:lnTo>
                  <a:pt x="582013" y="64922"/>
                </a:lnTo>
                <a:lnTo>
                  <a:pt x="583352" y="68702"/>
                </a:lnTo>
                <a:lnTo>
                  <a:pt x="583352" y="77483"/>
                </a:lnTo>
                <a:lnTo>
                  <a:pt x="582088" y="80909"/>
                </a:lnTo>
                <a:lnTo>
                  <a:pt x="579560" y="83651"/>
                </a:lnTo>
                <a:lnTo>
                  <a:pt x="577033" y="86392"/>
                </a:lnTo>
                <a:lnTo>
                  <a:pt x="573305" y="87763"/>
                </a:lnTo>
                <a:lnTo>
                  <a:pt x="563709" y="87763"/>
                </a:lnTo>
                <a:lnTo>
                  <a:pt x="559864" y="86028"/>
                </a:lnTo>
                <a:lnTo>
                  <a:pt x="556843" y="82558"/>
                </a:lnTo>
                <a:lnTo>
                  <a:pt x="560753" y="91361"/>
                </a:lnTo>
                <a:lnTo>
                  <a:pt x="575533" y="91361"/>
                </a:lnTo>
                <a:lnTo>
                  <a:pt x="581756" y="89262"/>
                </a:lnTo>
                <a:lnTo>
                  <a:pt x="586404" y="85064"/>
                </a:lnTo>
                <a:lnTo>
                  <a:pt x="591052" y="80867"/>
                </a:lnTo>
                <a:lnTo>
                  <a:pt x="593377" y="75684"/>
                </a:lnTo>
                <a:lnTo>
                  <a:pt x="593377" y="64076"/>
                </a:lnTo>
                <a:lnTo>
                  <a:pt x="591802" y="59354"/>
                </a:lnTo>
                <a:lnTo>
                  <a:pt x="588653" y="55348"/>
                </a:lnTo>
                <a:lnTo>
                  <a:pt x="585505" y="51343"/>
                </a:lnTo>
                <a:lnTo>
                  <a:pt x="580289" y="46643"/>
                </a:lnTo>
                <a:lnTo>
                  <a:pt x="573005" y="41245"/>
                </a:lnTo>
                <a:lnTo>
                  <a:pt x="578361" y="38290"/>
                </a:lnTo>
                <a:close/>
              </a:path>
              <a:path w="1179256" h="108708">
                <a:moveTo>
                  <a:pt x="544784" y="81670"/>
                </a:moveTo>
                <a:lnTo>
                  <a:pt x="549775" y="85546"/>
                </a:lnTo>
                <a:lnTo>
                  <a:pt x="554766" y="89423"/>
                </a:lnTo>
                <a:lnTo>
                  <a:pt x="560753" y="91361"/>
                </a:lnTo>
                <a:lnTo>
                  <a:pt x="556843" y="82558"/>
                </a:lnTo>
                <a:lnTo>
                  <a:pt x="553823" y="79089"/>
                </a:lnTo>
                <a:lnTo>
                  <a:pt x="552313" y="74420"/>
                </a:lnTo>
                <a:lnTo>
                  <a:pt x="552313" y="65125"/>
                </a:lnTo>
                <a:lnTo>
                  <a:pt x="553148" y="61570"/>
                </a:lnTo>
                <a:lnTo>
                  <a:pt x="554819" y="57886"/>
                </a:lnTo>
                <a:lnTo>
                  <a:pt x="556490" y="54202"/>
                </a:lnTo>
                <a:lnTo>
                  <a:pt x="559168" y="51205"/>
                </a:lnTo>
                <a:lnTo>
                  <a:pt x="562852" y="48891"/>
                </a:lnTo>
                <a:lnTo>
                  <a:pt x="564287" y="35635"/>
                </a:lnTo>
                <a:lnTo>
                  <a:pt x="560314" y="32390"/>
                </a:lnTo>
                <a:lnTo>
                  <a:pt x="557293" y="28941"/>
                </a:lnTo>
                <a:lnTo>
                  <a:pt x="554273" y="25493"/>
                </a:lnTo>
                <a:lnTo>
                  <a:pt x="552763" y="21757"/>
                </a:lnTo>
                <a:lnTo>
                  <a:pt x="552763" y="14175"/>
                </a:lnTo>
                <a:lnTo>
                  <a:pt x="554048" y="11155"/>
                </a:lnTo>
                <a:lnTo>
                  <a:pt x="556619" y="8671"/>
                </a:lnTo>
                <a:lnTo>
                  <a:pt x="559189" y="6186"/>
                </a:lnTo>
                <a:lnTo>
                  <a:pt x="562445" y="4944"/>
                </a:lnTo>
                <a:lnTo>
                  <a:pt x="568314" y="1346"/>
                </a:lnTo>
                <a:lnTo>
                  <a:pt x="560817" y="1346"/>
                </a:lnTo>
                <a:lnTo>
                  <a:pt x="554723" y="3316"/>
                </a:lnTo>
                <a:lnTo>
                  <a:pt x="550032" y="7257"/>
                </a:lnTo>
                <a:lnTo>
                  <a:pt x="545340" y="11198"/>
                </a:lnTo>
                <a:lnTo>
                  <a:pt x="542995" y="15995"/>
                </a:lnTo>
                <a:lnTo>
                  <a:pt x="542995" y="26618"/>
                </a:lnTo>
                <a:lnTo>
                  <a:pt x="544580" y="31158"/>
                </a:lnTo>
                <a:lnTo>
                  <a:pt x="547750" y="35270"/>
                </a:lnTo>
                <a:lnTo>
                  <a:pt x="549807" y="37969"/>
                </a:lnTo>
                <a:lnTo>
                  <a:pt x="553662" y="41588"/>
                </a:lnTo>
                <a:lnTo>
                  <a:pt x="559318" y="46128"/>
                </a:lnTo>
                <a:lnTo>
                  <a:pt x="553705" y="49898"/>
                </a:lnTo>
                <a:lnTo>
                  <a:pt x="549764" y="53132"/>
                </a:lnTo>
                <a:lnTo>
                  <a:pt x="547493" y="55830"/>
                </a:lnTo>
                <a:lnTo>
                  <a:pt x="544023" y="59985"/>
                </a:lnTo>
                <a:lnTo>
                  <a:pt x="542288" y="64783"/>
                </a:lnTo>
                <a:lnTo>
                  <a:pt x="542288" y="76562"/>
                </a:lnTo>
                <a:lnTo>
                  <a:pt x="544784" y="81670"/>
                </a:lnTo>
                <a:close/>
              </a:path>
              <a:path w="1179256" h="108708">
                <a:moveTo>
                  <a:pt x="617347" y="106138"/>
                </a:moveTo>
                <a:lnTo>
                  <a:pt x="618567" y="108708"/>
                </a:lnTo>
                <a:lnTo>
                  <a:pt x="622166" y="107080"/>
                </a:lnTo>
                <a:lnTo>
                  <a:pt x="625529" y="104404"/>
                </a:lnTo>
                <a:lnTo>
                  <a:pt x="628657" y="100677"/>
                </a:lnTo>
                <a:lnTo>
                  <a:pt x="631784" y="96950"/>
                </a:lnTo>
                <a:lnTo>
                  <a:pt x="633348" y="92925"/>
                </a:lnTo>
                <a:lnTo>
                  <a:pt x="633348" y="84828"/>
                </a:lnTo>
                <a:lnTo>
                  <a:pt x="632277" y="81884"/>
                </a:lnTo>
                <a:lnTo>
                  <a:pt x="627993" y="77643"/>
                </a:lnTo>
                <a:lnTo>
                  <a:pt x="625572" y="76583"/>
                </a:lnTo>
                <a:lnTo>
                  <a:pt x="620045" y="76583"/>
                </a:lnTo>
                <a:lnTo>
                  <a:pt x="618011" y="77397"/>
                </a:lnTo>
                <a:lnTo>
                  <a:pt x="615526" y="80652"/>
                </a:lnTo>
                <a:lnTo>
                  <a:pt x="614905" y="84036"/>
                </a:lnTo>
                <a:lnTo>
                  <a:pt x="614905" y="86264"/>
                </a:lnTo>
                <a:lnTo>
                  <a:pt x="615654" y="87966"/>
                </a:lnTo>
                <a:lnTo>
                  <a:pt x="618653" y="90322"/>
                </a:lnTo>
                <a:lnTo>
                  <a:pt x="622102" y="90911"/>
                </a:lnTo>
                <a:lnTo>
                  <a:pt x="626407" y="90461"/>
                </a:lnTo>
                <a:lnTo>
                  <a:pt x="628207" y="91275"/>
                </a:lnTo>
                <a:lnTo>
                  <a:pt x="628207" y="93674"/>
                </a:lnTo>
                <a:lnTo>
                  <a:pt x="627425" y="95922"/>
                </a:lnTo>
                <a:lnTo>
                  <a:pt x="625861" y="98621"/>
                </a:lnTo>
                <a:lnTo>
                  <a:pt x="624298" y="101320"/>
                </a:lnTo>
                <a:lnTo>
                  <a:pt x="621459" y="103825"/>
                </a:lnTo>
                <a:lnTo>
                  <a:pt x="617347" y="106138"/>
                </a:lnTo>
                <a:close/>
              </a:path>
              <a:path w="1179256" h="108708">
                <a:moveTo>
                  <a:pt x="716460" y="48441"/>
                </a:moveTo>
                <a:lnTo>
                  <a:pt x="721773" y="51140"/>
                </a:lnTo>
                <a:lnTo>
                  <a:pt x="727085" y="53839"/>
                </a:lnTo>
                <a:lnTo>
                  <a:pt x="729741" y="58871"/>
                </a:lnTo>
                <a:lnTo>
                  <a:pt x="728970" y="45593"/>
                </a:lnTo>
                <a:lnTo>
                  <a:pt x="722930" y="44137"/>
                </a:lnTo>
                <a:lnTo>
                  <a:pt x="727813" y="42938"/>
                </a:lnTo>
                <a:lnTo>
                  <a:pt x="731476" y="41417"/>
                </a:lnTo>
                <a:lnTo>
                  <a:pt x="733918" y="39576"/>
                </a:lnTo>
                <a:lnTo>
                  <a:pt x="738245" y="36363"/>
                </a:lnTo>
                <a:lnTo>
                  <a:pt x="740409" y="31651"/>
                </a:lnTo>
                <a:lnTo>
                  <a:pt x="740409" y="17173"/>
                </a:lnTo>
                <a:lnTo>
                  <a:pt x="737314" y="11348"/>
                </a:lnTo>
                <a:lnTo>
                  <a:pt x="731123" y="7964"/>
                </a:lnTo>
                <a:lnTo>
                  <a:pt x="720107" y="4137"/>
                </a:lnTo>
                <a:lnTo>
                  <a:pt x="706029" y="2888"/>
                </a:lnTo>
                <a:lnTo>
                  <a:pt x="669142" y="2888"/>
                </a:lnTo>
                <a:lnTo>
                  <a:pt x="669142" y="5330"/>
                </a:lnTo>
                <a:lnTo>
                  <a:pt x="674454" y="5587"/>
                </a:lnTo>
                <a:lnTo>
                  <a:pt x="677892" y="6412"/>
                </a:lnTo>
                <a:lnTo>
                  <a:pt x="681020" y="9196"/>
                </a:lnTo>
                <a:lnTo>
                  <a:pt x="681802" y="12311"/>
                </a:lnTo>
                <a:lnTo>
                  <a:pt x="695168" y="12333"/>
                </a:lnTo>
                <a:lnTo>
                  <a:pt x="696132" y="8478"/>
                </a:lnTo>
                <a:lnTo>
                  <a:pt x="698467" y="7771"/>
                </a:lnTo>
                <a:lnTo>
                  <a:pt x="708449" y="7771"/>
                </a:lnTo>
                <a:lnTo>
                  <a:pt x="713847" y="8521"/>
                </a:lnTo>
                <a:lnTo>
                  <a:pt x="717403" y="10020"/>
                </a:lnTo>
                <a:lnTo>
                  <a:pt x="723829" y="12762"/>
                </a:lnTo>
                <a:lnTo>
                  <a:pt x="727042" y="18051"/>
                </a:lnTo>
                <a:lnTo>
                  <a:pt x="727042" y="32529"/>
                </a:lnTo>
                <a:lnTo>
                  <a:pt x="724258" y="37134"/>
                </a:lnTo>
                <a:lnTo>
                  <a:pt x="718688" y="39704"/>
                </a:lnTo>
                <a:lnTo>
                  <a:pt x="716460" y="48441"/>
                </a:lnTo>
                <a:close/>
              </a:path>
              <a:path w="1179256" h="108708">
                <a:moveTo>
                  <a:pt x="791455" y="65468"/>
                </a:moveTo>
                <a:lnTo>
                  <a:pt x="791455" y="74463"/>
                </a:lnTo>
                <a:lnTo>
                  <a:pt x="857902" y="74463"/>
                </a:lnTo>
                <a:lnTo>
                  <a:pt x="857902" y="65468"/>
                </a:lnTo>
                <a:lnTo>
                  <a:pt x="791455" y="65468"/>
                </a:lnTo>
                <a:close/>
              </a:path>
              <a:path w="1179256" h="108708">
                <a:moveTo>
                  <a:pt x="791455" y="38933"/>
                </a:moveTo>
                <a:lnTo>
                  <a:pt x="791455" y="47928"/>
                </a:lnTo>
                <a:lnTo>
                  <a:pt x="857902" y="47928"/>
                </a:lnTo>
                <a:lnTo>
                  <a:pt x="857902" y="38933"/>
                </a:lnTo>
                <a:lnTo>
                  <a:pt x="791455" y="38933"/>
                </a:lnTo>
                <a:close/>
              </a:path>
              <a:path w="1179256" h="108708">
                <a:moveTo>
                  <a:pt x="988633" y="12590"/>
                </a:moveTo>
                <a:lnTo>
                  <a:pt x="990775" y="15267"/>
                </a:lnTo>
                <a:lnTo>
                  <a:pt x="991032" y="18887"/>
                </a:lnTo>
                <a:lnTo>
                  <a:pt x="991032" y="82237"/>
                </a:lnTo>
                <a:lnTo>
                  <a:pt x="990239" y="84743"/>
                </a:lnTo>
                <a:lnTo>
                  <a:pt x="987069" y="87056"/>
                </a:lnTo>
                <a:lnTo>
                  <a:pt x="983685" y="87763"/>
                </a:lnTo>
                <a:lnTo>
                  <a:pt x="978501" y="88020"/>
                </a:lnTo>
                <a:lnTo>
                  <a:pt x="978501" y="89947"/>
                </a:lnTo>
                <a:lnTo>
                  <a:pt x="1014745" y="89947"/>
                </a:lnTo>
                <a:lnTo>
                  <a:pt x="1014745" y="88148"/>
                </a:lnTo>
                <a:lnTo>
                  <a:pt x="1009947" y="87977"/>
                </a:lnTo>
                <a:lnTo>
                  <a:pt x="1006669" y="87442"/>
                </a:lnTo>
                <a:lnTo>
                  <a:pt x="1004913" y="86542"/>
                </a:lnTo>
                <a:lnTo>
                  <a:pt x="1002278" y="83544"/>
                </a:lnTo>
                <a:lnTo>
                  <a:pt x="1002278" y="2888"/>
                </a:lnTo>
                <a:lnTo>
                  <a:pt x="1001957" y="1668"/>
                </a:lnTo>
                <a:lnTo>
                  <a:pt x="1001185" y="1668"/>
                </a:lnTo>
                <a:lnTo>
                  <a:pt x="977601" y="13682"/>
                </a:lnTo>
                <a:lnTo>
                  <a:pt x="979143" y="14797"/>
                </a:lnTo>
                <a:lnTo>
                  <a:pt x="982582" y="13522"/>
                </a:lnTo>
                <a:lnTo>
                  <a:pt x="985805" y="12590"/>
                </a:lnTo>
                <a:lnTo>
                  <a:pt x="988633" y="12590"/>
                </a:lnTo>
                <a:close/>
              </a:path>
              <a:path w="1179256" h="108708">
                <a:moveTo>
                  <a:pt x="1056837" y="80438"/>
                </a:moveTo>
                <a:lnTo>
                  <a:pt x="1054009" y="77611"/>
                </a:lnTo>
                <a:lnTo>
                  <a:pt x="1050282" y="76905"/>
                </a:lnTo>
                <a:lnTo>
                  <a:pt x="1046544" y="77611"/>
                </a:lnTo>
                <a:lnTo>
                  <a:pt x="1043673" y="80438"/>
                </a:lnTo>
                <a:lnTo>
                  <a:pt x="1042956" y="84165"/>
                </a:lnTo>
                <a:lnTo>
                  <a:pt x="1043663" y="87902"/>
                </a:lnTo>
                <a:lnTo>
                  <a:pt x="1046490" y="90772"/>
                </a:lnTo>
                <a:lnTo>
                  <a:pt x="1050282" y="91489"/>
                </a:lnTo>
                <a:lnTo>
                  <a:pt x="1054063" y="90772"/>
                </a:lnTo>
                <a:lnTo>
                  <a:pt x="1056847" y="87902"/>
                </a:lnTo>
                <a:lnTo>
                  <a:pt x="1057544" y="84165"/>
                </a:lnTo>
                <a:lnTo>
                  <a:pt x="1056837" y="80438"/>
                </a:lnTo>
                <a:close/>
              </a:path>
              <a:path w="1179256" h="108708">
                <a:moveTo>
                  <a:pt x="1078365" y="63905"/>
                </a:moveTo>
                <a:lnTo>
                  <a:pt x="1078365" y="51526"/>
                </a:lnTo>
                <a:lnTo>
                  <a:pt x="1080416" y="17331"/>
                </a:lnTo>
                <a:lnTo>
                  <a:pt x="1072529" y="27945"/>
                </a:lnTo>
                <a:lnTo>
                  <a:pt x="1067796" y="39686"/>
                </a:lnTo>
                <a:lnTo>
                  <a:pt x="1066219" y="52554"/>
                </a:lnTo>
                <a:lnTo>
                  <a:pt x="1066413" y="57500"/>
                </a:lnTo>
                <a:lnTo>
                  <a:pt x="1069261" y="70411"/>
                </a:lnTo>
                <a:lnTo>
                  <a:pt x="1075505" y="80760"/>
                </a:lnTo>
                <a:lnTo>
                  <a:pt x="1081695" y="87827"/>
                </a:lnTo>
                <a:lnTo>
                  <a:pt x="1088561" y="91361"/>
                </a:lnTo>
                <a:lnTo>
                  <a:pt x="1085808" y="84101"/>
                </a:lnTo>
                <a:lnTo>
                  <a:pt x="1082831" y="77419"/>
                </a:lnTo>
                <a:lnTo>
                  <a:pt x="1079853" y="70737"/>
                </a:lnTo>
                <a:lnTo>
                  <a:pt x="1078365" y="63905"/>
                </a:lnTo>
                <a:close/>
              </a:path>
              <a:path w="1179256" h="108708">
                <a:moveTo>
                  <a:pt x="1105740" y="85268"/>
                </a:moveTo>
                <a:lnTo>
                  <a:pt x="1102034" y="87442"/>
                </a:lnTo>
                <a:lnTo>
                  <a:pt x="1090510" y="87442"/>
                </a:lnTo>
                <a:lnTo>
                  <a:pt x="1085808" y="84101"/>
                </a:lnTo>
                <a:lnTo>
                  <a:pt x="1088561" y="91361"/>
                </a:lnTo>
                <a:lnTo>
                  <a:pt x="1104155" y="91361"/>
                </a:lnTo>
                <a:lnTo>
                  <a:pt x="1110699" y="88213"/>
                </a:lnTo>
                <a:lnTo>
                  <a:pt x="1115733" y="81916"/>
                </a:lnTo>
                <a:lnTo>
                  <a:pt x="1120767" y="75620"/>
                </a:lnTo>
                <a:lnTo>
                  <a:pt x="1123284" y="68552"/>
                </a:lnTo>
                <a:lnTo>
                  <a:pt x="1123284" y="51976"/>
                </a:lnTo>
                <a:lnTo>
                  <a:pt x="1120970" y="45251"/>
                </a:lnTo>
                <a:lnTo>
                  <a:pt x="1116344" y="40539"/>
                </a:lnTo>
                <a:lnTo>
                  <a:pt x="1111717" y="35827"/>
                </a:lnTo>
                <a:lnTo>
                  <a:pt x="1105997" y="33472"/>
                </a:lnTo>
                <a:lnTo>
                  <a:pt x="1095715" y="33472"/>
                </a:lnTo>
                <a:lnTo>
                  <a:pt x="1092267" y="34157"/>
                </a:lnTo>
                <a:lnTo>
                  <a:pt x="1088839" y="35528"/>
                </a:lnTo>
                <a:lnTo>
                  <a:pt x="1086912" y="36298"/>
                </a:lnTo>
                <a:lnTo>
                  <a:pt x="1084619" y="37498"/>
                </a:lnTo>
                <a:lnTo>
                  <a:pt x="1081963" y="39126"/>
                </a:lnTo>
                <a:lnTo>
                  <a:pt x="1082991" y="34457"/>
                </a:lnTo>
                <a:lnTo>
                  <a:pt x="1084876" y="29745"/>
                </a:lnTo>
                <a:lnTo>
                  <a:pt x="1087618" y="24990"/>
                </a:lnTo>
                <a:lnTo>
                  <a:pt x="1090360" y="20236"/>
                </a:lnTo>
                <a:lnTo>
                  <a:pt x="1093295" y="16317"/>
                </a:lnTo>
                <a:lnTo>
                  <a:pt x="1096422" y="13233"/>
                </a:lnTo>
                <a:lnTo>
                  <a:pt x="1099464" y="10191"/>
                </a:lnTo>
                <a:lnTo>
                  <a:pt x="1102924" y="7825"/>
                </a:lnTo>
                <a:lnTo>
                  <a:pt x="1106801" y="6133"/>
                </a:lnTo>
                <a:lnTo>
                  <a:pt x="1110678" y="4441"/>
                </a:lnTo>
                <a:lnTo>
                  <a:pt x="1115294" y="3103"/>
                </a:lnTo>
                <a:lnTo>
                  <a:pt x="1120649" y="2117"/>
                </a:lnTo>
                <a:lnTo>
                  <a:pt x="1119810" y="0"/>
                </a:lnTo>
                <a:lnTo>
                  <a:pt x="1107082" y="1590"/>
                </a:lnTo>
                <a:lnTo>
                  <a:pt x="1095216" y="6129"/>
                </a:lnTo>
                <a:lnTo>
                  <a:pt x="1084212" y="13618"/>
                </a:lnTo>
                <a:lnTo>
                  <a:pt x="1080416" y="17331"/>
                </a:lnTo>
                <a:lnTo>
                  <a:pt x="1078365" y="51526"/>
                </a:lnTo>
                <a:lnTo>
                  <a:pt x="1079007" y="47671"/>
                </a:lnTo>
                <a:lnTo>
                  <a:pt x="1080292" y="45358"/>
                </a:lnTo>
                <a:lnTo>
                  <a:pt x="1082477" y="41417"/>
                </a:lnTo>
                <a:lnTo>
                  <a:pt x="1086890" y="39447"/>
                </a:lnTo>
                <a:lnTo>
                  <a:pt x="1100728" y="39447"/>
                </a:lnTo>
                <a:lnTo>
                  <a:pt x="1105826" y="43130"/>
                </a:lnTo>
                <a:lnTo>
                  <a:pt x="1108825" y="50498"/>
                </a:lnTo>
                <a:lnTo>
                  <a:pt x="1110624" y="54910"/>
                </a:lnTo>
                <a:lnTo>
                  <a:pt x="1111524" y="59964"/>
                </a:lnTo>
                <a:lnTo>
                  <a:pt x="1111524" y="71487"/>
                </a:lnTo>
                <a:lnTo>
                  <a:pt x="1110367" y="76573"/>
                </a:lnTo>
                <a:lnTo>
                  <a:pt x="1108054" y="80920"/>
                </a:lnTo>
                <a:lnTo>
                  <a:pt x="1105740" y="85268"/>
                </a:lnTo>
                <a:close/>
              </a:path>
              <a:path w="1179256" h="108708">
                <a:moveTo>
                  <a:pt x="1153145" y="12590"/>
                </a:moveTo>
                <a:lnTo>
                  <a:pt x="1155287" y="15267"/>
                </a:lnTo>
                <a:lnTo>
                  <a:pt x="1155544" y="18887"/>
                </a:lnTo>
                <a:lnTo>
                  <a:pt x="1155544" y="82237"/>
                </a:lnTo>
                <a:lnTo>
                  <a:pt x="1154751" y="84743"/>
                </a:lnTo>
                <a:lnTo>
                  <a:pt x="1151581" y="87056"/>
                </a:lnTo>
                <a:lnTo>
                  <a:pt x="1148196" y="87763"/>
                </a:lnTo>
                <a:lnTo>
                  <a:pt x="1143012" y="88020"/>
                </a:lnTo>
                <a:lnTo>
                  <a:pt x="1143012" y="89947"/>
                </a:lnTo>
                <a:lnTo>
                  <a:pt x="1179256" y="89947"/>
                </a:lnTo>
                <a:lnTo>
                  <a:pt x="1179256" y="88148"/>
                </a:lnTo>
                <a:lnTo>
                  <a:pt x="1174458" y="87977"/>
                </a:lnTo>
                <a:lnTo>
                  <a:pt x="1171181" y="87442"/>
                </a:lnTo>
                <a:lnTo>
                  <a:pt x="1169424" y="86542"/>
                </a:lnTo>
                <a:lnTo>
                  <a:pt x="1166790" y="83544"/>
                </a:lnTo>
                <a:lnTo>
                  <a:pt x="1166790" y="2888"/>
                </a:lnTo>
                <a:lnTo>
                  <a:pt x="1166468" y="1668"/>
                </a:lnTo>
                <a:lnTo>
                  <a:pt x="1165697" y="1668"/>
                </a:lnTo>
                <a:lnTo>
                  <a:pt x="1142113" y="13682"/>
                </a:lnTo>
                <a:lnTo>
                  <a:pt x="1143655" y="14797"/>
                </a:lnTo>
                <a:lnTo>
                  <a:pt x="1147093" y="13522"/>
                </a:lnTo>
                <a:lnTo>
                  <a:pt x="1150317" y="12590"/>
                </a:lnTo>
                <a:lnTo>
                  <a:pt x="1153145" y="12590"/>
                </a:lnTo>
                <a:close/>
              </a:path>
              <a:path w="1179256" h="108708">
                <a:moveTo>
                  <a:pt x="904021" y="28139"/>
                </a:moveTo>
                <a:lnTo>
                  <a:pt x="905863" y="23256"/>
                </a:lnTo>
                <a:lnTo>
                  <a:pt x="907791" y="19636"/>
                </a:lnTo>
                <a:lnTo>
                  <a:pt x="909804" y="17281"/>
                </a:lnTo>
                <a:lnTo>
                  <a:pt x="913446" y="12997"/>
                </a:lnTo>
                <a:lnTo>
                  <a:pt x="918201" y="10855"/>
                </a:lnTo>
                <a:lnTo>
                  <a:pt x="928826" y="10855"/>
                </a:lnTo>
                <a:lnTo>
                  <a:pt x="932917" y="12515"/>
                </a:lnTo>
                <a:lnTo>
                  <a:pt x="936345" y="15835"/>
                </a:lnTo>
                <a:lnTo>
                  <a:pt x="939772" y="19154"/>
                </a:lnTo>
                <a:lnTo>
                  <a:pt x="941486" y="23984"/>
                </a:lnTo>
                <a:lnTo>
                  <a:pt x="941486" y="37562"/>
                </a:lnTo>
                <a:lnTo>
                  <a:pt x="938680" y="44994"/>
                </a:lnTo>
                <a:lnTo>
                  <a:pt x="933067" y="52618"/>
                </a:lnTo>
                <a:lnTo>
                  <a:pt x="928947" y="57894"/>
                </a:lnTo>
                <a:lnTo>
                  <a:pt x="921787" y="66270"/>
                </a:lnTo>
                <a:lnTo>
                  <a:pt x="912515" y="76462"/>
                </a:lnTo>
                <a:lnTo>
                  <a:pt x="901129" y="88470"/>
                </a:lnTo>
                <a:lnTo>
                  <a:pt x="901129" y="89947"/>
                </a:lnTo>
                <a:lnTo>
                  <a:pt x="952475" y="89947"/>
                </a:lnTo>
                <a:lnTo>
                  <a:pt x="959608" y="72022"/>
                </a:lnTo>
                <a:lnTo>
                  <a:pt x="957937" y="71251"/>
                </a:lnTo>
                <a:lnTo>
                  <a:pt x="955838" y="75063"/>
                </a:lnTo>
                <a:lnTo>
                  <a:pt x="953953" y="77462"/>
                </a:lnTo>
                <a:lnTo>
                  <a:pt x="950611" y="79432"/>
                </a:lnTo>
                <a:lnTo>
                  <a:pt x="947719" y="79924"/>
                </a:lnTo>
                <a:lnTo>
                  <a:pt x="914110" y="79924"/>
                </a:lnTo>
                <a:lnTo>
                  <a:pt x="922659" y="71047"/>
                </a:lnTo>
                <a:lnTo>
                  <a:pt x="932819" y="60191"/>
                </a:lnTo>
                <a:lnTo>
                  <a:pt x="940487" y="51564"/>
                </a:lnTo>
                <a:lnTo>
                  <a:pt x="945663" y="45165"/>
                </a:lnTo>
                <a:lnTo>
                  <a:pt x="950504" y="38654"/>
                </a:lnTo>
                <a:lnTo>
                  <a:pt x="952924" y="31887"/>
                </a:lnTo>
                <a:lnTo>
                  <a:pt x="952924" y="18266"/>
                </a:lnTo>
                <a:lnTo>
                  <a:pt x="950686" y="12687"/>
                </a:lnTo>
                <a:lnTo>
                  <a:pt x="946209" y="8125"/>
                </a:lnTo>
                <a:lnTo>
                  <a:pt x="941732" y="3563"/>
                </a:lnTo>
                <a:lnTo>
                  <a:pt x="935874" y="1282"/>
                </a:lnTo>
                <a:lnTo>
                  <a:pt x="922764" y="1282"/>
                </a:lnTo>
                <a:lnTo>
                  <a:pt x="917270" y="3199"/>
                </a:lnTo>
                <a:lnTo>
                  <a:pt x="912150" y="7033"/>
                </a:lnTo>
                <a:lnTo>
                  <a:pt x="907030" y="10867"/>
                </a:lnTo>
                <a:lnTo>
                  <a:pt x="903400" y="17708"/>
                </a:lnTo>
                <a:lnTo>
                  <a:pt x="901258" y="27561"/>
                </a:lnTo>
                <a:lnTo>
                  <a:pt x="904021" y="28139"/>
                </a:lnTo>
                <a:close/>
              </a:path>
              <a:path w="1179256" h="108708">
                <a:moveTo>
                  <a:pt x="681802" y="80610"/>
                </a:moveTo>
                <a:lnTo>
                  <a:pt x="681020" y="83748"/>
                </a:lnTo>
                <a:lnTo>
                  <a:pt x="677892" y="86446"/>
                </a:lnTo>
                <a:lnTo>
                  <a:pt x="674454" y="87270"/>
                </a:lnTo>
                <a:lnTo>
                  <a:pt x="669142" y="87570"/>
                </a:lnTo>
                <a:lnTo>
                  <a:pt x="669142" y="89947"/>
                </a:lnTo>
                <a:lnTo>
                  <a:pt x="719395" y="89947"/>
                </a:lnTo>
                <a:lnTo>
                  <a:pt x="725564" y="88941"/>
                </a:lnTo>
                <a:lnTo>
                  <a:pt x="730577" y="86928"/>
                </a:lnTo>
                <a:lnTo>
                  <a:pt x="730750" y="86857"/>
                </a:lnTo>
                <a:lnTo>
                  <a:pt x="741320" y="78671"/>
                </a:lnTo>
                <a:lnTo>
                  <a:pt x="744843" y="65725"/>
                </a:lnTo>
                <a:lnTo>
                  <a:pt x="744843" y="59600"/>
                </a:lnTo>
                <a:lnTo>
                  <a:pt x="742701" y="54835"/>
                </a:lnTo>
                <a:lnTo>
                  <a:pt x="738417" y="51429"/>
                </a:lnTo>
                <a:lnTo>
                  <a:pt x="734133" y="48024"/>
                </a:lnTo>
                <a:lnTo>
                  <a:pt x="728970" y="45593"/>
                </a:lnTo>
                <a:lnTo>
                  <a:pt x="729741" y="58871"/>
                </a:lnTo>
                <a:lnTo>
                  <a:pt x="729741" y="73649"/>
                </a:lnTo>
                <a:lnTo>
                  <a:pt x="727471" y="78661"/>
                </a:lnTo>
                <a:lnTo>
                  <a:pt x="722930" y="81274"/>
                </a:lnTo>
                <a:lnTo>
                  <a:pt x="718388" y="83886"/>
                </a:lnTo>
                <a:lnTo>
                  <a:pt x="712755" y="85193"/>
                </a:lnTo>
                <a:lnTo>
                  <a:pt x="701359" y="85193"/>
                </a:lnTo>
                <a:lnTo>
                  <a:pt x="698381" y="84861"/>
                </a:lnTo>
                <a:lnTo>
                  <a:pt x="695168" y="82066"/>
                </a:lnTo>
                <a:lnTo>
                  <a:pt x="695168" y="47028"/>
                </a:lnTo>
                <a:lnTo>
                  <a:pt x="709691" y="47093"/>
                </a:lnTo>
                <a:lnTo>
                  <a:pt x="716460" y="48441"/>
                </a:lnTo>
                <a:lnTo>
                  <a:pt x="718688" y="39704"/>
                </a:lnTo>
                <a:lnTo>
                  <a:pt x="715775" y="41032"/>
                </a:lnTo>
                <a:lnTo>
                  <a:pt x="712112" y="41738"/>
                </a:lnTo>
                <a:lnTo>
                  <a:pt x="707699" y="41824"/>
                </a:lnTo>
                <a:lnTo>
                  <a:pt x="695168" y="42017"/>
                </a:lnTo>
                <a:lnTo>
                  <a:pt x="695168" y="12333"/>
                </a:lnTo>
                <a:lnTo>
                  <a:pt x="681802" y="12311"/>
                </a:lnTo>
                <a:lnTo>
                  <a:pt x="681802" y="80610"/>
                </a:lnTo>
                <a:close/>
              </a:path>
              <a:path w="1179256" h="108708">
                <a:moveTo>
                  <a:pt x="410486" y="28138"/>
                </a:moveTo>
                <a:lnTo>
                  <a:pt x="412328" y="23255"/>
                </a:lnTo>
                <a:lnTo>
                  <a:pt x="414256" y="19636"/>
                </a:lnTo>
                <a:lnTo>
                  <a:pt x="416270" y="17280"/>
                </a:lnTo>
                <a:lnTo>
                  <a:pt x="419911" y="12997"/>
                </a:lnTo>
                <a:lnTo>
                  <a:pt x="424666" y="10855"/>
                </a:lnTo>
                <a:lnTo>
                  <a:pt x="435291" y="10855"/>
                </a:lnTo>
                <a:lnTo>
                  <a:pt x="439383" y="12515"/>
                </a:lnTo>
                <a:lnTo>
                  <a:pt x="442810" y="15834"/>
                </a:lnTo>
                <a:lnTo>
                  <a:pt x="446237" y="19154"/>
                </a:lnTo>
                <a:lnTo>
                  <a:pt x="447951" y="23984"/>
                </a:lnTo>
                <a:lnTo>
                  <a:pt x="447951" y="37562"/>
                </a:lnTo>
                <a:lnTo>
                  <a:pt x="445145" y="44993"/>
                </a:lnTo>
                <a:lnTo>
                  <a:pt x="439533" y="52618"/>
                </a:lnTo>
                <a:lnTo>
                  <a:pt x="435412" y="57894"/>
                </a:lnTo>
                <a:lnTo>
                  <a:pt x="428253" y="66270"/>
                </a:lnTo>
                <a:lnTo>
                  <a:pt x="418980" y="76462"/>
                </a:lnTo>
                <a:lnTo>
                  <a:pt x="407594" y="88469"/>
                </a:lnTo>
                <a:lnTo>
                  <a:pt x="407594" y="89947"/>
                </a:lnTo>
                <a:lnTo>
                  <a:pt x="458940" y="89947"/>
                </a:lnTo>
                <a:lnTo>
                  <a:pt x="466073" y="72021"/>
                </a:lnTo>
                <a:lnTo>
                  <a:pt x="464402" y="71250"/>
                </a:lnTo>
                <a:lnTo>
                  <a:pt x="462303" y="75062"/>
                </a:lnTo>
                <a:lnTo>
                  <a:pt x="460418" y="77461"/>
                </a:lnTo>
                <a:lnTo>
                  <a:pt x="457076" y="79431"/>
                </a:lnTo>
                <a:lnTo>
                  <a:pt x="454184" y="79924"/>
                </a:lnTo>
                <a:lnTo>
                  <a:pt x="420575" y="79924"/>
                </a:lnTo>
                <a:lnTo>
                  <a:pt x="429124" y="71047"/>
                </a:lnTo>
                <a:lnTo>
                  <a:pt x="439285" y="60191"/>
                </a:lnTo>
                <a:lnTo>
                  <a:pt x="446953" y="51563"/>
                </a:lnTo>
                <a:lnTo>
                  <a:pt x="452128" y="45165"/>
                </a:lnTo>
                <a:lnTo>
                  <a:pt x="456969" y="38654"/>
                </a:lnTo>
                <a:lnTo>
                  <a:pt x="459390" y="31887"/>
                </a:lnTo>
                <a:lnTo>
                  <a:pt x="459390" y="18265"/>
                </a:lnTo>
                <a:lnTo>
                  <a:pt x="457151" y="12686"/>
                </a:lnTo>
                <a:lnTo>
                  <a:pt x="452674" y="8125"/>
                </a:lnTo>
                <a:lnTo>
                  <a:pt x="448197" y="3563"/>
                </a:lnTo>
                <a:lnTo>
                  <a:pt x="442339" y="1282"/>
                </a:lnTo>
                <a:lnTo>
                  <a:pt x="429229" y="1282"/>
                </a:lnTo>
                <a:lnTo>
                  <a:pt x="423735" y="3199"/>
                </a:lnTo>
                <a:lnTo>
                  <a:pt x="418615" y="7033"/>
                </a:lnTo>
                <a:lnTo>
                  <a:pt x="413496" y="10866"/>
                </a:lnTo>
                <a:lnTo>
                  <a:pt x="409865" y="17708"/>
                </a:lnTo>
                <a:lnTo>
                  <a:pt x="407723" y="27560"/>
                </a:lnTo>
                <a:lnTo>
                  <a:pt x="410486" y="28138"/>
                </a:lnTo>
                <a:close/>
              </a:path>
              <a:path w="1179256" h="108708">
                <a:moveTo>
                  <a:pt x="253043" y="37562"/>
                </a:moveTo>
                <a:lnTo>
                  <a:pt x="253750" y="29209"/>
                </a:lnTo>
                <a:lnTo>
                  <a:pt x="255164" y="22870"/>
                </a:lnTo>
                <a:lnTo>
                  <a:pt x="257863" y="10963"/>
                </a:lnTo>
                <a:lnTo>
                  <a:pt x="262854" y="5008"/>
                </a:lnTo>
                <a:lnTo>
                  <a:pt x="277420" y="5008"/>
                </a:lnTo>
                <a:lnTo>
                  <a:pt x="282390" y="10791"/>
                </a:lnTo>
                <a:lnTo>
                  <a:pt x="285046" y="22356"/>
                </a:lnTo>
                <a:lnTo>
                  <a:pt x="286460" y="28567"/>
                </a:lnTo>
                <a:lnTo>
                  <a:pt x="287166" y="36877"/>
                </a:lnTo>
                <a:lnTo>
                  <a:pt x="287079" y="53228"/>
                </a:lnTo>
                <a:lnTo>
                  <a:pt x="285983" y="66869"/>
                </a:lnTo>
                <a:lnTo>
                  <a:pt x="283632" y="77225"/>
                </a:lnTo>
                <a:lnTo>
                  <a:pt x="281276" y="84122"/>
                </a:lnTo>
                <a:lnTo>
                  <a:pt x="278266" y="89899"/>
                </a:lnTo>
                <a:lnTo>
                  <a:pt x="288655" y="82937"/>
                </a:lnTo>
                <a:lnTo>
                  <a:pt x="295906" y="69901"/>
                </a:lnTo>
                <a:lnTo>
                  <a:pt x="298562" y="62362"/>
                </a:lnTo>
                <a:lnTo>
                  <a:pt x="299890" y="54331"/>
                </a:lnTo>
                <a:lnTo>
                  <a:pt x="299890" y="45807"/>
                </a:lnTo>
                <a:lnTo>
                  <a:pt x="299765" y="41355"/>
                </a:lnTo>
                <a:lnTo>
                  <a:pt x="297785" y="28499"/>
                </a:lnTo>
                <a:lnTo>
                  <a:pt x="293400" y="17023"/>
                </a:lnTo>
                <a:lnTo>
                  <a:pt x="282629" y="4799"/>
                </a:lnTo>
                <a:lnTo>
                  <a:pt x="270458" y="1539"/>
                </a:lnTo>
                <a:lnTo>
                  <a:pt x="266311" y="1818"/>
                </a:lnTo>
                <a:lnTo>
                  <a:pt x="254638" y="6737"/>
                </a:lnTo>
                <a:lnTo>
                  <a:pt x="246167" y="17794"/>
                </a:lnTo>
                <a:lnTo>
                  <a:pt x="244768" y="20923"/>
                </a:lnTo>
                <a:lnTo>
                  <a:pt x="241432" y="32742"/>
                </a:lnTo>
                <a:lnTo>
                  <a:pt x="240319" y="46321"/>
                </a:lnTo>
                <a:lnTo>
                  <a:pt x="240925" y="56804"/>
                </a:lnTo>
                <a:lnTo>
                  <a:pt x="243806" y="69430"/>
                </a:lnTo>
                <a:lnTo>
                  <a:pt x="249059" y="79667"/>
                </a:lnTo>
                <a:lnTo>
                  <a:pt x="254500" y="87335"/>
                </a:lnTo>
                <a:lnTo>
                  <a:pt x="255228" y="71250"/>
                </a:lnTo>
                <a:lnTo>
                  <a:pt x="253772" y="65425"/>
                </a:lnTo>
                <a:lnTo>
                  <a:pt x="253043" y="57651"/>
                </a:lnTo>
                <a:lnTo>
                  <a:pt x="253043" y="37562"/>
                </a:lnTo>
                <a:close/>
              </a:path>
              <a:path w="1179256" h="108708">
                <a:moveTo>
                  <a:pt x="4883" y="5672"/>
                </a:moveTo>
                <a:lnTo>
                  <a:pt x="8032" y="6529"/>
                </a:lnTo>
                <a:lnTo>
                  <a:pt x="10860" y="9270"/>
                </a:lnTo>
                <a:lnTo>
                  <a:pt x="11567" y="12354"/>
                </a:lnTo>
                <a:lnTo>
                  <a:pt x="11567" y="75684"/>
                </a:lnTo>
                <a:lnTo>
                  <a:pt x="25458" y="83351"/>
                </a:lnTo>
                <a:lnTo>
                  <a:pt x="24933" y="79796"/>
                </a:lnTo>
                <a:lnTo>
                  <a:pt x="24933" y="12911"/>
                </a:lnTo>
                <a:lnTo>
                  <a:pt x="26508" y="8671"/>
                </a:lnTo>
                <a:lnTo>
                  <a:pt x="29560" y="7707"/>
                </a:lnTo>
                <a:lnTo>
                  <a:pt x="32516" y="7707"/>
                </a:lnTo>
                <a:lnTo>
                  <a:pt x="37718" y="7905"/>
                </a:lnTo>
                <a:lnTo>
                  <a:pt x="50679" y="10599"/>
                </a:lnTo>
                <a:lnTo>
                  <a:pt x="61113" y="16445"/>
                </a:lnTo>
                <a:lnTo>
                  <a:pt x="66227" y="21656"/>
                </a:lnTo>
                <a:lnTo>
                  <a:pt x="71838" y="32789"/>
                </a:lnTo>
                <a:lnTo>
                  <a:pt x="73708" y="46899"/>
                </a:lnTo>
                <a:lnTo>
                  <a:pt x="72467" y="58745"/>
                </a:lnTo>
                <a:lnTo>
                  <a:pt x="67395" y="70553"/>
                </a:lnTo>
                <a:lnTo>
                  <a:pt x="58414" y="78960"/>
                </a:lnTo>
                <a:lnTo>
                  <a:pt x="57870" y="79286"/>
                </a:lnTo>
                <a:lnTo>
                  <a:pt x="46743" y="83620"/>
                </a:lnTo>
                <a:lnTo>
                  <a:pt x="36565" y="89947"/>
                </a:lnTo>
                <a:lnTo>
                  <a:pt x="46376" y="89947"/>
                </a:lnTo>
                <a:lnTo>
                  <a:pt x="54644" y="88705"/>
                </a:lnTo>
                <a:lnTo>
                  <a:pt x="61370" y="86221"/>
                </a:lnTo>
                <a:lnTo>
                  <a:pt x="65054" y="84893"/>
                </a:lnTo>
                <a:lnTo>
                  <a:pt x="68610" y="82944"/>
                </a:lnTo>
                <a:lnTo>
                  <a:pt x="72038" y="80374"/>
                </a:lnTo>
                <a:lnTo>
                  <a:pt x="77436" y="76305"/>
                </a:lnTo>
                <a:lnTo>
                  <a:pt x="81473" y="71314"/>
                </a:lnTo>
                <a:lnTo>
                  <a:pt x="84151" y="65404"/>
                </a:lnTo>
                <a:lnTo>
                  <a:pt x="86829" y="59493"/>
                </a:lnTo>
                <a:lnTo>
                  <a:pt x="88167" y="53260"/>
                </a:lnTo>
                <a:lnTo>
                  <a:pt x="88167" y="46707"/>
                </a:lnTo>
                <a:lnTo>
                  <a:pt x="87764" y="39672"/>
                </a:lnTo>
                <a:lnTo>
                  <a:pt x="84168" y="26599"/>
                </a:lnTo>
                <a:lnTo>
                  <a:pt x="76848" y="16308"/>
                </a:lnTo>
                <a:lnTo>
                  <a:pt x="65804" y="8799"/>
                </a:lnTo>
                <a:lnTo>
                  <a:pt x="61212" y="6882"/>
                </a:lnTo>
                <a:lnTo>
                  <a:pt x="49276" y="3886"/>
                </a:lnTo>
                <a:lnTo>
                  <a:pt x="35472" y="2888"/>
                </a:lnTo>
                <a:lnTo>
                  <a:pt x="0" y="2888"/>
                </a:lnTo>
                <a:lnTo>
                  <a:pt x="0" y="5330"/>
                </a:lnTo>
                <a:lnTo>
                  <a:pt x="4883" y="5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285879" y="3685994"/>
            <a:ext cx="60406" cy="0"/>
          </a:xfrm>
          <a:custGeom>
            <a:avLst/>
            <a:gdLst/>
            <a:ahLst/>
            <a:cxnLst/>
            <a:rect l="l" t="t" r="r" b="b"/>
            <a:pathLst>
              <a:path w="66447">
                <a:moveTo>
                  <a:pt x="0" y="0"/>
                </a:moveTo>
                <a:lnTo>
                  <a:pt x="66447" y="0"/>
                </a:lnTo>
              </a:path>
            </a:pathLst>
          </a:custGeom>
          <a:ln w="102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285879" y="3662580"/>
            <a:ext cx="60406" cy="0"/>
          </a:xfrm>
          <a:custGeom>
            <a:avLst/>
            <a:gdLst/>
            <a:ahLst/>
            <a:cxnLst/>
            <a:rect l="l" t="t" r="r" b="b"/>
            <a:pathLst>
              <a:path w="66447">
                <a:moveTo>
                  <a:pt x="0" y="0"/>
                </a:moveTo>
                <a:lnTo>
                  <a:pt x="66447" y="0"/>
                </a:lnTo>
              </a:path>
            </a:pathLst>
          </a:custGeom>
          <a:ln w="102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884102" y="3685994"/>
            <a:ext cx="60406" cy="0"/>
          </a:xfrm>
          <a:custGeom>
            <a:avLst/>
            <a:gdLst/>
            <a:ahLst/>
            <a:cxnLst/>
            <a:rect l="l" t="t" r="r" b="b"/>
            <a:pathLst>
              <a:path w="66447">
                <a:moveTo>
                  <a:pt x="0" y="0"/>
                </a:moveTo>
                <a:lnTo>
                  <a:pt x="66447" y="0"/>
                </a:lnTo>
              </a:path>
            </a:pathLst>
          </a:custGeom>
          <a:ln w="102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884102" y="3662581"/>
            <a:ext cx="60406" cy="0"/>
          </a:xfrm>
          <a:custGeom>
            <a:avLst/>
            <a:gdLst/>
            <a:ahLst/>
            <a:cxnLst/>
            <a:rect l="l" t="t" r="r" b="b"/>
            <a:pathLst>
              <a:path w="66447">
                <a:moveTo>
                  <a:pt x="0" y="0"/>
                </a:moveTo>
                <a:lnTo>
                  <a:pt x="66447" y="0"/>
                </a:lnTo>
              </a:path>
            </a:pathLst>
          </a:custGeom>
          <a:ln w="102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165650" y="3740135"/>
            <a:ext cx="1649010" cy="82316"/>
          </a:xfrm>
          <a:custGeom>
            <a:avLst/>
            <a:gdLst/>
            <a:ahLst/>
            <a:cxnLst/>
            <a:rect l="l" t="t" r="r" b="b"/>
            <a:pathLst>
              <a:path w="1813911" h="93291">
                <a:moveTo>
                  <a:pt x="89281" y="77420"/>
                </a:moveTo>
                <a:lnTo>
                  <a:pt x="89281" y="81404"/>
                </a:lnTo>
                <a:lnTo>
                  <a:pt x="90631" y="84692"/>
                </a:lnTo>
                <a:lnTo>
                  <a:pt x="93330" y="87283"/>
                </a:lnTo>
                <a:lnTo>
                  <a:pt x="96029" y="89875"/>
                </a:lnTo>
                <a:lnTo>
                  <a:pt x="99221" y="91170"/>
                </a:lnTo>
                <a:lnTo>
                  <a:pt x="102905" y="91170"/>
                </a:lnTo>
                <a:lnTo>
                  <a:pt x="102005" y="79755"/>
                </a:lnTo>
                <a:lnTo>
                  <a:pt x="100720" y="76885"/>
                </a:lnTo>
                <a:lnTo>
                  <a:pt x="100720" y="68147"/>
                </a:lnTo>
                <a:lnTo>
                  <a:pt x="107267" y="57409"/>
                </a:lnTo>
                <a:lnTo>
                  <a:pt x="98599" y="61872"/>
                </a:lnTo>
                <a:lnTo>
                  <a:pt x="92387" y="66027"/>
                </a:lnTo>
                <a:lnTo>
                  <a:pt x="89281" y="71210"/>
                </a:lnTo>
                <a:lnTo>
                  <a:pt x="89281" y="77420"/>
                </a:lnTo>
                <a:close/>
              </a:path>
              <a:path w="1813911" h="93291">
                <a:moveTo>
                  <a:pt x="154422" y="2569"/>
                </a:moveTo>
                <a:lnTo>
                  <a:pt x="147460" y="4625"/>
                </a:lnTo>
                <a:lnTo>
                  <a:pt x="141677" y="6167"/>
                </a:lnTo>
                <a:lnTo>
                  <a:pt x="143637" y="7838"/>
                </a:lnTo>
                <a:lnTo>
                  <a:pt x="146303" y="7516"/>
                </a:lnTo>
                <a:lnTo>
                  <a:pt x="148917" y="7516"/>
                </a:lnTo>
                <a:lnTo>
                  <a:pt x="151509" y="10215"/>
                </a:lnTo>
                <a:lnTo>
                  <a:pt x="152216" y="13235"/>
                </a:lnTo>
                <a:lnTo>
                  <a:pt x="152216" y="82389"/>
                </a:lnTo>
                <a:lnTo>
                  <a:pt x="151509" y="84777"/>
                </a:lnTo>
                <a:lnTo>
                  <a:pt x="148681" y="87219"/>
                </a:lnTo>
                <a:lnTo>
                  <a:pt x="145982" y="88022"/>
                </a:lnTo>
                <a:lnTo>
                  <a:pt x="141998" y="88407"/>
                </a:lnTo>
                <a:lnTo>
                  <a:pt x="141998" y="90207"/>
                </a:lnTo>
                <a:lnTo>
                  <a:pt x="173101" y="90207"/>
                </a:lnTo>
                <a:lnTo>
                  <a:pt x="173101" y="88407"/>
                </a:lnTo>
                <a:lnTo>
                  <a:pt x="169074" y="88107"/>
                </a:lnTo>
                <a:lnTo>
                  <a:pt x="166418" y="87412"/>
                </a:lnTo>
                <a:lnTo>
                  <a:pt x="163847" y="85227"/>
                </a:lnTo>
                <a:lnTo>
                  <a:pt x="163204" y="82818"/>
                </a:lnTo>
                <a:lnTo>
                  <a:pt x="163204" y="2055"/>
                </a:lnTo>
                <a:lnTo>
                  <a:pt x="162562" y="0"/>
                </a:lnTo>
                <a:lnTo>
                  <a:pt x="154422" y="2569"/>
                </a:lnTo>
                <a:close/>
              </a:path>
              <a:path w="1813911" h="93291">
                <a:moveTo>
                  <a:pt x="187324" y="2569"/>
                </a:moveTo>
                <a:lnTo>
                  <a:pt x="180363" y="4625"/>
                </a:lnTo>
                <a:lnTo>
                  <a:pt x="174579" y="6167"/>
                </a:lnTo>
                <a:lnTo>
                  <a:pt x="176539" y="7838"/>
                </a:lnTo>
                <a:lnTo>
                  <a:pt x="179206" y="7516"/>
                </a:lnTo>
                <a:lnTo>
                  <a:pt x="181819" y="7516"/>
                </a:lnTo>
                <a:lnTo>
                  <a:pt x="184411" y="10215"/>
                </a:lnTo>
                <a:lnTo>
                  <a:pt x="185118" y="13235"/>
                </a:lnTo>
                <a:lnTo>
                  <a:pt x="185118" y="82389"/>
                </a:lnTo>
                <a:lnTo>
                  <a:pt x="184411" y="84777"/>
                </a:lnTo>
                <a:lnTo>
                  <a:pt x="181583" y="87219"/>
                </a:lnTo>
                <a:lnTo>
                  <a:pt x="178884" y="88022"/>
                </a:lnTo>
                <a:lnTo>
                  <a:pt x="174900" y="88407"/>
                </a:lnTo>
                <a:lnTo>
                  <a:pt x="174900" y="90207"/>
                </a:lnTo>
                <a:lnTo>
                  <a:pt x="206003" y="90207"/>
                </a:lnTo>
                <a:lnTo>
                  <a:pt x="206003" y="88407"/>
                </a:lnTo>
                <a:lnTo>
                  <a:pt x="201976" y="88107"/>
                </a:lnTo>
                <a:lnTo>
                  <a:pt x="199320" y="87412"/>
                </a:lnTo>
                <a:lnTo>
                  <a:pt x="196749" y="85227"/>
                </a:lnTo>
                <a:lnTo>
                  <a:pt x="196107" y="82818"/>
                </a:lnTo>
                <a:lnTo>
                  <a:pt x="196107" y="2055"/>
                </a:lnTo>
                <a:lnTo>
                  <a:pt x="195464" y="0"/>
                </a:lnTo>
                <a:lnTo>
                  <a:pt x="187324" y="2569"/>
                </a:lnTo>
                <a:close/>
              </a:path>
              <a:path w="1813911" h="93291">
                <a:moveTo>
                  <a:pt x="241926" y="65727"/>
                </a:moveTo>
                <a:lnTo>
                  <a:pt x="241926" y="74722"/>
                </a:lnTo>
                <a:lnTo>
                  <a:pt x="308373" y="74722"/>
                </a:lnTo>
                <a:lnTo>
                  <a:pt x="308373" y="65727"/>
                </a:lnTo>
                <a:lnTo>
                  <a:pt x="241926" y="65727"/>
                </a:lnTo>
                <a:close/>
              </a:path>
              <a:path w="1813911" h="93291">
                <a:moveTo>
                  <a:pt x="241926" y="39192"/>
                </a:moveTo>
                <a:lnTo>
                  <a:pt x="241926" y="48187"/>
                </a:lnTo>
                <a:lnTo>
                  <a:pt x="308373" y="48187"/>
                </a:lnTo>
                <a:lnTo>
                  <a:pt x="308373" y="39192"/>
                </a:lnTo>
                <a:lnTo>
                  <a:pt x="241926" y="39192"/>
                </a:lnTo>
                <a:close/>
              </a:path>
              <a:path w="1813911" h="93291">
                <a:moveTo>
                  <a:pt x="363746" y="71510"/>
                </a:moveTo>
                <a:lnTo>
                  <a:pt x="363018" y="87594"/>
                </a:lnTo>
                <a:lnTo>
                  <a:pt x="369958" y="91427"/>
                </a:lnTo>
                <a:lnTo>
                  <a:pt x="378398" y="91427"/>
                </a:lnTo>
                <a:lnTo>
                  <a:pt x="386784" y="90158"/>
                </a:lnTo>
                <a:lnTo>
                  <a:pt x="389793" y="84381"/>
                </a:lnTo>
                <a:lnTo>
                  <a:pt x="385467" y="87829"/>
                </a:lnTo>
                <a:lnTo>
                  <a:pt x="371629" y="87829"/>
                </a:lnTo>
                <a:lnTo>
                  <a:pt x="366488" y="82390"/>
                </a:lnTo>
                <a:lnTo>
                  <a:pt x="363746" y="71510"/>
                </a:lnTo>
                <a:close/>
              </a:path>
              <a:path w="1813911" h="93291">
                <a:moveTo>
                  <a:pt x="441503" y="80698"/>
                </a:moveTo>
                <a:lnTo>
                  <a:pt x="438676" y="77871"/>
                </a:lnTo>
                <a:lnTo>
                  <a:pt x="434948" y="77164"/>
                </a:lnTo>
                <a:lnTo>
                  <a:pt x="431211" y="77871"/>
                </a:lnTo>
                <a:lnTo>
                  <a:pt x="428340" y="80698"/>
                </a:lnTo>
                <a:lnTo>
                  <a:pt x="427623" y="84424"/>
                </a:lnTo>
                <a:lnTo>
                  <a:pt x="428329" y="88161"/>
                </a:lnTo>
                <a:lnTo>
                  <a:pt x="431157" y="91031"/>
                </a:lnTo>
                <a:lnTo>
                  <a:pt x="434948" y="91749"/>
                </a:lnTo>
                <a:lnTo>
                  <a:pt x="438729" y="91031"/>
                </a:lnTo>
                <a:lnTo>
                  <a:pt x="441514" y="88161"/>
                </a:lnTo>
                <a:lnTo>
                  <a:pt x="442210" y="84424"/>
                </a:lnTo>
                <a:lnTo>
                  <a:pt x="441503" y="80698"/>
                </a:lnTo>
                <a:close/>
              </a:path>
              <a:path w="1813911" h="93291">
                <a:moveTo>
                  <a:pt x="489464" y="38550"/>
                </a:moveTo>
                <a:lnTo>
                  <a:pt x="493342" y="35937"/>
                </a:lnTo>
                <a:lnTo>
                  <a:pt x="495741" y="33666"/>
                </a:lnTo>
                <a:lnTo>
                  <a:pt x="499896" y="29683"/>
                </a:lnTo>
                <a:lnTo>
                  <a:pt x="501974" y="25185"/>
                </a:lnTo>
                <a:lnTo>
                  <a:pt x="501974" y="15248"/>
                </a:lnTo>
                <a:lnTo>
                  <a:pt x="499939" y="10922"/>
                </a:lnTo>
                <a:lnTo>
                  <a:pt x="495869" y="7195"/>
                </a:lnTo>
                <a:lnTo>
                  <a:pt x="491799" y="3469"/>
                </a:lnTo>
                <a:lnTo>
                  <a:pt x="486316" y="1605"/>
                </a:lnTo>
                <a:lnTo>
                  <a:pt x="479418" y="1605"/>
                </a:lnTo>
                <a:lnTo>
                  <a:pt x="473549" y="5203"/>
                </a:lnTo>
                <a:lnTo>
                  <a:pt x="482588" y="5203"/>
                </a:lnTo>
                <a:lnTo>
                  <a:pt x="486390" y="6628"/>
                </a:lnTo>
                <a:lnTo>
                  <a:pt x="488897" y="9476"/>
                </a:lnTo>
                <a:lnTo>
                  <a:pt x="491403" y="12324"/>
                </a:lnTo>
                <a:lnTo>
                  <a:pt x="492656" y="15783"/>
                </a:lnTo>
                <a:lnTo>
                  <a:pt x="492656" y="24522"/>
                </a:lnTo>
                <a:lnTo>
                  <a:pt x="491328" y="28505"/>
                </a:lnTo>
                <a:lnTo>
                  <a:pt x="488672" y="31803"/>
                </a:lnTo>
                <a:lnTo>
                  <a:pt x="487130" y="33730"/>
                </a:lnTo>
                <a:lnTo>
                  <a:pt x="484345" y="36108"/>
                </a:lnTo>
                <a:lnTo>
                  <a:pt x="480318" y="38935"/>
                </a:lnTo>
                <a:lnTo>
                  <a:pt x="475391" y="35894"/>
                </a:lnTo>
                <a:lnTo>
                  <a:pt x="473956" y="49151"/>
                </a:lnTo>
                <a:lnTo>
                  <a:pt x="482267" y="55019"/>
                </a:lnTo>
                <a:lnTo>
                  <a:pt x="487761" y="59399"/>
                </a:lnTo>
                <a:lnTo>
                  <a:pt x="490439" y="62290"/>
                </a:lnTo>
                <a:lnTo>
                  <a:pt x="493117" y="65181"/>
                </a:lnTo>
                <a:lnTo>
                  <a:pt x="494455" y="68961"/>
                </a:lnTo>
                <a:lnTo>
                  <a:pt x="494455" y="77742"/>
                </a:lnTo>
                <a:lnTo>
                  <a:pt x="493192" y="81169"/>
                </a:lnTo>
                <a:lnTo>
                  <a:pt x="490664" y="83910"/>
                </a:lnTo>
                <a:lnTo>
                  <a:pt x="488136" y="86651"/>
                </a:lnTo>
                <a:lnTo>
                  <a:pt x="484409" y="88022"/>
                </a:lnTo>
                <a:lnTo>
                  <a:pt x="474813" y="88022"/>
                </a:lnTo>
                <a:lnTo>
                  <a:pt x="470968" y="86287"/>
                </a:lnTo>
                <a:lnTo>
                  <a:pt x="467947" y="82818"/>
                </a:lnTo>
                <a:lnTo>
                  <a:pt x="471856" y="91620"/>
                </a:lnTo>
                <a:lnTo>
                  <a:pt x="486637" y="91620"/>
                </a:lnTo>
                <a:lnTo>
                  <a:pt x="492860" y="89521"/>
                </a:lnTo>
                <a:lnTo>
                  <a:pt x="497508" y="85323"/>
                </a:lnTo>
                <a:lnTo>
                  <a:pt x="502156" y="81126"/>
                </a:lnTo>
                <a:lnTo>
                  <a:pt x="504480" y="75943"/>
                </a:lnTo>
                <a:lnTo>
                  <a:pt x="504480" y="64335"/>
                </a:lnTo>
                <a:lnTo>
                  <a:pt x="502906" y="59613"/>
                </a:lnTo>
                <a:lnTo>
                  <a:pt x="499757" y="55608"/>
                </a:lnTo>
                <a:lnTo>
                  <a:pt x="496608" y="51603"/>
                </a:lnTo>
                <a:lnTo>
                  <a:pt x="491392" y="46902"/>
                </a:lnTo>
                <a:lnTo>
                  <a:pt x="484109" y="41505"/>
                </a:lnTo>
                <a:lnTo>
                  <a:pt x="489464" y="38550"/>
                </a:lnTo>
                <a:close/>
              </a:path>
              <a:path w="1813911" h="93291">
                <a:moveTo>
                  <a:pt x="455887" y="81929"/>
                </a:moveTo>
                <a:lnTo>
                  <a:pt x="460878" y="85806"/>
                </a:lnTo>
                <a:lnTo>
                  <a:pt x="465869" y="89682"/>
                </a:lnTo>
                <a:lnTo>
                  <a:pt x="471856" y="91620"/>
                </a:lnTo>
                <a:lnTo>
                  <a:pt x="467947" y="82818"/>
                </a:lnTo>
                <a:lnTo>
                  <a:pt x="464927" y="79348"/>
                </a:lnTo>
                <a:lnTo>
                  <a:pt x="463417" y="74680"/>
                </a:lnTo>
                <a:lnTo>
                  <a:pt x="463417" y="65384"/>
                </a:lnTo>
                <a:lnTo>
                  <a:pt x="464252" y="61830"/>
                </a:lnTo>
                <a:lnTo>
                  <a:pt x="465923" y="58146"/>
                </a:lnTo>
                <a:lnTo>
                  <a:pt x="467594" y="54462"/>
                </a:lnTo>
                <a:lnTo>
                  <a:pt x="470271" y="51464"/>
                </a:lnTo>
                <a:lnTo>
                  <a:pt x="473956" y="49151"/>
                </a:lnTo>
                <a:lnTo>
                  <a:pt x="475391" y="35894"/>
                </a:lnTo>
                <a:lnTo>
                  <a:pt x="471417" y="32649"/>
                </a:lnTo>
                <a:lnTo>
                  <a:pt x="468397" y="29201"/>
                </a:lnTo>
                <a:lnTo>
                  <a:pt x="465377" y="25753"/>
                </a:lnTo>
                <a:lnTo>
                  <a:pt x="463867" y="22016"/>
                </a:lnTo>
                <a:lnTo>
                  <a:pt x="463867" y="14434"/>
                </a:lnTo>
                <a:lnTo>
                  <a:pt x="465152" y="11414"/>
                </a:lnTo>
                <a:lnTo>
                  <a:pt x="467722" y="8930"/>
                </a:lnTo>
                <a:lnTo>
                  <a:pt x="470293" y="6446"/>
                </a:lnTo>
                <a:lnTo>
                  <a:pt x="473549" y="5203"/>
                </a:lnTo>
                <a:lnTo>
                  <a:pt x="479418" y="1605"/>
                </a:lnTo>
                <a:lnTo>
                  <a:pt x="471921" y="1605"/>
                </a:lnTo>
                <a:lnTo>
                  <a:pt x="465827" y="3576"/>
                </a:lnTo>
                <a:lnTo>
                  <a:pt x="461135" y="7516"/>
                </a:lnTo>
                <a:lnTo>
                  <a:pt x="456444" y="11457"/>
                </a:lnTo>
                <a:lnTo>
                  <a:pt x="454099" y="16254"/>
                </a:lnTo>
                <a:lnTo>
                  <a:pt x="454099" y="26877"/>
                </a:lnTo>
                <a:lnTo>
                  <a:pt x="455684" y="31417"/>
                </a:lnTo>
                <a:lnTo>
                  <a:pt x="458854" y="35530"/>
                </a:lnTo>
                <a:lnTo>
                  <a:pt x="460910" y="38228"/>
                </a:lnTo>
                <a:lnTo>
                  <a:pt x="464766" y="41848"/>
                </a:lnTo>
                <a:lnTo>
                  <a:pt x="470421" y="46388"/>
                </a:lnTo>
                <a:lnTo>
                  <a:pt x="464809" y="50157"/>
                </a:lnTo>
                <a:lnTo>
                  <a:pt x="460868" y="53391"/>
                </a:lnTo>
                <a:lnTo>
                  <a:pt x="458597" y="56090"/>
                </a:lnTo>
                <a:lnTo>
                  <a:pt x="455127" y="60244"/>
                </a:lnTo>
                <a:lnTo>
                  <a:pt x="453392" y="65042"/>
                </a:lnTo>
                <a:lnTo>
                  <a:pt x="453392" y="76821"/>
                </a:lnTo>
                <a:lnTo>
                  <a:pt x="455887" y="81929"/>
                </a:lnTo>
                <a:close/>
              </a:path>
              <a:path w="1813911" h="93291">
                <a:moveTo>
                  <a:pt x="586404" y="8191"/>
                </a:moveTo>
                <a:lnTo>
                  <a:pt x="585076" y="11404"/>
                </a:lnTo>
                <a:lnTo>
                  <a:pt x="583352" y="15633"/>
                </a:lnTo>
                <a:lnTo>
                  <a:pt x="580567" y="22487"/>
                </a:lnTo>
                <a:lnTo>
                  <a:pt x="582816" y="23515"/>
                </a:lnTo>
                <a:lnTo>
                  <a:pt x="585601" y="19146"/>
                </a:lnTo>
                <a:lnTo>
                  <a:pt x="587904" y="16276"/>
                </a:lnTo>
                <a:lnTo>
                  <a:pt x="591545" y="13534"/>
                </a:lnTo>
                <a:lnTo>
                  <a:pt x="594533" y="12849"/>
                </a:lnTo>
                <a:lnTo>
                  <a:pt x="626707" y="12849"/>
                </a:lnTo>
                <a:lnTo>
                  <a:pt x="600681" y="91427"/>
                </a:lnTo>
                <a:lnTo>
                  <a:pt x="609164" y="91427"/>
                </a:lnTo>
                <a:lnTo>
                  <a:pt x="637054" y="5268"/>
                </a:lnTo>
                <a:lnTo>
                  <a:pt x="637054" y="3148"/>
                </a:lnTo>
                <a:lnTo>
                  <a:pt x="588343" y="3147"/>
                </a:lnTo>
                <a:lnTo>
                  <a:pt x="587272" y="5975"/>
                </a:lnTo>
                <a:lnTo>
                  <a:pt x="586404" y="8191"/>
                </a:lnTo>
                <a:close/>
              </a:path>
              <a:path w="1813911" h="93291">
                <a:moveTo>
                  <a:pt x="686878" y="38550"/>
                </a:moveTo>
                <a:lnTo>
                  <a:pt x="690755" y="35937"/>
                </a:lnTo>
                <a:lnTo>
                  <a:pt x="693155" y="33667"/>
                </a:lnTo>
                <a:lnTo>
                  <a:pt x="697310" y="29683"/>
                </a:lnTo>
                <a:lnTo>
                  <a:pt x="699388" y="25185"/>
                </a:lnTo>
                <a:lnTo>
                  <a:pt x="699388" y="15248"/>
                </a:lnTo>
                <a:lnTo>
                  <a:pt x="697353" y="10922"/>
                </a:lnTo>
                <a:lnTo>
                  <a:pt x="693283" y="7196"/>
                </a:lnTo>
                <a:lnTo>
                  <a:pt x="689213" y="3469"/>
                </a:lnTo>
                <a:lnTo>
                  <a:pt x="683729" y="1606"/>
                </a:lnTo>
                <a:lnTo>
                  <a:pt x="676832" y="1606"/>
                </a:lnTo>
                <a:lnTo>
                  <a:pt x="670963" y="5204"/>
                </a:lnTo>
                <a:lnTo>
                  <a:pt x="680002" y="5204"/>
                </a:lnTo>
                <a:lnTo>
                  <a:pt x="683804" y="6628"/>
                </a:lnTo>
                <a:lnTo>
                  <a:pt x="686311" y="9476"/>
                </a:lnTo>
                <a:lnTo>
                  <a:pt x="688817" y="12325"/>
                </a:lnTo>
                <a:lnTo>
                  <a:pt x="690070" y="15783"/>
                </a:lnTo>
                <a:lnTo>
                  <a:pt x="690070" y="24522"/>
                </a:lnTo>
                <a:lnTo>
                  <a:pt x="688742" y="28505"/>
                </a:lnTo>
                <a:lnTo>
                  <a:pt x="686086" y="31803"/>
                </a:lnTo>
                <a:lnTo>
                  <a:pt x="684544" y="33731"/>
                </a:lnTo>
                <a:lnTo>
                  <a:pt x="681759" y="36108"/>
                </a:lnTo>
                <a:lnTo>
                  <a:pt x="677732" y="38935"/>
                </a:lnTo>
                <a:lnTo>
                  <a:pt x="672805" y="35894"/>
                </a:lnTo>
                <a:lnTo>
                  <a:pt x="671370" y="49151"/>
                </a:lnTo>
                <a:lnTo>
                  <a:pt x="679681" y="55019"/>
                </a:lnTo>
                <a:lnTo>
                  <a:pt x="685175" y="59399"/>
                </a:lnTo>
                <a:lnTo>
                  <a:pt x="687853" y="62290"/>
                </a:lnTo>
                <a:lnTo>
                  <a:pt x="690531" y="65181"/>
                </a:lnTo>
                <a:lnTo>
                  <a:pt x="691869" y="68961"/>
                </a:lnTo>
                <a:lnTo>
                  <a:pt x="691869" y="77742"/>
                </a:lnTo>
                <a:lnTo>
                  <a:pt x="690606" y="81169"/>
                </a:lnTo>
                <a:lnTo>
                  <a:pt x="688078" y="83910"/>
                </a:lnTo>
                <a:lnTo>
                  <a:pt x="685550" y="86651"/>
                </a:lnTo>
                <a:lnTo>
                  <a:pt x="681823" y="88022"/>
                </a:lnTo>
                <a:lnTo>
                  <a:pt x="672227" y="88022"/>
                </a:lnTo>
                <a:lnTo>
                  <a:pt x="668381" y="86287"/>
                </a:lnTo>
                <a:lnTo>
                  <a:pt x="665361" y="82818"/>
                </a:lnTo>
                <a:lnTo>
                  <a:pt x="669270" y="91620"/>
                </a:lnTo>
                <a:lnTo>
                  <a:pt x="684051" y="91620"/>
                </a:lnTo>
                <a:lnTo>
                  <a:pt x="690274" y="89521"/>
                </a:lnTo>
                <a:lnTo>
                  <a:pt x="694922" y="85323"/>
                </a:lnTo>
                <a:lnTo>
                  <a:pt x="699570" y="81126"/>
                </a:lnTo>
                <a:lnTo>
                  <a:pt x="701894" y="75943"/>
                </a:lnTo>
                <a:lnTo>
                  <a:pt x="701894" y="64335"/>
                </a:lnTo>
                <a:lnTo>
                  <a:pt x="700320" y="59613"/>
                </a:lnTo>
                <a:lnTo>
                  <a:pt x="697171" y="55608"/>
                </a:lnTo>
                <a:lnTo>
                  <a:pt x="694022" y="51603"/>
                </a:lnTo>
                <a:lnTo>
                  <a:pt x="688806" y="46902"/>
                </a:lnTo>
                <a:lnTo>
                  <a:pt x="681523" y="41505"/>
                </a:lnTo>
                <a:lnTo>
                  <a:pt x="686878" y="38550"/>
                </a:lnTo>
                <a:close/>
              </a:path>
              <a:path w="1813911" h="93291">
                <a:moveTo>
                  <a:pt x="653301" y="81929"/>
                </a:moveTo>
                <a:lnTo>
                  <a:pt x="658292" y="85806"/>
                </a:lnTo>
                <a:lnTo>
                  <a:pt x="663283" y="89682"/>
                </a:lnTo>
                <a:lnTo>
                  <a:pt x="669270" y="91620"/>
                </a:lnTo>
                <a:lnTo>
                  <a:pt x="665361" y="82818"/>
                </a:lnTo>
                <a:lnTo>
                  <a:pt x="662341" y="79348"/>
                </a:lnTo>
                <a:lnTo>
                  <a:pt x="660831" y="74680"/>
                </a:lnTo>
                <a:lnTo>
                  <a:pt x="660831" y="65384"/>
                </a:lnTo>
                <a:lnTo>
                  <a:pt x="661666" y="61830"/>
                </a:lnTo>
                <a:lnTo>
                  <a:pt x="663337" y="58146"/>
                </a:lnTo>
                <a:lnTo>
                  <a:pt x="665008" y="54462"/>
                </a:lnTo>
                <a:lnTo>
                  <a:pt x="667685" y="51464"/>
                </a:lnTo>
                <a:lnTo>
                  <a:pt x="671370" y="49151"/>
                </a:lnTo>
                <a:lnTo>
                  <a:pt x="672805" y="35894"/>
                </a:lnTo>
                <a:lnTo>
                  <a:pt x="668831" y="32649"/>
                </a:lnTo>
                <a:lnTo>
                  <a:pt x="665811" y="29201"/>
                </a:lnTo>
                <a:lnTo>
                  <a:pt x="662791" y="25753"/>
                </a:lnTo>
                <a:lnTo>
                  <a:pt x="661280" y="22016"/>
                </a:lnTo>
                <a:lnTo>
                  <a:pt x="661280" y="14434"/>
                </a:lnTo>
                <a:lnTo>
                  <a:pt x="662566" y="11415"/>
                </a:lnTo>
                <a:lnTo>
                  <a:pt x="665136" y="8930"/>
                </a:lnTo>
                <a:lnTo>
                  <a:pt x="667707" y="6446"/>
                </a:lnTo>
                <a:lnTo>
                  <a:pt x="670963" y="5204"/>
                </a:lnTo>
                <a:lnTo>
                  <a:pt x="676832" y="1606"/>
                </a:lnTo>
                <a:lnTo>
                  <a:pt x="669335" y="1606"/>
                </a:lnTo>
                <a:lnTo>
                  <a:pt x="663240" y="3576"/>
                </a:lnTo>
                <a:lnTo>
                  <a:pt x="658549" y="7517"/>
                </a:lnTo>
                <a:lnTo>
                  <a:pt x="653858" y="11457"/>
                </a:lnTo>
                <a:lnTo>
                  <a:pt x="651513" y="16254"/>
                </a:lnTo>
                <a:lnTo>
                  <a:pt x="651513" y="26878"/>
                </a:lnTo>
                <a:lnTo>
                  <a:pt x="653098" y="31417"/>
                </a:lnTo>
                <a:lnTo>
                  <a:pt x="656268" y="35530"/>
                </a:lnTo>
                <a:lnTo>
                  <a:pt x="658324" y="38228"/>
                </a:lnTo>
                <a:lnTo>
                  <a:pt x="662180" y="41848"/>
                </a:lnTo>
                <a:lnTo>
                  <a:pt x="667835" y="46388"/>
                </a:lnTo>
                <a:lnTo>
                  <a:pt x="662223" y="50157"/>
                </a:lnTo>
                <a:lnTo>
                  <a:pt x="658282" y="53391"/>
                </a:lnTo>
                <a:lnTo>
                  <a:pt x="656011" y="56090"/>
                </a:lnTo>
                <a:lnTo>
                  <a:pt x="652541" y="60244"/>
                </a:lnTo>
                <a:lnTo>
                  <a:pt x="650806" y="65042"/>
                </a:lnTo>
                <a:lnTo>
                  <a:pt x="650806" y="76821"/>
                </a:lnTo>
                <a:lnTo>
                  <a:pt x="653301" y="81929"/>
                </a:lnTo>
                <a:close/>
              </a:path>
              <a:path w="1813911" h="93291">
                <a:moveTo>
                  <a:pt x="776224" y="21502"/>
                </a:moveTo>
                <a:lnTo>
                  <a:pt x="776781" y="17122"/>
                </a:lnTo>
                <a:lnTo>
                  <a:pt x="777981" y="13460"/>
                </a:lnTo>
                <a:lnTo>
                  <a:pt x="779180" y="9798"/>
                </a:lnTo>
                <a:lnTo>
                  <a:pt x="779780" y="7474"/>
                </a:lnTo>
                <a:lnTo>
                  <a:pt x="779780" y="4990"/>
                </a:lnTo>
                <a:lnTo>
                  <a:pt x="777799" y="1777"/>
                </a:lnTo>
                <a:lnTo>
                  <a:pt x="775153" y="1285"/>
                </a:lnTo>
                <a:lnTo>
                  <a:pt x="772765" y="1724"/>
                </a:lnTo>
                <a:lnTo>
                  <a:pt x="770462" y="4754"/>
                </a:lnTo>
                <a:lnTo>
                  <a:pt x="770462" y="7881"/>
                </a:lnTo>
                <a:lnTo>
                  <a:pt x="771030" y="10387"/>
                </a:lnTo>
                <a:lnTo>
                  <a:pt x="772165" y="13942"/>
                </a:lnTo>
                <a:lnTo>
                  <a:pt x="773300" y="17497"/>
                </a:lnTo>
                <a:lnTo>
                  <a:pt x="773868" y="21052"/>
                </a:lnTo>
                <a:lnTo>
                  <a:pt x="773868" y="26278"/>
                </a:lnTo>
                <a:lnTo>
                  <a:pt x="769070" y="23494"/>
                </a:lnTo>
                <a:lnTo>
                  <a:pt x="765278" y="20485"/>
                </a:lnTo>
                <a:lnTo>
                  <a:pt x="762494" y="17251"/>
                </a:lnTo>
                <a:lnTo>
                  <a:pt x="759709" y="14017"/>
                </a:lnTo>
                <a:lnTo>
                  <a:pt x="757438" y="12400"/>
                </a:lnTo>
                <a:lnTo>
                  <a:pt x="754482" y="12400"/>
                </a:lnTo>
                <a:lnTo>
                  <a:pt x="751633" y="14434"/>
                </a:lnTo>
                <a:lnTo>
                  <a:pt x="751184" y="17026"/>
                </a:lnTo>
                <a:lnTo>
                  <a:pt x="751184" y="19639"/>
                </a:lnTo>
                <a:lnTo>
                  <a:pt x="753283" y="21480"/>
                </a:lnTo>
                <a:lnTo>
                  <a:pt x="757481" y="22551"/>
                </a:lnTo>
                <a:lnTo>
                  <a:pt x="764422" y="24350"/>
                </a:lnTo>
                <a:lnTo>
                  <a:pt x="769584" y="26257"/>
                </a:lnTo>
                <a:lnTo>
                  <a:pt x="772968" y="28270"/>
                </a:lnTo>
                <a:lnTo>
                  <a:pt x="769627" y="30454"/>
                </a:lnTo>
                <a:lnTo>
                  <a:pt x="764529" y="32296"/>
                </a:lnTo>
                <a:lnTo>
                  <a:pt x="757674" y="33795"/>
                </a:lnTo>
                <a:lnTo>
                  <a:pt x="753347" y="34738"/>
                </a:lnTo>
                <a:lnTo>
                  <a:pt x="751184" y="36750"/>
                </a:lnTo>
                <a:lnTo>
                  <a:pt x="751184" y="39835"/>
                </a:lnTo>
                <a:lnTo>
                  <a:pt x="751558" y="41826"/>
                </a:lnTo>
                <a:lnTo>
                  <a:pt x="754204" y="44075"/>
                </a:lnTo>
                <a:lnTo>
                  <a:pt x="757717" y="44075"/>
                </a:lnTo>
                <a:lnTo>
                  <a:pt x="760287" y="42276"/>
                </a:lnTo>
                <a:lnTo>
                  <a:pt x="763458" y="38678"/>
                </a:lnTo>
                <a:lnTo>
                  <a:pt x="766628" y="35080"/>
                </a:lnTo>
                <a:lnTo>
                  <a:pt x="770034" y="32274"/>
                </a:lnTo>
                <a:lnTo>
                  <a:pt x="773675" y="30261"/>
                </a:lnTo>
                <a:lnTo>
                  <a:pt x="773868" y="31161"/>
                </a:lnTo>
                <a:lnTo>
                  <a:pt x="774339" y="33431"/>
                </a:lnTo>
                <a:lnTo>
                  <a:pt x="773847" y="37061"/>
                </a:lnTo>
                <a:lnTo>
                  <a:pt x="772390" y="42051"/>
                </a:lnTo>
                <a:lnTo>
                  <a:pt x="770933" y="47041"/>
                </a:lnTo>
                <a:lnTo>
                  <a:pt x="770205" y="49729"/>
                </a:lnTo>
                <a:lnTo>
                  <a:pt x="770205" y="50115"/>
                </a:lnTo>
                <a:lnTo>
                  <a:pt x="770612" y="52813"/>
                </a:lnTo>
                <a:lnTo>
                  <a:pt x="773354" y="55383"/>
                </a:lnTo>
                <a:lnTo>
                  <a:pt x="776310" y="55383"/>
                </a:lnTo>
                <a:lnTo>
                  <a:pt x="779491" y="52652"/>
                </a:lnTo>
                <a:lnTo>
                  <a:pt x="779973" y="49986"/>
                </a:lnTo>
                <a:lnTo>
                  <a:pt x="779363" y="47148"/>
                </a:lnTo>
                <a:lnTo>
                  <a:pt x="778142" y="43786"/>
                </a:lnTo>
                <a:lnTo>
                  <a:pt x="776921" y="40423"/>
                </a:lnTo>
                <a:lnTo>
                  <a:pt x="776310" y="36215"/>
                </a:lnTo>
                <a:lnTo>
                  <a:pt x="776310" y="31161"/>
                </a:lnTo>
                <a:lnTo>
                  <a:pt x="777210" y="30711"/>
                </a:lnTo>
                <a:lnTo>
                  <a:pt x="780466" y="32339"/>
                </a:lnTo>
                <a:lnTo>
                  <a:pt x="783636" y="35005"/>
                </a:lnTo>
                <a:lnTo>
                  <a:pt x="786721" y="38710"/>
                </a:lnTo>
                <a:lnTo>
                  <a:pt x="789805" y="42415"/>
                </a:lnTo>
                <a:lnTo>
                  <a:pt x="792247" y="44268"/>
                </a:lnTo>
                <a:lnTo>
                  <a:pt x="796210" y="43893"/>
                </a:lnTo>
                <a:lnTo>
                  <a:pt x="798438" y="42394"/>
                </a:lnTo>
                <a:lnTo>
                  <a:pt x="798995" y="39642"/>
                </a:lnTo>
                <a:lnTo>
                  <a:pt x="798995" y="36686"/>
                </a:lnTo>
                <a:lnTo>
                  <a:pt x="797110" y="34823"/>
                </a:lnTo>
                <a:lnTo>
                  <a:pt x="793340" y="34052"/>
                </a:lnTo>
                <a:lnTo>
                  <a:pt x="786785" y="32724"/>
                </a:lnTo>
                <a:lnTo>
                  <a:pt x="781815" y="31054"/>
                </a:lnTo>
                <a:lnTo>
                  <a:pt x="778431" y="29041"/>
                </a:lnTo>
                <a:lnTo>
                  <a:pt x="777338" y="28398"/>
                </a:lnTo>
                <a:lnTo>
                  <a:pt x="781451" y="25700"/>
                </a:lnTo>
                <a:lnTo>
                  <a:pt x="786721" y="23665"/>
                </a:lnTo>
                <a:lnTo>
                  <a:pt x="793147" y="22294"/>
                </a:lnTo>
                <a:lnTo>
                  <a:pt x="797003" y="21480"/>
                </a:lnTo>
                <a:lnTo>
                  <a:pt x="798930" y="19724"/>
                </a:lnTo>
                <a:lnTo>
                  <a:pt x="798930" y="15698"/>
                </a:lnTo>
                <a:lnTo>
                  <a:pt x="796735" y="12679"/>
                </a:lnTo>
                <a:lnTo>
                  <a:pt x="794368" y="12207"/>
                </a:lnTo>
                <a:lnTo>
                  <a:pt x="791251" y="13074"/>
                </a:lnTo>
                <a:lnTo>
                  <a:pt x="788584" y="15655"/>
                </a:lnTo>
                <a:lnTo>
                  <a:pt x="785500" y="19082"/>
                </a:lnTo>
                <a:lnTo>
                  <a:pt x="782736" y="21812"/>
                </a:lnTo>
                <a:lnTo>
                  <a:pt x="779823" y="24029"/>
                </a:lnTo>
                <a:lnTo>
                  <a:pt x="776310" y="26599"/>
                </a:lnTo>
                <a:lnTo>
                  <a:pt x="776224" y="21502"/>
                </a:lnTo>
                <a:close/>
              </a:path>
              <a:path w="1813911" h="93291">
                <a:moveTo>
                  <a:pt x="850019" y="33860"/>
                </a:moveTo>
                <a:lnTo>
                  <a:pt x="849912" y="35787"/>
                </a:lnTo>
                <a:lnTo>
                  <a:pt x="852204" y="36172"/>
                </a:lnTo>
                <a:lnTo>
                  <a:pt x="857859" y="36172"/>
                </a:lnTo>
                <a:lnTo>
                  <a:pt x="863964" y="37522"/>
                </a:lnTo>
                <a:lnTo>
                  <a:pt x="870519" y="40220"/>
                </a:lnTo>
                <a:lnTo>
                  <a:pt x="875382" y="42593"/>
                </a:lnTo>
                <a:lnTo>
                  <a:pt x="885037" y="51699"/>
                </a:lnTo>
                <a:lnTo>
                  <a:pt x="888255" y="64185"/>
                </a:lnTo>
                <a:lnTo>
                  <a:pt x="888255" y="70525"/>
                </a:lnTo>
                <a:lnTo>
                  <a:pt x="886413" y="75868"/>
                </a:lnTo>
                <a:lnTo>
                  <a:pt x="882728" y="80216"/>
                </a:lnTo>
                <a:lnTo>
                  <a:pt x="879044" y="84563"/>
                </a:lnTo>
                <a:lnTo>
                  <a:pt x="874739" y="86737"/>
                </a:lnTo>
                <a:lnTo>
                  <a:pt x="867670" y="86737"/>
                </a:lnTo>
                <a:lnTo>
                  <a:pt x="864617" y="85356"/>
                </a:lnTo>
                <a:lnTo>
                  <a:pt x="860654" y="82593"/>
                </a:lnTo>
                <a:lnTo>
                  <a:pt x="856692" y="79830"/>
                </a:lnTo>
                <a:lnTo>
                  <a:pt x="853489" y="78449"/>
                </a:lnTo>
                <a:lnTo>
                  <a:pt x="849119" y="78449"/>
                </a:lnTo>
                <a:lnTo>
                  <a:pt x="845853" y="80858"/>
                </a:lnTo>
                <a:lnTo>
                  <a:pt x="845392" y="83268"/>
                </a:lnTo>
                <a:lnTo>
                  <a:pt x="845392" y="86694"/>
                </a:lnTo>
                <a:lnTo>
                  <a:pt x="847534" y="89071"/>
                </a:lnTo>
                <a:lnTo>
                  <a:pt x="851818" y="90399"/>
                </a:lnTo>
                <a:lnTo>
                  <a:pt x="854389" y="91213"/>
                </a:lnTo>
                <a:lnTo>
                  <a:pt x="857773" y="91620"/>
                </a:lnTo>
                <a:lnTo>
                  <a:pt x="864119" y="91573"/>
                </a:lnTo>
                <a:lnTo>
                  <a:pt x="877010" y="88897"/>
                </a:lnTo>
                <a:lnTo>
                  <a:pt x="887580" y="82111"/>
                </a:lnTo>
                <a:lnTo>
                  <a:pt x="887875" y="81831"/>
                </a:lnTo>
                <a:lnTo>
                  <a:pt x="895245" y="71255"/>
                </a:lnTo>
                <a:lnTo>
                  <a:pt x="897702" y="58403"/>
                </a:lnTo>
                <a:lnTo>
                  <a:pt x="897702" y="54162"/>
                </a:lnTo>
                <a:lnTo>
                  <a:pt x="896909" y="50147"/>
                </a:lnTo>
                <a:lnTo>
                  <a:pt x="895324" y="46356"/>
                </a:lnTo>
                <a:lnTo>
                  <a:pt x="893739" y="42565"/>
                </a:lnTo>
                <a:lnTo>
                  <a:pt x="891404" y="39149"/>
                </a:lnTo>
                <a:lnTo>
                  <a:pt x="888319" y="36108"/>
                </a:lnTo>
                <a:lnTo>
                  <a:pt x="884721" y="32596"/>
                </a:lnTo>
                <a:lnTo>
                  <a:pt x="880244" y="29940"/>
                </a:lnTo>
                <a:lnTo>
                  <a:pt x="874889" y="28141"/>
                </a:lnTo>
                <a:lnTo>
                  <a:pt x="871633" y="27070"/>
                </a:lnTo>
                <a:lnTo>
                  <a:pt x="866492" y="25935"/>
                </a:lnTo>
                <a:lnTo>
                  <a:pt x="859466" y="24736"/>
                </a:lnTo>
                <a:lnTo>
                  <a:pt x="864928" y="13492"/>
                </a:lnTo>
                <a:lnTo>
                  <a:pt x="890697" y="13492"/>
                </a:lnTo>
                <a:lnTo>
                  <a:pt x="893717" y="12593"/>
                </a:lnTo>
                <a:lnTo>
                  <a:pt x="898730" y="706"/>
                </a:lnTo>
                <a:lnTo>
                  <a:pt x="896502" y="1092"/>
                </a:lnTo>
                <a:lnTo>
                  <a:pt x="894028" y="2912"/>
                </a:lnTo>
                <a:lnTo>
                  <a:pt x="891597" y="3148"/>
                </a:lnTo>
                <a:lnTo>
                  <a:pt x="864028" y="3148"/>
                </a:lnTo>
                <a:lnTo>
                  <a:pt x="850019" y="33860"/>
                </a:lnTo>
                <a:close/>
              </a:path>
              <a:path w="1813911" h="93291">
                <a:moveTo>
                  <a:pt x="923085" y="71510"/>
                </a:moveTo>
                <a:lnTo>
                  <a:pt x="922357" y="87594"/>
                </a:lnTo>
                <a:lnTo>
                  <a:pt x="929297" y="91427"/>
                </a:lnTo>
                <a:lnTo>
                  <a:pt x="937737" y="91427"/>
                </a:lnTo>
                <a:lnTo>
                  <a:pt x="946123" y="90158"/>
                </a:lnTo>
                <a:lnTo>
                  <a:pt x="949133" y="84381"/>
                </a:lnTo>
                <a:lnTo>
                  <a:pt x="944806" y="87829"/>
                </a:lnTo>
                <a:lnTo>
                  <a:pt x="930968" y="87829"/>
                </a:lnTo>
                <a:lnTo>
                  <a:pt x="925827" y="82390"/>
                </a:lnTo>
                <a:lnTo>
                  <a:pt x="923085" y="71510"/>
                </a:lnTo>
                <a:close/>
              </a:path>
              <a:path w="1813911" h="93291">
                <a:moveTo>
                  <a:pt x="1010868" y="56411"/>
                </a:moveTo>
                <a:lnTo>
                  <a:pt x="1010868" y="64635"/>
                </a:lnTo>
                <a:lnTo>
                  <a:pt x="1043192" y="64635"/>
                </a:lnTo>
                <a:lnTo>
                  <a:pt x="1043192" y="56411"/>
                </a:lnTo>
                <a:lnTo>
                  <a:pt x="1010868" y="56411"/>
                </a:lnTo>
                <a:close/>
              </a:path>
              <a:path w="1813911" h="93291">
                <a:moveTo>
                  <a:pt x="1173923" y="12849"/>
                </a:moveTo>
                <a:lnTo>
                  <a:pt x="1176065" y="15527"/>
                </a:lnTo>
                <a:lnTo>
                  <a:pt x="1176322" y="19146"/>
                </a:lnTo>
                <a:lnTo>
                  <a:pt x="1176322" y="82497"/>
                </a:lnTo>
                <a:lnTo>
                  <a:pt x="1175529" y="85002"/>
                </a:lnTo>
                <a:lnTo>
                  <a:pt x="1172359" y="87316"/>
                </a:lnTo>
                <a:lnTo>
                  <a:pt x="1168975" y="88022"/>
                </a:lnTo>
                <a:lnTo>
                  <a:pt x="1163791" y="88279"/>
                </a:lnTo>
                <a:lnTo>
                  <a:pt x="1163791" y="90207"/>
                </a:lnTo>
                <a:lnTo>
                  <a:pt x="1200035" y="90207"/>
                </a:lnTo>
                <a:lnTo>
                  <a:pt x="1200035" y="88407"/>
                </a:lnTo>
                <a:lnTo>
                  <a:pt x="1195236" y="88236"/>
                </a:lnTo>
                <a:lnTo>
                  <a:pt x="1191959" y="87701"/>
                </a:lnTo>
                <a:lnTo>
                  <a:pt x="1190202" y="86802"/>
                </a:lnTo>
                <a:lnTo>
                  <a:pt x="1187568" y="83803"/>
                </a:lnTo>
                <a:lnTo>
                  <a:pt x="1187568" y="3148"/>
                </a:lnTo>
                <a:lnTo>
                  <a:pt x="1187246" y="1927"/>
                </a:lnTo>
                <a:lnTo>
                  <a:pt x="1186475" y="1927"/>
                </a:lnTo>
                <a:lnTo>
                  <a:pt x="1162891" y="13942"/>
                </a:lnTo>
                <a:lnTo>
                  <a:pt x="1164433" y="15056"/>
                </a:lnTo>
                <a:lnTo>
                  <a:pt x="1167871" y="13781"/>
                </a:lnTo>
                <a:lnTo>
                  <a:pt x="1171095" y="12849"/>
                </a:lnTo>
                <a:lnTo>
                  <a:pt x="1173923" y="12849"/>
                </a:lnTo>
                <a:close/>
              </a:path>
              <a:path w="1813911" h="93291">
                <a:moveTo>
                  <a:pt x="1242126" y="80698"/>
                </a:moveTo>
                <a:lnTo>
                  <a:pt x="1239299" y="77871"/>
                </a:lnTo>
                <a:lnTo>
                  <a:pt x="1235572" y="77164"/>
                </a:lnTo>
                <a:lnTo>
                  <a:pt x="1231834" y="77871"/>
                </a:lnTo>
                <a:lnTo>
                  <a:pt x="1228963" y="80698"/>
                </a:lnTo>
                <a:lnTo>
                  <a:pt x="1228246" y="84424"/>
                </a:lnTo>
                <a:lnTo>
                  <a:pt x="1228953" y="88162"/>
                </a:lnTo>
                <a:lnTo>
                  <a:pt x="1231780" y="91031"/>
                </a:lnTo>
                <a:lnTo>
                  <a:pt x="1235572" y="91749"/>
                </a:lnTo>
                <a:lnTo>
                  <a:pt x="1239352" y="91031"/>
                </a:lnTo>
                <a:lnTo>
                  <a:pt x="1242137" y="88162"/>
                </a:lnTo>
                <a:lnTo>
                  <a:pt x="1242833" y="84424"/>
                </a:lnTo>
                <a:lnTo>
                  <a:pt x="1242126" y="80698"/>
                </a:lnTo>
                <a:close/>
              </a:path>
              <a:path w="1813911" h="93291">
                <a:moveTo>
                  <a:pt x="1263654" y="64164"/>
                </a:moveTo>
                <a:lnTo>
                  <a:pt x="1263654" y="51785"/>
                </a:lnTo>
                <a:lnTo>
                  <a:pt x="1265706" y="17590"/>
                </a:lnTo>
                <a:lnTo>
                  <a:pt x="1257819" y="28204"/>
                </a:lnTo>
                <a:lnTo>
                  <a:pt x="1253086" y="39945"/>
                </a:lnTo>
                <a:lnTo>
                  <a:pt x="1251509" y="52813"/>
                </a:lnTo>
                <a:lnTo>
                  <a:pt x="1251703" y="57759"/>
                </a:lnTo>
                <a:lnTo>
                  <a:pt x="1254550" y="70670"/>
                </a:lnTo>
                <a:lnTo>
                  <a:pt x="1260795" y="81019"/>
                </a:lnTo>
                <a:lnTo>
                  <a:pt x="1266985" y="88086"/>
                </a:lnTo>
                <a:lnTo>
                  <a:pt x="1273851" y="91620"/>
                </a:lnTo>
                <a:lnTo>
                  <a:pt x="1271098" y="84360"/>
                </a:lnTo>
                <a:lnTo>
                  <a:pt x="1268120" y="77678"/>
                </a:lnTo>
                <a:lnTo>
                  <a:pt x="1265143" y="70996"/>
                </a:lnTo>
                <a:lnTo>
                  <a:pt x="1263654" y="64164"/>
                </a:lnTo>
                <a:close/>
              </a:path>
              <a:path w="1813911" h="93291">
                <a:moveTo>
                  <a:pt x="1291030" y="85527"/>
                </a:moveTo>
                <a:lnTo>
                  <a:pt x="1287324" y="87701"/>
                </a:lnTo>
                <a:lnTo>
                  <a:pt x="1275800" y="87701"/>
                </a:lnTo>
                <a:lnTo>
                  <a:pt x="1271098" y="84360"/>
                </a:lnTo>
                <a:lnTo>
                  <a:pt x="1273851" y="91620"/>
                </a:lnTo>
                <a:lnTo>
                  <a:pt x="1289445" y="91620"/>
                </a:lnTo>
                <a:lnTo>
                  <a:pt x="1295989" y="88472"/>
                </a:lnTo>
                <a:lnTo>
                  <a:pt x="1301023" y="82175"/>
                </a:lnTo>
                <a:lnTo>
                  <a:pt x="1306057" y="75879"/>
                </a:lnTo>
                <a:lnTo>
                  <a:pt x="1308574" y="68811"/>
                </a:lnTo>
                <a:lnTo>
                  <a:pt x="1308574" y="52235"/>
                </a:lnTo>
                <a:lnTo>
                  <a:pt x="1306260" y="45510"/>
                </a:lnTo>
                <a:lnTo>
                  <a:pt x="1301633" y="40798"/>
                </a:lnTo>
                <a:lnTo>
                  <a:pt x="1297006" y="36087"/>
                </a:lnTo>
                <a:lnTo>
                  <a:pt x="1291287" y="33731"/>
                </a:lnTo>
                <a:lnTo>
                  <a:pt x="1281005" y="33731"/>
                </a:lnTo>
                <a:lnTo>
                  <a:pt x="1277556" y="34416"/>
                </a:lnTo>
                <a:lnTo>
                  <a:pt x="1274129" y="35787"/>
                </a:lnTo>
                <a:lnTo>
                  <a:pt x="1272201" y="36558"/>
                </a:lnTo>
                <a:lnTo>
                  <a:pt x="1269909" y="37757"/>
                </a:lnTo>
                <a:lnTo>
                  <a:pt x="1267253" y="39385"/>
                </a:lnTo>
                <a:lnTo>
                  <a:pt x="1268281" y="34716"/>
                </a:lnTo>
                <a:lnTo>
                  <a:pt x="1270166" y="30005"/>
                </a:lnTo>
                <a:lnTo>
                  <a:pt x="1272908" y="25250"/>
                </a:lnTo>
                <a:lnTo>
                  <a:pt x="1275650" y="20495"/>
                </a:lnTo>
                <a:lnTo>
                  <a:pt x="1278585" y="16576"/>
                </a:lnTo>
                <a:lnTo>
                  <a:pt x="1281712" y="13492"/>
                </a:lnTo>
                <a:lnTo>
                  <a:pt x="1284754" y="10451"/>
                </a:lnTo>
                <a:lnTo>
                  <a:pt x="1288213" y="8084"/>
                </a:lnTo>
                <a:lnTo>
                  <a:pt x="1292090" y="6393"/>
                </a:lnTo>
                <a:lnTo>
                  <a:pt x="1295968" y="4700"/>
                </a:lnTo>
                <a:lnTo>
                  <a:pt x="1300584" y="3362"/>
                </a:lnTo>
                <a:lnTo>
                  <a:pt x="1305939" y="2377"/>
                </a:lnTo>
                <a:lnTo>
                  <a:pt x="1305100" y="259"/>
                </a:lnTo>
                <a:lnTo>
                  <a:pt x="1292371" y="1849"/>
                </a:lnTo>
                <a:lnTo>
                  <a:pt x="1280505" y="6389"/>
                </a:lnTo>
                <a:lnTo>
                  <a:pt x="1269502" y="13877"/>
                </a:lnTo>
                <a:lnTo>
                  <a:pt x="1265706" y="17590"/>
                </a:lnTo>
                <a:lnTo>
                  <a:pt x="1263654" y="51785"/>
                </a:lnTo>
                <a:lnTo>
                  <a:pt x="1264297" y="47930"/>
                </a:lnTo>
                <a:lnTo>
                  <a:pt x="1265582" y="45617"/>
                </a:lnTo>
                <a:lnTo>
                  <a:pt x="1267767" y="41676"/>
                </a:lnTo>
                <a:lnTo>
                  <a:pt x="1272180" y="39706"/>
                </a:lnTo>
                <a:lnTo>
                  <a:pt x="1286018" y="39706"/>
                </a:lnTo>
                <a:lnTo>
                  <a:pt x="1291116" y="43390"/>
                </a:lnTo>
                <a:lnTo>
                  <a:pt x="1294115" y="50757"/>
                </a:lnTo>
                <a:lnTo>
                  <a:pt x="1295914" y="55169"/>
                </a:lnTo>
                <a:lnTo>
                  <a:pt x="1296814" y="60223"/>
                </a:lnTo>
                <a:lnTo>
                  <a:pt x="1296814" y="71746"/>
                </a:lnTo>
                <a:lnTo>
                  <a:pt x="1295657" y="76832"/>
                </a:lnTo>
                <a:lnTo>
                  <a:pt x="1293344" y="81180"/>
                </a:lnTo>
                <a:lnTo>
                  <a:pt x="1291030" y="85527"/>
                </a:lnTo>
                <a:close/>
              </a:path>
              <a:path w="1813911" h="93291">
                <a:moveTo>
                  <a:pt x="1338434" y="12849"/>
                </a:moveTo>
                <a:lnTo>
                  <a:pt x="1340576" y="15527"/>
                </a:lnTo>
                <a:lnTo>
                  <a:pt x="1340833" y="19146"/>
                </a:lnTo>
                <a:lnTo>
                  <a:pt x="1340833" y="82497"/>
                </a:lnTo>
                <a:lnTo>
                  <a:pt x="1340041" y="85002"/>
                </a:lnTo>
                <a:lnTo>
                  <a:pt x="1336871" y="87316"/>
                </a:lnTo>
                <a:lnTo>
                  <a:pt x="1333486" y="88022"/>
                </a:lnTo>
                <a:lnTo>
                  <a:pt x="1328302" y="88279"/>
                </a:lnTo>
                <a:lnTo>
                  <a:pt x="1328302" y="90207"/>
                </a:lnTo>
                <a:lnTo>
                  <a:pt x="1364546" y="90207"/>
                </a:lnTo>
                <a:lnTo>
                  <a:pt x="1364546" y="88407"/>
                </a:lnTo>
                <a:lnTo>
                  <a:pt x="1359748" y="88236"/>
                </a:lnTo>
                <a:lnTo>
                  <a:pt x="1356471" y="87701"/>
                </a:lnTo>
                <a:lnTo>
                  <a:pt x="1354714" y="86802"/>
                </a:lnTo>
                <a:lnTo>
                  <a:pt x="1352079" y="83803"/>
                </a:lnTo>
                <a:lnTo>
                  <a:pt x="1352079" y="3148"/>
                </a:lnTo>
                <a:lnTo>
                  <a:pt x="1351758" y="1927"/>
                </a:lnTo>
                <a:lnTo>
                  <a:pt x="1350987" y="1927"/>
                </a:lnTo>
                <a:lnTo>
                  <a:pt x="1327403" y="13942"/>
                </a:lnTo>
                <a:lnTo>
                  <a:pt x="1328945" y="15056"/>
                </a:lnTo>
                <a:lnTo>
                  <a:pt x="1332383" y="13781"/>
                </a:lnTo>
                <a:lnTo>
                  <a:pt x="1335607" y="12849"/>
                </a:lnTo>
                <a:lnTo>
                  <a:pt x="1338434" y="12849"/>
                </a:lnTo>
                <a:close/>
              </a:path>
              <a:path w="1813911" h="93291">
                <a:moveTo>
                  <a:pt x="1415442" y="65727"/>
                </a:moveTo>
                <a:lnTo>
                  <a:pt x="1415442" y="74723"/>
                </a:lnTo>
                <a:lnTo>
                  <a:pt x="1481889" y="74723"/>
                </a:lnTo>
                <a:lnTo>
                  <a:pt x="1481889" y="65727"/>
                </a:lnTo>
                <a:lnTo>
                  <a:pt x="1415442" y="65727"/>
                </a:lnTo>
                <a:close/>
              </a:path>
              <a:path w="1813911" h="93291">
                <a:moveTo>
                  <a:pt x="1415442" y="39192"/>
                </a:moveTo>
                <a:lnTo>
                  <a:pt x="1415442" y="48187"/>
                </a:lnTo>
                <a:lnTo>
                  <a:pt x="1481889" y="48187"/>
                </a:lnTo>
                <a:lnTo>
                  <a:pt x="1481889" y="39192"/>
                </a:lnTo>
                <a:lnTo>
                  <a:pt x="1415442" y="39192"/>
                </a:lnTo>
                <a:close/>
              </a:path>
              <a:path w="1813911" h="93291">
                <a:moveTo>
                  <a:pt x="1546816" y="12849"/>
                </a:moveTo>
                <a:lnTo>
                  <a:pt x="1548958" y="15527"/>
                </a:lnTo>
                <a:lnTo>
                  <a:pt x="1549215" y="19146"/>
                </a:lnTo>
                <a:lnTo>
                  <a:pt x="1549215" y="82497"/>
                </a:lnTo>
                <a:lnTo>
                  <a:pt x="1548422" y="85002"/>
                </a:lnTo>
                <a:lnTo>
                  <a:pt x="1545252" y="87316"/>
                </a:lnTo>
                <a:lnTo>
                  <a:pt x="1541867" y="88022"/>
                </a:lnTo>
                <a:lnTo>
                  <a:pt x="1536684" y="88279"/>
                </a:lnTo>
                <a:lnTo>
                  <a:pt x="1536684" y="90207"/>
                </a:lnTo>
                <a:lnTo>
                  <a:pt x="1572928" y="90207"/>
                </a:lnTo>
                <a:lnTo>
                  <a:pt x="1572928" y="88407"/>
                </a:lnTo>
                <a:lnTo>
                  <a:pt x="1568129" y="88236"/>
                </a:lnTo>
                <a:lnTo>
                  <a:pt x="1564852" y="87701"/>
                </a:lnTo>
                <a:lnTo>
                  <a:pt x="1563095" y="86802"/>
                </a:lnTo>
                <a:lnTo>
                  <a:pt x="1560461" y="83803"/>
                </a:lnTo>
                <a:lnTo>
                  <a:pt x="1560461" y="3148"/>
                </a:lnTo>
                <a:lnTo>
                  <a:pt x="1560139" y="1927"/>
                </a:lnTo>
                <a:lnTo>
                  <a:pt x="1559368" y="1927"/>
                </a:lnTo>
                <a:lnTo>
                  <a:pt x="1535784" y="13942"/>
                </a:lnTo>
                <a:lnTo>
                  <a:pt x="1537326" y="15056"/>
                </a:lnTo>
                <a:lnTo>
                  <a:pt x="1540764" y="13781"/>
                </a:lnTo>
                <a:lnTo>
                  <a:pt x="1543988" y="12849"/>
                </a:lnTo>
                <a:lnTo>
                  <a:pt x="1546816" y="12849"/>
                </a:lnTo>
                <a:close/>
              </a:path>
              <a:path w="1813911" h="93291">
                <a:moveTo>
                  <a:pt x="1622924" y="5268"/>
                </a:moveTo>
                <a:lnTo>
                  <a:pt x="1627315" y="8052"/>
                </a:lnTo>
                <a:lnTo>
                  <a:pt x="1630314" y="13621"/>
                </a:lnTo>
                <a:lnTo>
                  <a:pt x="1633313" y="19189"/>
                </a:lnTo>
                <a:lnTo>
                  <a:pt x="1634812" y="26428"/>
                </a:lnTo>
                <a:lnTo>
                  <a:pt x="1637940" y="70611"/>
                </a:lnTo>
                <a:lnTo>
                  <a:pt x="1641496" y="64614"/>
                </a:lnTo>
                <a:lnTo>
                  <a:pt x="1643938" y="57889"/>
                </a:lnTo>
                <a:lnTo>
                  <a:pt x="1646379" y="51164"/>
                </a:lnTo>
                <a:lnTo>
                  <a:pt x="1647600" y="44546"/>
                </a:lnTo>
                <a:lnTo>
                  <a:pt x="1647591" y="37079"/>
                </a:lnTo>
                <a:lnTo>
                  <a:pt x="1645537" y="24374"/>
                </a:lnTo>
                <a:lnTo>
                  <a:pt x="1639889" y="12882"/>
                </a:lnTo>
                <a:lnTo>
                  <a:pt x="1634748" y="5364"/>
                </a:lnTo>
                <a:lnTo>
                  <a:pt x="1627465" y="1606"/>
                </a:lnTo>
                <a:lnTo>
                  <a:pt x="1610114" y="1606"/>
                </a:lnTo>
                <a:lnTo>
                  <a:pt x="1612941" y="5268"/>
                </a:lnTo>
                <a:lnTo>
                  <a:pt x="1622924" y="5268"/>
                </a:lnTo>
                <a:close/>
              </a:path>
              <a:path w="1813911" h="93291">
                <a:moveTo>
                  <a:pt x="1605380" y="87444"/>
                </a:moveTo>
                <a:lnTo>
                  <a:pt x="1602424" y="88601"/>
                </a:lnTo>
                <a:lnTo>
                  <a:pt x="1598718" y="89693"/>
                </a:lnTo>
                <a:lnTo>
                  <a:pt x="1594263" y="90721"/>
                </a:lnTo>
                <a:lnTo>
                  <a:pt x="1594905" y="93291"/>
                </a:lnTo>
                <a:lnTo>
                  <a:pt x="1602017" y="92391"/>
                </a:lnTo>
                <a:lnTo>
                  <a:pt x="1607908" y="91106"/>
                </a:lnTo>
                <a:lnTo>
                  <a:pt x="1612577" y="89436"/>
                </a:lnTo>
                <a:lnTo>
                  <a:pt x="1620932" y="86480"/>
                </a:lnTo>
                <a:lnTo>
                  <a:pt x="1627829" y="81961"/>
                </a:lnTo>
                <a:lnTo>
                  <a:pt x="1633270" y="75879"/>
                </a:lnTo>
                <a:lnTo>
                  <a:pt x="1637940" y="70611"/>
                </a:lnTo>
                <a:lnTo>
                  <a:pt x="1634812" y="26428"/>
                </a:lnTo>
                <a:lnTo>
                  <a:pt x="1634748" y="39289"/>
                </a:lnTo>
                <a:lnTo>
                  <a:pt x="1634619" y="42051"/>
                </a:lnTo>
                <a:lnTo>
                  <a:pt x="1634491" y="44814"/>
                </a:lnTo>
                <a:lnTo>
                  <a:pt x="1634170" y="46838"/>
                </a:lnTo>
                <a:lnTo>
                  <a:pt x="1631974" y="49322"/>
                </a:lnTo>
                <a:lnTo>
                  <a:pt x="1628868" y="50950"/>
                </a:lnTo>
                <a:lnTo>
                  <a:pt x="1625762" y="52578"/>
                </a:lnTo>
                <a:lnTo>
                  <a:pt x="1622752" y="53391"/>
                </a:lnTo>
                <a:lnTo>
                  <a:pt x="1613499" y="53391"/>
                </a:lnTo>
                <a:lnTo>
                  <a:pt x="1609118" y="50736"/>
                </a:lnTo>
                <a:lnTo>
                  <a:pt x="1606697" y="45424"/>
                </a:lnTo>
                <a:lnTo>
                  <a:pt x="1604277" y="40113"/>
                </a:lnTo>
                <a:lnTo>
                  <a:pt x="1603067" y="34330"/>
                </a:lnTo>
                <a:lnTo>
                  <a:pt x="1603067" y="20495"/>
                </a:lnTo>
                <a:lnTo>
                  <a:pt x="1604363" y="14799"/>
                </a:lnTo>
                <a:lnTo>
                  <a:pt x="1606955" y="10986"/>
                </a:lnTo>
                <a:lnTo>
                  <a:pt x="1609546" y="7174"/>
                </a:lnTo>
                <a:lnTo>
                  <a:pt x="1612941" y="5268"/>
                </a:lnTo>
                <a:lnTo>
                  <a:pt x="1610114" y="1606"/>
                </a:lnTo>
                <a:lnTo>
                  <a:pt x="1603613" y="4561"/>
                </a:lnTo>
                <a:lnTo>
                  <a:pt x="1598536" y="10472"/>
                </a:lnTo>
                <a:lnTo>
                  <a:pt x="1593459" y="16383"/>
                </a:lnTo>
                <a:lnTo>
                  <a:pt x="1590921" y="23901"/>
                </a:lnTo>
                <a:lnTo>
                  <a:pt x="1590921" y="40177"/>
                </a:lnTo>
                <a:lnTo>
                  <a:pt x="1593052" y="46334"/>
                </a:lnTo>
                <a:lnTo>
                  <a:pt x="1597315" y="51496"/>
                </a:lnTo>
                <a:lnTo>
                  <a:pt x="1601578" y="56657"/>
                </a:lnTo>
                <a:lnTo>
                  <a:pt x="1607351" y="59238"/>
                </a:lnTo>
                <a:lnTo>
                  <a:pt x="1614634" y="59238"/>
                </a:lnTo>
                <a:lnTo>
                  <a:pt x="1618511" y="58981"/>
                </a:lnTo>
                <a:lnTo>
                  <a:pt x="1620739" y="58467"/>
                </a:lnTo>
                <a:lnTo>
                  <a:pt x="1625023" y="57568"/>
                </a:lnTo>
                <a:lnTo>
                  <a:pt x="1628750" y="55919"/>
                </a:lnTo>
                <a:lnTo>
                  <a:pt x="1631920" y="53520"/>
                </a:lnTo>
                <a:lnTo>
                  <a:pt x="1634170" y="51849"/>
                </a:lnTo>
                <a:lnTo>
                  <a:pt x="1633484" y="55447"/>
                </a:lnTo>
                <a:lnTo>
                  <a:pt x="1631781" y="59913"/>
                </a:lnTo>
                <a:lnTo>
                  <a:pt x="1629061" y="65245"/>
                </a:lnTo>
                <a:lnTo>
                  <a:pt x="1626340" y="70578"/>
                </a:lnTo>
                <a:lnTo>
                  <a:pt x="1622709" y="75408"/>
                </a:lnTo>
                <a:lnTo>
                  <a:pt x="1618168" y="79734"/>
                </a:lnTo>
                <a:lnTo>
                  <a:pt x="1614955" y="82775"/>
                </a:lnTo>
                <a:lnTo>
                  <a:pt x="1610692" y="85345"/>
                </a:lnTo>
                <a:lnTo>
                  <a:pt x="1605380" y="87444"/>
                </a:lnTo>
                <a:close/>
              </a:path>
              <a:path w="1813911" h="93291">
                <a:moveTo>
                  <a:pt x="1680824" y="80698"/>
                </a:moveTo>
                <a:lnTo>
                  <a:pt x="1677997" y="77871"/>
                </a:lnTo>
                <a:lnTo>
                  <a:pt x="1674269" y="77164"/>
                </a:lnTo>
                <a:lnTo>
                  <a:pt x="1670531" y="77871"/>
                </a:lnTo>
                <a:lnTo>
                  <a:pt x="1667661" y="80698"/>
                </a:lnTo>
                <a:lnTo>
                  <a:pt x="1666943" y="84424"/>
                </a:lnTo>
                <a:lnTo>
                  <a:pt x="1667650" y="88162"/>
                </a:lnTo>
                <a:lnTo>
                  <a:pt x="1670478" y="91031"/>
                </a:lnTo>
                <a:lnTo>
                  <a:pt x="1674269" y="91749"/>
                </a:lnTo>
                <a:lnTo>
                  <a:pt x="1678050" y="91031"/>
                </a:lnTo>
                <a:lnTo>
                  <a:pt x="1680835" y="88162"/>
                </a:lnTo>
                <a:lnTo>
                  <a:pt x="1681531" y="84424"/>
                </a:lnTo>
                <a:lnTo>
                  <a:pt x="1680824" y="80698"/>
                </a:lnTo>
                <a:close/>
              </a:path>
              <a:path w="1813911" h="93291">
                <a:moveTo>
                  <a:pt x="1724201" y="68297"/>
                </a:moveTo>
                <a:lnTo>
                  <a:pt x="1724201" y="90207"/>
                </a:lnTo>
                <a:lnTo>
                  <a:pt x="1734419" y="90207"/>
                </a:lnTo>
                <a:lnTo>
                  <a:pt x="1734419" y="68297"/>
                </a:lnTo>
                <a:lnTo>
                  <a:pt x="1747850" y="68297"/>
                </a:lnTo>
                <a:lnTo>
                  <a:pt x="1747850" y="59752"/>
                </a:lnTo>
                <a:lnTo>
                  <a:pt x="1734419" y="59752"/>
                </a:lnTo>
                <a:lnTo>
                  <a:pt x="1734419" y="1927"/>
                </a:lnTo>
                <a:lnTo>
                  <a:pt x="1728314" y="1927"/>
                </a:lnTo>
                <a:lnTo>
                  <a:pt x="1724073" y="15163"/>
                </a:lnTo>
                <a:lnTo>
                  <a:pt x="1724073" y="59752"/>
                </a:lnTo>
                <a:lnTo>
                  <a:pt x="1687186" y="59752"/>
                </a:lnTo>
                <a:lnTo>
                  <a:pt x="1687186" y="68297"/>
                </a:lnTo>
                <a:lnTo>
                  <a:pt x="1724201" y="68297"/>
                </a:lnTo>
                <a:close/>
              </a:path>
              <a:path w="1813911" h="93291">
                <a:moveTo>
                  <a:pt x="1728314" y="1927"/>
                </a:moveTo>
                <a:lnTo>
                  <a:pt x="1687186" y="59752"/>
                </a:lnTo>
                <a:lnTo>
                  <a:pt x="1692520" y="59752"/>
                </a:lnTo>
                <a:lnTo>
                  <a:pt x="1724073" y="15163"/>
                </a:lnTo>
                <a:lnTo>
                  <a:pt x="1728314" y="1927"/>
                </a:lnTo>
                <a:close/>
              </a:path>
              <a:path w="1813911" h="93291">
                <a:moveTo>
                  <a:pt x="1758324" y="28398"/>
                </a:moveTo>
                <a:lnTo>
                  <a:pt x="1760167" y="23515"/>
                </a:lnTo>
                <a:lnTo>
                  <a:pt x="1762094" y="19896"/>
                </a:lnTo>
                <a:lnTo>
                  <a:pt x="1764108" y="17540"/>
                </a:lnTo>
                <a:lnTo>
                  <a:pt x="1767750" y="13256"/>
                </a:lnTo>
                <a:lnTo>
                  <a:pt x="1772505" y="11115"/>
                </a:lnTo>
                <a:lnTo>
                  <a:pt x="1783130" y="11115"/>
                </a:lnTo>
                <a:lnTo>
                  <a:pt x="1787221" y="12775"/>
                </a:lnTo>
                <a:lnTo>
                  <a:pt x="1790648" y="16094"/>
                </a:lnTo>
                <a:lnTo>
                  <a:pt x="1794076" y="19414"/>
                </a:lnTo>
                <a:lnTo>
                  <a:pt x="1795789" y="24243"/>
                </a:lnTo>
                <a:lnTo>
                  <a:pt x="1795789" y="37822"/>
                </a:lnTo>
                <a:lnTo>
                  <a:pt x="1792983" y="45253"/>
                </a:lnTo>
                <a:lnTo>
                  <a:pt x="1787371" y="52877"/>
                </a:lnTo>
                <a:lnTo>
                  <a:pt x="1783250" y="58154"/>
                </a:lnTo>
                <a:lnTo>
                  <a:pt x="1776091" y="66530"/>
                </a:lnTo>
                <a:lnTo>
                  <a:pt x="1766818" y="76721"/>
                </a:lnTo>
                <a:lnTo>
                  <a:pt x="1755433" y="88729"/>
                </a:lnTo>
                <a:lnTo>
                  <a:pt x="1755433" y="90207"/>
                </a:lnTo>
                <a:lnTo>
                  <a:pt x="1806778" y="90207"/>
                </a:lnTo>
                <a:lnTo>
                  <a:pt x="1813911" y="72281"/>
                </a:lnTo>
                <a:lnTo>
                  <a:pt x="1812241" y="71510"/>
                </a:lnTo>
                <a:lnTo>
                  <a:pt x="1810141" y="75322"/>
                </a:lnTo>
                <a:lnTo>
                  <a:pt x="1808256" y="77721"/>
                </a:lnTo>
                <a:lnTo>
                  <a:pt x="1804915" y="79691"/>
                </a:lnTo>
                <a:lnTo>
                  <a:pt x="1802023" y="80183"/>
                </a:lnTo>
                <a:lnTo>
                  <a:pt x="1768414" y="80183"/>
                </a:lnTo>
                <a:lnTo>
                  <a:pt x="1776962" y="71307"/>
                </a:lnTo>
                <a:lnTo>
                  <a:pt x="1787123" y="60450"/>
                </a:lnTo>
                <a:lnTo>
                  <a:pt x="1794791" y="51823"/>
                </a:lnTo>
                <a:lnTo>
                  <a:pt x="1799966" y="45424"/>
                </a:lnTo>
                <a:lnTo>
                  <a:pt x="1804808" y="38914"/>
                </a:lnTo>
                <a:lnTo>
                  <a:pt x="1807228" y="32146"/>
                </a:lnTo>
                <a:lnTo>
                  <a:pt x="1807228" y="18525"/>
                </a:lnTo>
                <a:lnTo>
                  <a:pt x="1804990" y="12946"/>
                </a:lnTo>
                <a:lnTo>
                  <a:pt x="1800513" y="8384"/>
                </a:lnTo>
                <a:lnTo>
                  <a:pt x="1796036" y="3822"/>
                </a:lnTo>
                <a:lnTo>
                  <a:pt x="1790177" y="1541"/>
                </a:lnTo>
                <a:lnTo>
                  <a:pt x="1777068" y="1541"/>
                </a:lnTo>
                <a:lnTo>
                  <a:pt x="1771573" y="3458"/>
                </a:lnTo>
                <a:lnTo>
                  <a:pt x="1766453" y="7292"/>
                </a:lnTo>
                <a:lnTo>
                  <a:pt x="1761334" y="11126"/>
                </a:lnTo>
                <a:lnTo>
                  <a:pt x="1757703" y="17968"/>
                </a:lnTo>
                <a:lnTo>
                  <a:pt x="1755561" y="27820"/>
                </a:lnTo>
                <a:lnTo>
                  <a:pt x="1758324" y="28398"/>
                </a:lnTo>
                <a:close/>
              </a:path>
              <a:path w="1813911" h="93291">
                <a:moveTo>
                  <a:pt x="1089311" y="28398"/>
                </a:moveTo>
                <a:lnTo>
                  <a:pt x="1091153" y="23515"/>
                </a:lnTo>
                <a:lnTo>
                  <a:pt x="1093081" y="19896"/>
                </a:lnTo>
                <a:lnTo>
                  <a:pt x="1095094" y="17540"/>
                </a:lnTo>
                <a:lnTo>
                  <a:pt x="1098736" y="13256"/>
                </a:lnTo>
                <a:lnTo>
                  <a:pt x="1103491" y="11115"/>
                </a:lnTo>
                <a:lnTo>
                  <a:pt x="1114116" y="11115"/>
                </a:lnTo>
                <a:lnTo>
                  <a:pt x="1118207" y="12775"/>
                </a:lnTo>
                <a:lnTo>
                  <a:pt x="1121635" y="16094"/>
                </a:lnTo>
                <a:lnTo>
                  <a:pt x="1125062" y="19414"/>
                </a:lnTo>
                <a:lnTo>
                  <a:pt x="1126776" y="24243"/>
                </a:lnTo>
                <a:lnTo>
                  <a:pt x="1126776" y="37822"/>
                </a:lnTo>
                <a:lnTo>
                  <a:pt x="1123969" y="45253"/>
                </a:lnTo>
                <a:lnTo>
                  <a:pt x="1118357" y="52877"/>
                </a:lnTo>
                <a:lnTo>
                  <a:pt x="1114236" y="58154"/>
                </a:lnTo>
                <a:lnTo>
                  <a:pt x="1107077" y="66530"/>
                </a:lnTo>
                <a:lnTo>
                  <a:pt x="1097804" y="76721"/>
                </a:lnTo>
                <a:lnTo>
                  <a:pt x="1086419" y="88729"/>
                </a:lnTo>
                <a:lnTo>
                  <a:pt x="1086419" y="90207"/>
                </a:lnTo>
                <a:lnTo>
                  <a:pt x="1137764" y="90207"/>
                </a:lnTo>
                <a:lnTo>
                  <a:pt x="1144897" y="72281"/>
                </a:lnTo>
                <a:lnTo>
                  <a:pt x="1143227" y="71510"/>
                </a:lnTo>
                <a:lnTo>
                  <a:pt x="1141127" y="75322"/>
                </a:lnTo>
                <a:lnTo>
                  <a:pt x="1139242" y="77721"/>
                </a:lnTo>
                <a:lnTo>
                  <a:pt x="1135901" y="79691"/>
                </a:lnTo>
                <a:lnTo>
                  <a:pt x="1133009" y="80183"/>
                </a:lnTo>
                <a:lnTo>
                  <a:pt x="1099400" y="80183"/>
                </a:lnTo>
                <a:lnTo>
                  <a:pt x="1107948" y="71307"/>
                </a:lnTo>
                <a:lnTo>
                  <a:pt x="1118109" y="60450"/>
                </a:lnTo>
                <a:lnTo>
                  <a:pt x="1125777" y="51823"/>
                </a:lnTo>
                <a:lnTo>
                  <a:pt x="1130953" y="45424"/>
                </a:lnTo>
                <a:lnTo>
                  <a:pt x="1135794" y="38914"/>
                </a:lnTo>
                <a:lnTo>
                  <a:pt x="1138214" y="32146"/>
                </a:lnTo>
                <a:lnTo>
                  <a:pt x="1138214" y="18525"/>
                </a:lnTo>
                <a:lnTo>
                  <a:pt x="1135976" y="12946"/>
                </a:lnTo>
                <a:lnTo>
                  <a:pt x="1131499" y="8384"/>
                </a:lnTo>
                <a:lnTo>
                  <a:pt x="1127022" y="3822"/>
                </a:lnTo>
                <a:lnTo>
                  <a:pt x="1121163" y="1541"/>
                </a:lnTo>
                <a:lnTo>
                  <a:pt x="1108054" y="1541"/>
                </a:lnTo>
                <a:lnTo>
                  <a:pt x="1102559" y="3458"/>
                </a:lnTo>
                <a:lnTo>
                  <a:pt x="1097440" y="7292"/>
                </a:lnTo>
                <a:lnTo>
                  <a:pt x="1092320" y="11126"/>
                </a:lnTo>
                <a:lnTo>
                  <a:pt x="1088689" y="17968"/>
                </a:lnTo>
                <a:lnTo>
                  <a:pt x="1086547" y="27820"/>
                </a:lnTo>
                <a:lnTo>
                  <a:pt x="1089311" y="28398"/>
                </a:lnTo>
                <a:close/>
              </a:path>
              <a:path w="1813911" h="93291">
                <a:moveTo>
                  <a:pt x="920900" y="37821"/>
                </a:moveTo>
                <a:lnTo>
                  <a:pt x="921607" y="29469"/>
                </a:lnTo>
                <a:lnTo>
                  <a:pt x="923021" y="23129"/>
                </a:lnTo>
                <a:lnTo>
                  <a:pt x="925720" y="11222"/>
                </a:lnTo>
                <a:lnTo>
                  <a:pt x="930711" y="5268"/>
                </a:lnTo>
                <a:lnTo>
                  <a:pt x="945277" y="5268"/>
                </a:lnTo>
                <a:lnTo>
                  <a:pt x="950247" y="11051"/>
                </a:lnTo>
                <a:lnTo>
                  <a:pt x="952903" y="22616"/>
                </a:lnTo>
                <a:lnTo>
                  <a:pt x="954317" y="28826"/>
                </a:lnTo>
                <a:lnTo>
                  <a:pt x="955024" y="37136"/>
                </a:lnTo>
                <a:lnTo>
                  <a:pt x="954936" y="53488"/>
                </a:lnTo>
                <a:lnTo>
                  <a:pt x="953840" y="67128"/>
                </a:lnTo>
                <a:lnTo>
                  <a:pt x="951489" y="77485"/>
                </a:lnTo>
                <a:lnTo>
                  <a:pt x="949133" y="84381"/>
                </a:lnTo>
                <a:lnTo>
                  <a:pt x="946123" y="90158"/>
                </a:lnTo>
                <a:lnTo>
                  <a:pt x="956512" y="83196"/>
                </a:lnTo>
                <a:lnTo>
                  <a:pt x="963763" y="70160"/>
                </a:lnTo>
                <a:lnTo>
                  <a:pt x="966420" y="62622"/>
                </a:lnTo>
                <a:lnTo>
                  <a:pt x="967748" y="54591"/>
                </a:lnTo>
                <a:lnTo>
                  <a:pt x="967748" y="46067"/>
                </a:lnTo>
                <a:lnTo>
                  <a:pt x="967622" y="41615"/>
                </a:lnTo>
                <a:lnTo>
                  <a:pt x="965642" y="28759"/>
                </a:lnTo>
                <a:lnTo>
                  <a:pt x="961257" y="17283"/>
                </a:lnTo>
                <a:lnTo>
                  <a:pt x="950486" y="5059"/>
                </a:lnTo>
                <a:lnTo>
                  <a:pt x="938316" y="1798"/>
                </a:lnTo>
                <a:lnTo>
                  <a:pt x="934168" y="2077"/>
                </a:lnTo>
                <a:lnTo>
                  <a:pt x="922495" y="6997"/>
                </a:lnTo>
                <a:lnTo>
                  <a:pt x="914024" y="18054"/>
                </a:lnTo>
                <a:lnTo>
                  <a:pt x="912626" y="21183"/>
                </a:lnTo>
                <a:lnTo>
                  <a:pt x="909289" y="33002"/>
                </a:lnTo>
                <a:lnTo>
                  <a:pt x="908176" y="46581"/>
                </a:lnTo>
                <a:lnTo>
                  <a:pt x="908782" y="57063"/>
                </a:lnTo>
                <a:lnTo>
                  <a:pt x="911663" y="69690"/>
                </a:lnTo>
                <a:lnTo>
                  <a:pt x="916916" y="79927"/>
                </a:lnTo>
                <a:lnTo>
                  <a:pt x="922357" y="87594"/>
                </a:lnTo>
                <a:lnTo>
                  <a:pt x="923085" y="71510"/>
                </a:lnTo>
                <a:lnTo>
                  <a:pt x="921629" y="65685"/>
                </a:lnTo>
                <a:lnTo>
                  <a:pt x="920900" y="57910"/>
                </a:lnTo>
                <a:lnTo>
                  <a:pt x="920900" y="37821"/>
                </a:lnTo>
                <a:close/>
              </a:path>
              <a:path w="1813911" h="93291">
                <a:moveTo>
                  <a:pt x="519004" y="28398"/>
                </a:moveTo>
                <a:lnTo>
                  <a:pt x="520846" y="23515"/>
                </a:lnTo>
                <a:lnTo>
                  <a:pt x="522774" y="19895"/>
                </a:lnTo>
                <a:lnTo>
                  <a:pt x="524787" y="17539"/>
                </a:lnTo>
                <a:lnTo>
                  <a:pt x="528429" y="13256"/>
                </a:lnTo>
                <a:lnTo>
                  <a:pt x="533184" y="11114"/>
                </a:lnTo>
                <a:lnTo>
                  <a:pt x="543809" y="11114"/>
                </a:lnTo>
                <a:lnTo>
                  <a:pt x="547900" y="12775"/>
                </a:lnTo>
                <a:lnTo>
                  <a:pt x="551328" y="16094"/>
                </a:lnTo>
                <a:lnTo>
                  <a:pt x="554755" y="19414"/>
                </a:lnTo>
                <a:lnTo>
                  <a:pt x="556469" y="24243"/>
                </a:lnTo>
                <a:lnTo>
                  <a:pt x="556469" y="37821"/>
                </a:lnTo>
                <a:lnTo>
                  <a:pt x="553663" y="45253"/>
                </a:lnTo>
                <a:lnTo>
                  <a:pt x="548050" y="52877"/>
                </a:lnTo>
                <a:lnTo>
                  <a:pt x="543930" y="58154"/>
                </a:lnTo>
                <a:lnTo>
                  <a:pt x="536770" y="66529"/>
                </a:lnTo>
                <a:lnTo>
                  <a:pt x="527498" y="76721"/>
                </a:lnTo>
                <a:lnTo>
                  <a:pt x="516112" y="88729"/>
                </a:lnTo>
                <a:lnTo>
                  <a:pt x="516112" y="90207"/>
                </a:lnTo>
                <a:lnTo>
                  <a:pt x="567457" y="90207"/>
                </a:lnTo>
                <a:lnTo>
                  <a:pt x="574591" y="72281"/>
                </a:lnTo>
                <a:lnTo>
                  <a:pt x="572920" y="71510"/>
                </a:lnTo>
                <a:lnTo>
                  <a:pt x="570821" y="75322"/>
                </a:lnTo>
                <a:lnTo>
                  <a:pt x="568935" y="77721"/>
                </a:lnTo>
                <a:lnTo>
                  <a:pt x="565594" y="79691"/>
                </a:lnTo>
                <a:lnTo>
                  <a:pt x="562702" y="80183"/>
                </a:lnTo>
                <a:lnTo>
                  <a:pt x="529093" y="80183"/>
                </a:lnTo>
                <a:lnTo>
                  <a:pt x="537641" y="71306"/>
                </a:lnTo>
                <a:lnTo>
                  <a:pt x="547802" y="60450"/>
                </a:lnTo>
                <a:lnTo>
                  <a:pt x="555470" y="51823"/>
                </a:lnTo>
                <a:lnTo>
                  <a:pt x="560646" y="45424"/>
                </a:lnTo>
                <a:lnTo>
                  <a:pt x="565487" y="38914"/>
                </a:lnTo>
                <a:lnTo>
                  <a:pt x="567907" y="32146"/>
                </a:lnTo>
                <a:lnTo>
                  <a:pt x="567907" y="18525"/>
                </a:lnTo>
                <a:lnTo>
                  <a:pt x="565669" y="12946"/>
                </a:lnTo>
                <a:lnTo>
                  <a:pt x="561192" y="8384"/>
                </a:lnTo>
                <a:lnTo>
                  <a:pt x="556715" y="3822"/>
                </a:lnTo>
                <a:lnTo>
                  <a:pt x="550856" y="1541"/>
                </a:lnTo>
                <a:lnTo>
                  <a:pt x="537747" y="1541"/>
                </a:lnTo>
                <a:lnTo>
                  <a:pt x="532252" y="3458"/>
                </a:lnTo>
                <a:lnTo>
                  <a:pt x="527133" y="7292"/>
                </a:lnTo>
                <a:lnTo>
                  <a:pt x="522013" y="11126"/>
                </a:lnTo>
                <a:lnTo>
                  <a:pt x="518382" y="17968"/>
                </a:lnTo>
                <a:lnTo>
                  <a:pt x="516240" y="27819"/>
                </a:lnTo>
                <a:lnTo>
                  <a:pt x="519004" y="28398"/>
                </a:lnTo>
                <a:close/>
              </a:path>
              <a:path w="1813911" h="93291">
                <a:moveTo>
                  <a:pt x="361561" y="37821"/>
                </a:moveTo>
                <a:lnTo>
                  <a:pt x="362268" y="29469"/>
                </a:lnTo>
                <a:lnTo>
                  <a:pt x="363682" y="23129"/>
                </a:lnTo>
                <a:lnTo>
                  <a:pt x="366381" y="11222"/>
                </a:lnTo>
                <a:lnTo>
                  <a:pt x="371372" y="5268"/>
                </a:lnTo>
                <a:lnTo>
                  <a:pt x="385938" y="5268"/>
                </a:lnTo>
                <a:lnTo>
                  <a:pt x="390907" y="11050"/>
                </a:lnTo>
                <a:lnTo>
                  <a:pt x="393564" y="22615"/>
                </a:lnTo>
                <a:lnTo>
                  <a:pt x="394977" y="28826"/>
                </a:lnTo>
                <a:lnTo>
                  <a:pt x="395684" y="37136"/>
                </a:lnTo>
                <a:lnTo>
                  <a:pt x="395597" y="53488"/>
                </a:lnTo>
                <a:lnTo>
                  <a:pt x="394500" y="67128"/>
                </a:lnTo>
                <a:lnTo>
                  <a:pt x="392150" y="77485"/>
                </a:lnTo>
                <a:lnTo>
                  <a:pt x="389793" y="84381"/>
                </a:lnTo>
                <a:lnTo>
                  <a:pt x="386784" y="90158"/>
                </a:lnTo>
                <a:lnTo>
                  <a:pt x="397173" y="83196"/>
                </a:lnTo>
                <a:lnTo>
                  <a:pt x="404424" y="70160"/>
                </a:lnTo>
                <a:lnTo>
                  <a:pt x="407080" y="62622"/>
                </a:lnTo>
                <a:lnTo>
                  <a:pt x="408408" y="54590"/>
                </a:lnTo>
                <a:lnTo>
                  <a:pt x="408408" y="46067"/>
                </a:lnTo>
                <a:lnTo>
                  <a:pt x="408282" y="41614"/>
                </a:lnTo>
                <a:lnTo>
                  <a:pt x="406302" y="28758"/>
                </a:lnTo>
                <a:lnTo>
                  <a:pt x="401918" y="17282"/>
                </a:lnTo>
                <a:lnTo>
                  <a:pt x="391146" y="5058"/>
                </a:lnTo>
                <a:lnTo>
                  <a:pt x="378976" y="1798"/>
                </a:lnTo>
                <a:lnTo>
                  <a:pt x="374829" y="2077"/>
                </a:lnTo>
                <a:lnTo>
                  <a:pt x="363155" y="6996"/>
                </a:lnTo>
                <a:lnTo>
                  <a:pt x="354685" y="18053"/>
                </a:lnTo>
                <a:lnTo>
                  <a:pt x="353286" y="21183"/>
                </a:lnTo>
                <a:lnTo>
                  <a:pt x="349949" y="33002"/>
                </a:lnTo>
                <a:lnTo>
                  <a:pt x="348837" y="46581"/>
                </a:lnTo>
                <a:lnTo>
                  <a:pt x="349442" y="57063"/>
                </a:lnTo>
                <a:lnTo>
                  <a:pt x="352323" y="69690"/>
                </a:lnTo>
                <a:lnTo>
                  <a:pt x="357577" y="79927"/>
                </a:lnTo>
                <a:lnTo>
                  <a:pt x="363018" y="87594"/>
                </a:lnTo>
                <a:lnTo>
                  <a:pt x="363746" y="71510"/>
                </a:lnTo>
                <a:lnTo>
                  <a:pt x="362289" y="65684"/>
                </a:lnTo>
                <a:lnTo>
                  <a:pt x="361561" y="57910"/>
                </a:lnTo>
                <a:lnTo>
                  <a:pt x="361561" y="37821"/>
                </a:lnTo>
                <a:close/>
              </a:path>
              <a:path w="1813911" h="93291">
                <a:moveTo>
                  <a:pt x="92237" y="46570"/>
                </a:moveTo>
                <a:lnTo>
                  <a:pt x="94294" y="49097"/>
                </a:lnTo>
                <a:lnTo>
                  <a:pt x="97700" y="49729"/>
                </a:lnTo>
                <a:lnTo>
                  <a:pt x="100913" y="48893"/>
                </a:lnTo>
                <a:lnTo>
                  <a:pt x="103291" y="46281"/>
                </a:lnTo>
                <a:lnTo>
                  <a:pt x="103291" y="43882"/>
                </a:lnTo>
                <a:lnTo>
                  <a:pt x="102969" y="41537"/>
                </a:lnTo>
                <a:lnTo>
                  <a:pt x="102648" y="38935"/>
                </a:lnTo>
                <a:lnTo>
                  <a:pt x="103633" y="35337"/>
                </a:lnTo>
                <a:lnTo>
                  <a:pt x="107575" y="33067"/>
                </a:lnTo>
                <a:lnTo>
                  <a:pt x="111837" y="32510"/>
                </a:lnTo>
                <a:lnTo>
                  <a:pt x="116421" y="32510"/>
                </a:lnTo>
                <a:lnTo>
                  <a:pt x="119442" y="33945"/>
                </a:lnTo>
                <a:lnTo>
                  <a:pt x="120898" y="36814"/>
                </a:lnTo>
                <a:lnTo>
                  <a:pt x="121755" y="38528"/>
                </a:lnTo>
                <a:lnTo>
                  <a:pt x="122184" y="41569"/>
                </a:lnTo>
                <a:lnTo>
                  <a:pt x="122184" y="51399"/>
                </a:lnTo>
                <a:lnTo>
                  <a:pt x="121632" y="51606"/>
                </a:lnTo>
                <a:lnTo>
                  <a:pt x="107267" y="57409"/>
                </a:lnTo>
                <a:lnTo>
                  <a:pt x="100720" y="68147"/>
                </a:lnTo>
                <a:lnTo>
                  <a:pt x="103805" y="63821"/>
                </a:lnTo>
                <a:lnTo>
                  <a:pt x="109974" y="60009"/>
                </a:lnTo>
                <a:lnTo>
                  <a:pt x="113187" y="58039"/>
                </a:lnTo>
                <a:lnTo>
                  <a:pt x="117257" y="56239"/>
                </a:lnTo>
                <a:lnTo>
                  <a:pt x="122184" y="54612"/>
                </a:lnTo>
                <a:lnTo>
                  <a:pt x="122184" y="77420"/>
                </a:lnTo>
                <a:lnTo>
                  <a:pt x="120888" y="79434"/>
                </a:lnTo>
                <a:lnTo>
                  <a:pt x="118296" y="81019"/>
                </a:lnTo>
                <a:lnTo>
                  <a:pt x="115704" y="82604"/>
                </a:lnTo>
                <a:lnTo>
                  <a:pt x="112994" y="83396"/>
                </a:lnTo>
                <a:lnTo>
                  <a:pt x="108110" y="83396"/>
                </a:lnTo>
                <a:lnTo>
                  <a:pt x="104576" y="81597"/>
                </a:lnTo>
                <a:lnTo>
                  <a:pt x="102005" y="79755"/>
                </a:lnTo>
                <a:lnTo>
                  <a:pt x="102905" y="91170"/>
                </a:lnTo>
                <a:lnTo>
                  <a:pt x="106418" y="91170"/>
                </a:lnTo>
                <a:lnTo>
                  <a:pt x="110124" y="90014"/>
                </a:lnTo>
                <a:lnTo>
                  <a:pt x="114022" y="87701"/>
                </a:lnTo>
                <a:lnTo>
                  <a:pt x="116336" y="86330"/>
                </a:lnTo>
                <a:lnTo>
                  <a:pt x="119120" y="84231"/>
                </a:lnTo>
                <a:lnTo>
                  <a:pt x="122376" y="81404"/>
                </a:lnTo>
                <a:lnTo>
                  <a:pt x="122505" y="84017"/>
                </a:lnTo>
                <a:lnTo>
                  <a:pt x="123223" y="86266"/>
                </a:lnTo>
                <a:lnTo>
                  <a:pt x="124529" y="88150"/>
                </a:lnTo>
                <a:lnTo>
                  <a:pt x="127946" y="90977"/>
                </a:lnTo>
                <a:lnTo>
                  <a:pt x="133344" y="90977"/>
                </a:lnTo>
                <a:lnTo>
                  <a:pt x="135786" y="90163"/>
                </a:lnTo>
                <a:lnTo>
                  <a:pt x="138185" y="88536"/>
                </a:lnTo>
                <a:lnTo>
                  <a:pt x="139770" y="87465"/>
                </a:lnTo>
                <a:lnTo>
                  <a:pt x="142619" y="84424"/>
                </a:lnTo>
                <a:lnTo>
                  <a:pt x="142619" y="81083"/>
                </a:lnTo>
                <a:lnTo>
                  <a:pt x="141034" y="82239"/>
                </a:lnTo>
                <a:lnTo>
                  <a:pt x="137821" y="83717"/>
                </a:lnTo>
                <a:lnTo>
                  <a:pt x="135079" y="83717"/>
                </a:lnTo>
                <a:lnTo>
                  <a:pt x="133365" y="81211"/>
                </a:lnTo>
                <a:lnTo>
                  <a:pt x="132851" y="78556"/>
                </a:lnTo>
                <a:lnTo>
                  <a:pt x="132851" y="44653"/>
                </a:lnTo>
                <a:lnTo>
                  <a:pt x="132059" y="40348"/>
                </a:lnTo>
                <a:lnTo>
                  <a:pt x="130473" y="37393"/>
                </a:lnTo>
                <a:lnTo>
                  <a:pt x="127517" y="31996"/>
                </a:lnTo>
                <a:lnTo>
                  <a:pt x="121884" y="29297"/>
                </a:lnTo>
                <a:lnTo>
                  <a:pt x="106418" y="29297"/>
                </a:lnTo>
                <a:lnTo>
                  <a:pt x="100988" y="30936"/>
                </a:lnTo>
                <a:lnTo>
                  <a:pt x="97282" y="34213"/>
                </a:lnTo>
                <a:lnTo>
                  <a:pt x="93576" y="37489"/>
                </a:lnTo>
                <a:lnTo>
                  <a:pt x="91723" y="40627"/>
                </a:lnTo>
                <a:lnTo>
                  <a:pt x="91723" y="43625"/>
                </a:lnTo>
                <a:lnTo>
                  <a:pt x="92237" y="46570"/>
                </a:lnTo>
                <a:close/>
              </a:path>
              <a:path w="1813911" h="93291">
                <a:moveTo>
                  <a:pt x="24066" y="17732"/>
                </a:moveTo>
                <a:lnTo>
                  <a:pt x="29914" y="10450"/>
                </a:lnTo>
                <a:lnTo>
                  <a:pt x="37443" y="6810"/>
                </a:lnTo>
                <a:lnTo>
                  <a:pt x="55779" y="6810"/>
                </a:lnTo>
                <a:lnTo>
                  <a:pt x="63041" y="10194"/>
                </a:lnTo>
                <a:lnTo>
                  <a:pt x="68439" y="16961"/>
                </a:lnTo>
                <a:lnTo>
                  <a:pt x="71266" y="20560"/>
                </a:lnTo>
                <a:lnTo>
                  <a:pt x="73558" y="25293"/>
                </a:lnTo>
                <a:lnTo>
                  <a:pt x="75315" y="31160"/>
                </a:lnTo>
                <a:lnTo>
                  <a:pt x="78335" y="31160"/>
                </a:lnTo>
                <a:lnTo>
                  <a:pt x="77114" y="1605"/>
                </a:lnTo>
                <a:lnTo>
                  <a:pt x="74351" y="1605"/>
                </a:lnTo>
                <a:lnTo>
                  <a:pt x="73151" y="4133"/>
                </a:lnTo>
                <a:lnTo>
                  <a:pt x="70924" y="5503"/>
                </a:lnTo>
                <a:lnTo>
                  <a:pt x="67903" y="5846"/>
                </a:lnTo>
                <a:lnTo>
                  <a:pt x="65097" y="5139"/>
                </a:lnTo>
                <a:lnTo>
                  <a:pt x="60085" y="3726"/>
                </a:lnTo>
                <a:lnTo>
                  <a:pt x="55072" y="2312"/>
                </a:lnTo>
                <a:lnTo>
                  <a:pt x="50188" y="1605"/>
                </a:lnTo>
                <a:lnTo>
                  <a:pt x="45433" y="1605"/>
                </a:lnTo>
                <a:lnTo>
                  <a:pt x="34036" y="2790"/>
                </a:lnTo>
                <a:lnTo>
                  <a:pt x="22130" y="7337"/>
                </a:lnTo>
                <a:lnTo>
                  <a:pt x="12145" y="15291"/>
                </a:lnTo>
                <a:lnTo>
                  <a:pt x="6596" y="22578"/>
                </a:lnTo>
                <a:lnTo>
                  <a:pt x="1649" y="34224"/>
                </a:lnTo>
                <a:lnTo>
                  <a:pt x="0" y="47544"/>
                </a:lnTo>
                <a:lnTo>
                  <a:pt x="652" y="56125"/>
                </a:lnTo>
                <a:lnTo>
                  <a:pt x="4408" y="68384"/>
                </a:lnTo>
                <a:lnTo>
                  <a:pt x="11502" y="78834"/>
                </a:lnTo>
                <a:lnTo>
                  <a:pt x="19777" y="85753"/>
                </a:lnTo>
                <a:lnTo>
                  <a:pt x="31407" y="90731"/>
                </a:lnTo>
                <a:lnTo>
                  <a:pt x="45176" y="92391"/>
                </a:lnTo>
                <a:lnTo>
                  <a:pt x="53787" y="92391"/>
                </a:lnTo>
                <a:lnTo>
                  <a:pt x="61777" y="90035"/>
                </a:lnTo>
                <a:lnTo>
                  <a:pt x="69146" y="85323"/>
                </a:lnTo>
                <a:lnTo>
                  <a:pt x="73473" y="82539"/>
                </a:lnTo>
                <a:lnTo>
                  <a:pt x="77093" y="79305"/>
                </a:lnTo>
                <a:lnTo>
                  <a:pt x="80006" y="75622"/>
                </a:lnTo>
                <a:lnTo>
                  <a:pt x="77564" y="73180"/>
                </a:lnTo>
                <a:lnTo>
                  <a:pt x="73623" y="76907"/>
                </a:lnTo>
                <a:lnTo>
                  <a:pt x="70003" y="79691"/>
                </a:lnTo>
                <a:lnTo>
                  <a:pt x="66704" y="81532"/>
                </a:lnTo>
                <a:lnTo>
                  <a:pt x="60963" y="84788"/>
                </a:lnTo>
                <a:lnTo>
                  <a:pt x="54687" y="86416"/>
                </a:lnTo>
                <a:lnTo>
                  <a:pt x="47640" y="86415"/>
                </a:lnTo>
                <a:lnTo>
                  <a:pt x="34869" y="83746"/>
                </a:lnTo>
                <a:lnTo>
                  <a:pt x="24516" y="75911"/>
                </a:lnTo>
                <a:lnTo>
                  <a:pt x="22092" y="72798"/>
                </a:lnTo>
                <a:lnTo>
                  <a:pt x="16993" y="61608"/>
                </a:lnTo>
                <a:lnTo>
                  <a:pt x="15294" y="47801"/>
                </a:lnTo>
                <a:lnTo>
                  <a:pt x="15608" y="40855"/>
                </a:lnTo>
                <a:lnTo>
                  <a:pt x="18395" y="27942"/>
                </a:lnTo>
                <a:lnTo>
                  <a:pt x="24066" y="177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385582" y="3802098"/>
            <a:ext cx="60406" cy="0"/>
          </a:xfrm>
          <a:custGeom>
            <a:avLst/>
            <a:gdLst/>
            <a:ahLst/>
            <a:cxnLst/>
            <a:rect l="l" t="t" r="r" b="b"/>
            <a:pathLst>
              <a:path w="66447">
                <a:moveTo>
                  <a:pt x="0" y="0"/>
                </a:moveTo>
                <a:lnTo>
                  <a:pt x="66447" y="0"/>
                </a:lnTo>
              </a:path>
            </a:pathLst>
          </a:custGeom>
          <a:ln w="102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385582" y="3778684"/>
            <a:ext cx="60406" cy="0"/>
          </a:xfrm>
          <a:custGeom>
            <a:avLst/>
            <a:gdLst/>
            <a:ahLst/>
            <a:cxnLst/>
            <a:rect l="l" t="t" r="r" b="b"/>
            <a:pathLst>
              <a:path w="66447">
                <a:moveTo>
                  <a:pt x="0" y="0"/>
                </a:moveTo>
                <a:lnTo>
                  <a:pt x="66447" y="0"/>
                </a:lnTo>
              </a:path>
            </a:pathLst>
          </a:custGeom>
          <a:ln w="102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084620" y="3793537"/>
            <a:ext cx="29385" cy="0"/>
          </a:xfrm>
          <a:custGeom>
            <a:avLst/>
            <a:gdLst/>
            <a:ahLst/>
            <a:cxnLst/>
            <a:rect l="l" t="t" r="r" b="b"/>
            <a:pathLst>
              <a:path w="32324">
                <a:moveTo>
                  <a:pt x="0" y="0"/>
                </a:moveTo>
                <a:lnTo>
                  <a:pt x="32324" y="0"/>
                </a:lnTo>
              </a:path>
            </a:pathLst>
          </a:custGeom>
          <a:ln w="94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452416" y="3802098"/>
            <a:ext cx="60406" cy="0"/>
          </a:xfrm>
          <a:custGeom>
            <a:avLst/>
            <a:gdLst/>
            <a:ahLst/>
            <a:cxnLst/>
            <a:rect l="l" t="t" r="r" b="b"/>
            <a:pathLst>
              <a:path w="66447">
                <a:moveTo>
                  <a:pt x="0" y="0"/>
                </a:moveTo>
                <a:lnTo>
                  <a:pt x="66447" y="0"/>
                </a:lnTo>
              </a:path>
            </a:pathLst>
          </a:custGeom>
          <a:ln w="102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452416" y="3778684"/>
            <a:ext cx="60406" cy="0"/>
          </a:xfrm>
          <a:custGeom>
            <a:avLst/>
            <a:gdLst/>
            <a:ahLst/>
            <a:cxnLst/>
            <a:rect l="l" t="t" r="r" b="b"/>
            <a:pathLst>
              <a:path w="66447">
                <a:moveTo>
                  <a:pt x="0" y="0"/>
                </a:moveTo>
                <a:lnTo>
                  <a:pt x="66447" y="0"/>
                </a:lnTo>
              </a:path>
            </a:pathLst>
          </a:custGeom>
          <a:ln w="102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206933" y="4484907"/>
            <a:ext cx="601125" cy="81578"/>
          </a:xfrm>
          <a:custGeom>
            <a:avLst/>
            <a:gdLst/>
            <a:ahLst/>
            <a:cxnLst/>
            <a:rect l="l" t="t" r="r" b="b"/>
            <a:pathLst>
              <a:path w="661238" h="92455">
                <a:moveTo>
                  <a:pt x="576283" y="0"/>
                </a:moveTo>
                <a:lnTo>
                  <a:pt x="570949" y="6874"/>
                </a:lnTo>
                <a:lnTo>
                  <a:pt x="553277" y="30197"/>
                </a:lnTo>
                <a:lnTo>
                  <a:pt x="539589" y="49665"/>
                </a:lnTo>
                <a:lnTo>
                  <a:pt x="537618" y="52449"/>
                </a:lnTo>
                <a:lnTo>
                  <a:pt x="536440" y="54130"/>
                </a:lnTo>
                <a:lnTo>
                  <a:pt x="541260" y="56990"/>
                </a:lnTo>
                <a:lnTo>
                  <a:pt x="541260" y="55769"/>
                </a:lnTo>
                <a:lnTo>
                  <a:pt x="566965" y="19532"/>
                </a:lnTo>
                <a:lnTo>
                  <a:pt x="567864" y="19532"/>
                </a:lnTo>
                <a:lnTo>
                  <a:pt x="567864" y="56990"/>
                </a:lnTo>
                <a:lnTo>
                  <a:pt x="541260" y="56990"/>
                </a:lnTo>
                <a:lnTo>
                  <a:pt x="536440" y="54130"/>
                </a:lnTo>
                <a:lnTo>
                  <a:pt x="534962" y="56668"/>
                </a:lnTo>
                <a:lnTo>
                  <a:pt x="534962" y="71638"/>
                </a:lnTo>
                <a:lnTo>
                  <a:pt x="567736" y="71638"/>
                </a:lnTo>
                <a:lnTo>
                  <a:pt x="567736" y="90464"/>
                </a:lnTo>
                <a:lnTo>
                  <a:pt x="586758" y="90464"/>
                </a:lnTo>
                <a:lnTo>
                  <a:pt x="586758" y="71638"/>
                </a:lnTo>
                <a:lnTo>
                  <a:pt x="594983" y="71638"/>
                </a:lnTo>
                <a:lnTo>
                  <a:pt x="594983" y="56990"/>
                </a:lnTo>
                <a:lnTo>
                  <a:pt x="586758" y="56990"/>
                </a:lnTo>
                <a:lnTo>
                  <a:pt x="586758" y="0"/>
                </a:lnTo>
                <a:lnTo>
                  <a:pt x="576283" y="0"/>
                </a:lnTo>
                <a:close/>
              </a:path>
              <a:path w="661238" h="92455">
                <a:moveTo>
                  <a:pt x="606101" y="26856"/>
                </a:moveTo>
                <a:lnTo>
                  <a:pt x="607429" y="23900"/>
                </a:lnTo>
                <a:lnTo>
                  <a:pt x="608950" y="21545"/>
                </a:lnTo>
                <a:lnTo>
                  <a:pt x="610663" y="19788"/>
                </a:lnTo>
                <a:lnTo>
                  <a:pt x="613833" y="16576"/>
                </a:lnTo>
                <a:lnTo>
                  <a:pt x="617732" y="14970"/>
                </a:lnTo>
                <a:lnTo>
                  <a:pt x="627628" y="14970"/>
                </a:lnTo>
                <a:lnTo>
                  <a:pt x="631516" y="16758"/>
                </a:lnTo>
                <a:lnTo>
                  <a:pt x="634023" y="20335"/>
                </a:lnTo>
                <a:lnTo>
                  <a:pt x="636529" y="23911"/>
                </a:lnTo>
                <a:lnTo>
                  <a:pt x="637782" y="27756"/>
                </a:lnTo>
                <a:lnTo>
                  <a:pt x="637779" y="32207"/>
                </a:lnTo>
                <a:lnTo>
                  <a:pt x="635260" y="43242"/>
                </a:lnTo>
                <a:lnTo>
                  <a:pt x="628014" y="55769"/>
                </a:lnTo>
                <a:lnTo>
                  <a:pt x="620743" y="64930"/>
                </a:lnTo>
                <a:lnTo>
                  <a:pt x="612039" y="74916"/>
                </a:lnTo>
                <a:lnTo>
                  <a:pt x="600638" y="87444"/>
                </a:lnTo>
                <a:lnTo>
                  <a:pt x="600638" y="90464"/>
                </a:lnTo>
                <a:lnTo>
                  <a:pt x="655325" y="90464"/>
                </a:lnTo>
                <a:lnTo>
                  <a:pt x="661238" y="62772"/>
                </a:lnTo>
                <a:lnTo>
                  <a:pt x="658089" y="62772"/>
                </a:lnTo>
                <a:lnTo>
                  <a:pt x="656075" y="67441"/>
                </a:lnTo>
                <a:lnTo>
                  <a:pt x="654072" y="70311"/>
                </a:lnTo>
                <a:lnTo>
                  <a:pt x="650088" y="72452"/>
                </a:lnTo>
                <a:lnTo>
                  <a:pt x="645836" y="72988"/>
                </a:lnTo>
                <a:lnTo>
                  <a:pt x="620624" y="72988"/>
                </a:lnTo>
                <a:lnTo>
                  <a:pt x="620624" y="71895"/>
                </a:lnTo>
                <a:lnTo>
                  <a:pt x="640674" y="52749"/>
                </a:lnTo>
                <a:lnTo>
                  <a:pt x="646200" y="47480"/>
                </a:lnTo>
                <a:lnTo>
                  <a:pt x="650131" y="42597"/>
                </a:lnTo>
                <a:lnTo>
                  <a:pt x="652466" y="38100"/>
                </a:lnTo>
                <a:lnTo>
                  <a:pt x="654801" y="33602"/>
                </a:lnTo>
                <a:lnTo>
                  <a:pt x="655968" y="29212"/>
                </a:lnTo>
                <a:lnTo>
                  <a:pt x="655968" y="16747"/>
                </a:lnTo>
                <a:lnTo>
                  <a:pt x="653483" y="10547"/>
                </a:lnTo>
                <a:lnTo>
                  <a:pt x="648514" y="6328"/>
                </a:lnTo>
                <a:lnTo>
                  <a:pt x="643544" y="2109"/>
                </a:lnTo>
                <a:lnTo>
                  <a:pt x="638018" y="0"/>
                </a:lnTo>
                <a:lnTo>
                  <a:pt x="625508" y="0"/>
                </a:lnTo>
                <a:lnTo>
                  <a:pt x="619724" y="2195"/>
                </a:lnTo>
                <a:lnTo>
                  <a:pt x="614583" y="6585"/>
                </a:lnTo>
                <a:lnTo>
                  <a:pt x="609442" y="10975"/>
                </a:lnTo>
                <a:lnTo>
                  <a:pt x="605415" y="17732"/>
                </a:lnTo>
                <a:lnTo>
                  <a:pt x="602502" y="26856"/>
                </a:lnTo>
                <a:lnTo>
                  <a:pt x="606101" y="26856"/>
                </a:lnTo>
                <a:close/>
              </a:path>
              <a:path w="661238" h="92455">
                <a:moveTo>
                  <a:pt x="441173" y="92044"/>
                </a:moveTo>
                <a:lnTo>
                  <a:pt x="454063" y="89542"/>
                </a:lnTo>
                <a:lnTo>
                  <a:pt x="465834" y="84860"/>
                </a:lnTo>
                <a:lnTo>
                  <a:pt x="476483" y="77999"/>
                </a:lnTo>
                <a:lnTo>
                  <a:pt x="482089" y="72980"/>
                </a:lnTo>
                <a:lnTo>
                  <a:pt x="489828" y="62675"/>
                </a:lnTo>
                <a:lnTo>
                  <a:pt x="494471" y="50791"/>
                </a:lnTo>
                <a:lnTo>
                  <a:pt x="496019" y="37329"/>
                </a:lnTo>
                <a:lnTo>
                  <a:pt x="495923" y="33838"/>
                </a:lnTo>
                <a:lnTo>
                  <a:pt x="493396" y="20726"/>
                </a:lnTo>
                <a:lnTo>
                  <a:pt x="487440" y="10248"/>
                </a:lnTo>
                <a:lnTo>
                  <a:pt x="481721" y="3415"/>
                </a:lnTo>
                <a:lnTo>
                  <a:pt x="474427" y="0"/>
                </a:lnTo>
                <a:lnTo>
                  <a:pt x="457847" y="0"/>
                </a:lnTo>
                <a:lnTo>
                  <a:pt x="460054" y="5172"/>
                </a:lnTo>
                <a:lnTo>
                  <a:pt x="462281" y="3662"/>
                </a:lnTo>
                <a:lnTo>
                  <a:pt x="468151" y="3662"/>
                </a:lnTo>
                <a:lnTo>
                  <a:pt x="470314" y="5032"/>
                </a:lnTo>
                <a:lnTo>
                  <a:pt x="471856" y="7774"/>
                </a:lnTo>
                <a:lnTo>
                  <a:pt x="472756" y="9402"/>
                </a:lnTo>
                <a:lnTo>
                  <a:pt x="473484" y="11693"/>
                </a:lnTo>
                <a:lnTo>
                  <a:pt x="474041" y="14648"/>
                </a:lnTo>
                <a:lnTo>
                  <a:pt x="474513" y="17133"/>
                </a:lnTo>
                <a:lnTo>
                  <a:pt x="474834" y="20078"/>
                </a:lnTo>
                <a:lnTo>
                  <a:pt x="475005" y="23483"/>
                </a:lnTo>
                <a:lnTo>
                  <a:pt x="475177" y="26888"/>
                </a:lnTo>
                <a:lnTo>
                  <a:pt x="475262" y="38871"/>
                </a:lnTo>
                <a:lnTo>
                  <a:pt x="475112" y="42212"/>
                </a:lnTo>
                <a:lnTo>
                  <a:pt x="474813" y="45039"/>
                </a:lnTo>
                <a:lnTo>
                  <a:pt x="474513" y="47866"/>
                </a:lnTo>
                <a:lnTo>
                  <a:pt x="474041" y="49665"/>
                </a:lnTo>
                <a:lnTo>
                  <a:pt x="471760" y="50757"/>
                </a:lnTo>
                <a:lnTo>
                  <a:pt x="468386" y="51335"/>
                </a:lnTo>
                <a:lnTo>
                  <a:pt x="464145" y="51335"/>
                </a:lnTo>
                <a:lnTo>
                  <a:pt x="461125" y="48840"/>
                </a:lnTo>
                <a:lnTo>
                  <a:pt x="459325" y="43850"/>
                </a:lnTo>
                <a:lnTo>
                  <a:pt x="457526" y="38860"/>
                </a:lnTo>
                <a:lnTo>
                  <a:pt x="456626" y="31418"/>
                </a:lnTo>
                <a:lnTo>
                  <a:pt x="456626" y="15655"/>
                </a:lnTo>
                <a:lnTo>
                  <a:pt x="451164" y="2762"/>
                </a:lnTo>
                <a:lnTo>
                  <a:pt x="445509" y="8288"/>
                </a:lnTo>
                <a:lnTo>
                  <a:pt x="439854" y="13813"/>
                </a:lnTo>
                <a:lnTo>
                  <a:pt x="437026" y="21309"/>
                </a:lnTo>
                <a:lnTo>
                  <a:pt x="437026" y="38956"/>
                </a:lnTo>
                <a:lnTo>
                  <a:pt x="439318" y="45424"/>
                </a:lnTo>
                <a:lnTo>
                  <a:pt x="443902" y="50179"/>
                </a:lnTo>
                <a:lnTo>
                  <a:pt x="448486" y="54933"/>
                </a:lnTo>
                <a:lnTo>
                  <a:pt x="454227" y="57311"/>
                </a:lnTo>
                <a:lnTo>
                  <a:pt x="463438" y="57311"/>
                </a:lnTo>
                <a:lnTo>
                  <a:pt x="465644" y="57075"/>
                </a:lnTo>
                <a:lnTo>
                  <a:pt x="467744" y="56604"/>
                </a:lnTo>
                <a:lnTo>
                  <a:pt x="470250" y="55919"/>
                </a:lnTo>
                <a:lnTo>
                  <a:pt x="472692" y="55769"/>
                </a:lnTo>
                <a:lnTo>
                  <a:pt x="470703" y="62223"/>
                </a:lnTo>
                <a:lnTo>
                  <a:pt x="464492" y="73635"/>
                </a:lnTo>
                <a:lnTo>
                  <a:pt x="455534" y="82111"/>
                </a:lnTo>
                <a:lnTo>
                  <a:pt x="450778" y="85281"/>
                </a:lnTo>
                <a:lnTo>
                  <a:pt x="444866" y="87572"/>
                </a:lnTo>
                <a:lnTo>
                  <a:pt x="437797" y="88986"/>
                </a:lnTo>
                <a:lnTo>
                  <a:pt x="437797" y="92327"/>
                </a:lnTo>
                <a:lnTo>
                  <a:pt x="441173" y="92044"/>
                </a:lnTo>
                <a:close/>
              </a:path>
              <a:path w="661238" h="92455">
                <a:moveTo>
                  <a:pt x="0" y="47095"/>
                </a:moveTo>
                <a:lnTo>
                  <a:pt x="1501" y="60077"/>
                </a:lnTo>
                <a:lnTo>
                  <a:pt x="6362" y="71827"/>
                </a:lnTo>
                <a:lnTo>
                  <a:pt x="14587" y="81533"/>
                </a:lnTo>
                <a:lnTo>
                  <a:pt x="22059" y="86877"/>
                </a:lnTo>
                <a:lnTo>
                  <a:pt x="33799" y="91543"/>
                </a:lnTo>
                <a:lnTo>
                  <a:pt x="47232" y="93098"/>
                </a:lnTo>
                <a:lnTo>
                  <a:pt x="55715" y="93098"/>
                </a:lnTo>
                <a:lnTo>
                  <a:pt x="63426" y="90806"/>
                </a:lnTo>
                <a:lnTo>
                  <a:pt x="70367" y="86223"/>
                </a:lnTo>
                <a:lnTo>
                  <a:pt x="74265" y="83653"/>
                </a:lnTo>
                <a:lnTo>
                  <a:pt x="78785" y="79498"/>
                </a:lnTo>
                <a:lnTo>
                  <a:pt x="83926" y="73759"/>
                </a:lnTo>
                <a:lnTo>
                  <a:pt x="80006" y="70546"/>
                </a:lnTo>
                <a:lnTo>
                  <a:pt x="75465" y="75343"/>
                </a:lnTo>
                <a:lnTo>
                  <a:pt x="71523" y="78834"/>
                </a:lnTo>
                <a:lnTo>
                  <a:pt x="68182" y="81019"/>
                </a:lnTo>
                <a:lnTo>
                  <a:pt x="62355" y="84788"/>
                </a:lnTo>
                <a:lnTo>
                  <a:pt x="56058" y="86673"/>
                </a:lnTo>
                <a:lnTo>
                  <a:pt x="49289" y="86673"/>
                </a:lnTo>
                <a:lnTo>
                  <a:pt x="45901" y="86482"/>
                </a:lnTo>
                <a:lnTo>
                  <a:pt x="34158" y="81449"/>
                </a:lnTo>
                <a:lnTo>
                  <a:pt x="26604" y="69582"/>
                </a:lnTo>
                <a:lnTo>
                  <a:pt x="24419" y="63500"/>
                </a:lnTo>
                <a:lnTo>
                  <a:pt x="23327" y="55747"/>
                </a:lnTo>
                <a:lnTo>
                  <a:pt x="23327" y="46324"/>
                </a:lnTo>
                <a:lnTo>
                  <a:pt x="23514" y="39529"/>
                </a:lnTo>
                <a:lnTo>
                  <a:pt x="25274" y="26318"/>
                </a:lnTo>
                <a:lnTo>
                  <a:pt x="28885" y="15708"/>
                </a:lnTo>
                <a:lnTo>
                  <a:pt x="32591" y="8106"/>
                </a:lnTo>
                <a:lnTo>
                  <a:pt x="38857" y="4304"/>
                </a:lnTo>
                <a:lnTo>
                  <a:pt x="55479" y="4304"/>
                </a:lnTo>
                <a:lnTo>
                  <a:pt x="62462" y="7859"/>
                </a:lnTo>
                <a:lnTo>
                  <a:pt x="68632" y="14970"/>
                </a:lnTo>
                <a:lnTo>
                  <a:pt x="71931" y="18825"/>
                </a:lnTo>
                <a:lnTo>
                  <a:pt x="75165" y="24093"/>
                </a:lnTo>
                <a:lnTo>
                  <a:pt x="78335" y="30775"/>
                </a:lnTo>
                <a:lnTo>
                  <a:pt x="81677" y="30775"/>
                </a:lnTo>
                <a:lnTo>
                  <a:pt x="81677" y="0"/>
                </a:lnTo>
                <a:lnTo>
                  <a:pt x="78014" y="0"/>
                </a:lnTo>
                <a:lnTo>
                  <a:pt x="77757" y="1413"/>
                </a:lnTo>
                <a:lnTo>
                  <a:pt x="76118" y="4047"/>
                </a:lnTo>
                <a:lnTo>
                  <a:pt x="73773" y="5975"/>
                </a:lnTo>
                <a:lnTo>
                  <a:pt x="71459" y="5975"/>
                </a:lnTo>
                <a:lnTo>
                  <a:pt x="68332" y="4957"/>
                </a:lnTo>
                <a:lnTo>
                  <a:pt x="62720" y="2923"/>
                </a:lnTo>
                <a:lnTo>
                  <a:pt x="57107" y="888"/>
                </a:lnTo>
                <a:lnTo>
                  <a:pt x="51559" y="-128"/>
                </a:lnTo>
                <a:lnTo>
                  <a:pt x="46076" y="-128"/>
                </a:lnTo>
                <a:lnTo>
                  <a:pt x="36479" y="733"/>
                </a:lnTo>
                <a:lnTo>
                  <a:pt x="24409" y="4842"/>
                </a:lnTo>
                <a:lnTo>
                  <a:pt x="13944" y="12336"/>
                </a:lnTo>
                <a:lnTo>
                  <a:pt x="6413" y="21740"/>
                </a:lnTo>
                <a:lnTo>
                  <a:pt x="1603" y="33479"/>
                </a:lnTo>
                <a:lnTo>
                  <a:pt x="0" y="47095"/>
                </a:lnTo>
                <a:close/>
              </a:path>
              <a:path w="661238" h="92455">
                <a:moveTo>
                  <a:pt x="132573" y="83203"/>
                </a:moveTo>
                <a:lnTo>
                  <a:pt x="129745" y="80248"/>
                </a:lnTo>
                <a:lnTo>
                  <a:pt x="126875" y="82304"/>
                </a:lnTo>
                <a:lnTo>
                  <a:pt x="122741" y="82946"/>
                </a:lnTo>
                <a:lnTo>
                  <a:pt x="121113" y="82946"/>
                </a:lnTo>
                <a:lnTo>
                  <a:pt x="124818" y="89414"/>
                </a:lnTo>
                <a:lnTo>
                  <a:pt x="128931" y="86844"/>
                </a:lnTo>
                <a:lnTo>
                  <a:pt x="132573" y="83203"/>
                </a:lnTo>
                <a:close/>
              </a:path>
              <a:path w="661238" h="92455">
                <a:moveTo>
                  <a:pt x="102337" y="51271"/>
                </a:moveTo>
                <a:lnTo>
                  <a:pt x="106268" y="53520"/>
                </a:lnTo>
                <a:lnTo>
                  <a:pt x="110981" y="53520"/>
                </a:lnTo>
                <a:lnTo>
                  <a:pt x="114547" y="51496"/>
                </a:lnTo>
                <a:lnTo>
                  <a:pt x="117021" y="48230"/>
                </a:lnTo>
                <a:lnTo>
                  <a:pt x="117021" y="45746"/>
                </a:lnTo>
                <a:lnTo>
                  <a:pt x="116475" y="42950"/>
                </a:lnTo>
                <a:lnTo>
                  <a:pt x="115029" y="40541"/>
                </a:lnTo>
                <a:lnTo>
                  <a:pt x="113315" y="38207"/>
                </a:lnTo>
                <a:lnTo>
                  <a:pt x="113230" y="35936"/>
                </a:lnTo>
                <a:lnTo>
                  <a:pt x="115511" y="33956"/>
                </a:lnTo>
                <a:lnTo>
                  <a:pt x="118970" y="32639"/>
                </a:lnTo>
                <a:lnTo>
                  <a:pt x="125525" y="32639"/>
                </a:lnTo>
                <a:lnTo>
                  <a:pt x="128449" y="33570"/>
                </a:lnTo>
                <a:lnTo>
                  <a:pt x="131748" y="37297"/>
                </a:lnTo>
                <a:lnTo>
                  <a:pt x="132573" y="40177"/>
                </a:lnTo>
                <a:lnTo>
                  <a:pt x="132573" y="53648"/>
                </a:lnTo>
                <a:lnTo>
                  <a:pt x="128429" y="54882"/>
                </a:lnTo>
                <a:lnTo>
                  <a:pt x="115211" y="59514"/>
                </a:lnTo>
                <a:lnTo>
                  <a:pt x="105775" y="64121"/>
                </a:lnTo>
                <a:lnTo>
                  <a:pt x="100077" y="67590"/>
                </a:lnTo>
                <a:lnTo>
                  <a:pt x="97228" y="72281"/>
                </a:lnTo>
                <a:lnTo>
                  <a:pt x="97228" y="83032"/>
                </a:lnTo>
                <a:lnTo>
                  <a:pt x="98792" y="86598"/>
                </a:lnTo>
                <a:lnTo>
                  <a:pt x="101920" y="88890"/>
                </a:lnTo>
                <a:lnTo>
                  <a:pt x="105047" y="91181"/>
                </a:lnTo>
                <a:lnTo>
                  <a:pt x="108410" y="92327"/>
                </a:lnTo>
                <a:lnTo>
                  <a:pt x="114708" y="92327"/>
                </a:lnTo>
                <a:lnTo>
                  <a:pt x="117450" y="91856"/>
                </a:lnTo>
                <a:lnTo>
                  <a:pt x="120234" y="90913"/>
                </a:lnTo>
                <a:lnTo>
                  <a:pt x="124818" y="89414"/>
                </a:lnTo>
                <a:lnTo>
                  <a:pt x="121113" y="82946"/>
                </a:lnTo>
                <a:lnTo>
                  <a:pt x="118339" y="80730"/>
                </a:lnTo>
                <a:lnTo>
                  <a:pt x="116379" y="77078"/>
                </a:lnTo>
                <a:lnTo>
                  <a:pt x="116379" y="69368"/>
                </a:lnTo>
                <a:lnTo>
                  <a:pt x="118628" y="65384"/>
                </a:lnTo>
                <a:lnTo>
                  <a:pt x="123126" y="62258"/>
                </a:lnTo>
                <a:lnTo>
                  <a:pt x="125782" y="60416"/>
                </a:lnTo>
                <a:lnTo>
                  <a:pt x="128867" y="59067"/>
                </a:lnTo>
                <a:lnTo>
                  <a:pt x="132380" y="58210"/>
                </a:lnTo>
                <a:lnTo>
                  <a:pt x="132380" y="77421"/>
                </a:lnTo>
                <a:lnTo>
                  <a:pt x="129745" y="80248"/>
                </a:lnTo>
                <a:lnTo>
                  <a:pt x="132573" y="83203"/>
                </a:lnTo>
                <a:lnTo>
                  <a:pt x="133044" y="85731"/>
                </a:lnTo>
                <a:lnTo>
                  <a:pt x="134822" y="88922"/>
                </a:lnTo>
                <a:lnTo>
                  <a:pt x="136621" y="91192"/>
                </a:lnTo>
                <a:lnTo>
                  <a:pt x="139470" y="92327"/>
                </a:lnTo>
                <a:lnTo>
                  <a:pt x="145554" y="92327"/>
                </a:lnTo>
                <a:lnTo>
                  <a:pt x="149602" y="91170"/>
                </a:lnTo>
                <a:lnTo>
                  <a:pt x="152730" y="89971"/>
                </a:lnTo>
                <a:lnTo>
                  <a:pt x="155579" y="87872"/>
                </a:lnTo>
                <a:lnTo>
                  <a:pt x="158149" y="84874"/>
                </a:lnTo>
                <a:lnTo>
                  <a:pt x="156157" y="82111"/>
                </a:lnTo>
                <a:lnTo>
                  <a:pt x="153854" y="83878"/>
                </a:lnTo>
                <a:lnTo>
                  <a:pt x="151241" y="82978"/>
                </a:lnTo>
                <a:lnTo>
                  <a:pt x="150502" y="80569"/>
                </a:lnTo>
                <a:lnTo>
                  <a:pt x="150502" y="40905"/>
                </a:lnTo>
                <a:lnTo>
                  <a:pt x="148017" y="35551"/>
                </a:lnTo>
                <a:lnTo>
                  <a:pt x="143047" y="32639"/>
                </a:lnTo>
                <a:lnTo>
                  <a:pt x="138035" y="29769"/>
                </a:lnTo>
                <a:lnTo>
                  <a:pt x="131802" y="28333"/>
                </a:lnTo>
                <a:lnTo>
                  <a:pt x="117407" y="28333"/>
                </a:lnTo>
                <a:lnTo>
                  <a:pt x="111559" y="29811"/>
                </a:lnTo>
                <a:lnTo>
                  <a:pt x="106804" y="32767"/>
                </a:lnTo>
                <a:lnTo>
                  <a:pt x="102048" y="35722"/>
                </a:lnTo>
                <a:lnTo>
                  <a:pt x="99670" y="39727"/>
                </a:lnTo>
                <a:lnTo>
                  <a:pt x="99670" y="47609"/>
                </a:lnTo>
                <a:lnTo>
                  <a:pt x="102337" y="51271"/>
                </a:lnTo>
                <a:close/>
              </a:path>
              <a:path w="661238" h="92455">
                <a:moveTo>
                  <a:pt x="193172" y="90464"/>
                </a:moveTo>
                <a:lnTo>
                  <a:pt x="193172" y="87315"/>
                </a:lnTo>
                <a:lnTo>
                  <a:pt x="190773" y="86716"/>
                </a:lnTo>
                <a:lnTo>
                  <a:pt x="188160" y="85066"/>
                </a:lnTo>
                <a:lnTo>
                  <a:pt x="186746" y="82261"/>
                </a:lnTo>
                <a:lnTo>
                  <a:pt x="186746" y="1541"/>
                </a:lnTo>
                <a:lnTo>
                  <a:pt x="161812" y="1541"/>
                </a:lnTo>
                <a:lnTo>
                  <a:pt x="161812" y="4754"/>
                </a:lnTo>
                <a:lnTo>
                  <a:pt x="164254" y="5311"/>
                </a:lnTo>
                <a:lnTo>
                  <a:pt x="166825" y="6874"/>
                </a:lnTo>
                <a:lnTo>
                  <a:pt x="168174" y="9551"/>
                </a:lnTo>
                <a:lnTo>
                  <a:pt x="168174" y="82261"/>
                </a:lnTo>
                <a:lnTo>
                  <a:pt x="166728" y="85098"/>
                </a:lnTo>
                <a:lnTo>
                  <a:pt x="164126" y="86758"/>
                </a:lnTo>
                <a:lnTo>
                  <a:pt x="161812" y="87315"/>
                </a:lnTo>
                <a:lnTo>
                  <a:pt x="161812" y="90464"/>
                </a:lnTo>
                <a:lnTo>
                  <a:pt x="193172" y="90464"/>
                </a:lnTo>
                <a:close/>
              </a:path>
              <a:path w="661238" h="92455">
                <a:moveTo>
                  <a:pt x="226074" y="90464"/>
                </a:moveTo>
                <a:lnTo>
                  <a:pt x="226074" y="87315"/>
                </a:lnTo>
                <a:lnTo>
                  <a:pt x="223675" y="86716"/>
                </a:lnTo>
                <a:lnTo>
                  <a:pt x="221062" y="85066"/>
                </a:lnTo>
                <a:lnTo>
                  <a:pt x="219648" y="82261"/>
                </a:lnTo>
                <a:lnTo>
                  <a:pt x="219648" y="1541"/>
                </a:lnTo>
                <a:lnTo>
                  <a:pt x="194714" y="1541"/>
                </a:lnTo>
                <a:lnTo>
                  <a:pt x="194714" y="4754"/>
                </a:lnTo>
                <a:lnTo>
                  <a:pt x="197156" y="5311"/>
                </a:lnTo>
                <a:lnTo>
                  <a:pt x="199727" y="6874"/>
                </a:lnTo>
                <a:lnTo>
                  <a:pt x="201076" y="9551"/>
                </a:lnTo>
                <a:lnTo>
                  <a:pt x="201076" y="82261"/>
                </a:lnTo>
                <a:lnTo>
                  <a:pt x="199630" y="85098"/>
                </a:lnTo>
                <a:lnTo>
                  <a:pt x="197028" y="86758"/>
                </a:lnTo>
                <a:lnTo>
                  <a:pt x="194714" y="87315"/>
                </a:lnTo>
                <a:lnTo>
                  <a:pt x="194714" y="90464"/>
                </a:lnTo>
                <a:lnTo>
                  <a:pt x="226074" y="90464"/>
                </a:lnTo>
                <a:close/>
              </a:path>
              <a:path w="661238" h="92455">
                <a:moveTo>
                  <a:pt x="261547" y="63543"/>
                </a:moveTo>
                <a:lnTo>
                  <a:pt x="261547" y="76971"/>
                </a:lnTo>
                <a:lnTo>
                  <a:pt x="330115" y="76971"/>
                </a:lnTo>
                <a:lnTo>
                  <a:pt x="330115" y="63543"/>
                </a:lnTo>
                <a:lnTo>
                  <a:pt x="261547" y="63543"/>
                </a:lnTo>
                <a:close/>
              </a:path>
              <a:path w="661238" h="92455">
                <a:moveTo>
                  <a:pt x="261547" y="35337"/>
                </a:moveTo>
                <a:lnTo>
                  <a:pt x="261547" y="48893"/>
                </a:lnTo>
                <a:lnTo>
                  <a:pt x="330115" y="48893"/>
                </a:lnTo>
                <a:lnTo>
                  <a:pt x="330115" y="35337"/>
                </a:lnTo>
                <a:lnTo>
                  <a:pt x="261547" y="35337"/>
                </a:lnTo>
                <a:close/>
              </a:path>
              <a:path w="661238" h="92455">
                <a:moveTo>
                  <a:pt x="409779" y="0"/>
                </a:moveTo>
                <a:lnTo>
                  <a:pt x="376555" y="14327"/>
                </a:lnTo>
                <a:lnTo>
                  <a:pt x="376555" y="17668"/>
                </a:lnTo>
                <a:lnTo>
                  <a:pt x="378997" y="16726"/>
                </a:lnTo>
                <a:lnTo>
                  <a:pt x="382339" y="15612"/>
                </a:lnTo>
                <a:lnTo>
                  <a:pt x="384567" y="14884"/>
                </a:lnTo>
                <a:lnTo>
                  <a:pt x="387287" y="14520"/>
                </a:lnTo>
                <a:lnTo>
                  <a:pt x="390682" y="15205"/>
                </a:lnTo>
                <a:lnTo>
                  <a:pt x="392182" y="17947"/>
                </a:lnTo>
                <a:lnTo>
                  <a:pt x="392557" y="20260"/>
                </a:lnTo>
                <a:lnTo>
                  <a:pt x="392557" y="79306"/>
                </a:lnTo>
                <a:lnTo>
                  <a:pt x="391614" y="82764"/>
                </a:lnTo>
                <a:lnTo>
                  <a:pt x="387844" y="86405"/>
                </a:lnTo>
                <a:lnTo>
                  <a:pt x="383560" y="87315"/>
                </a:lnTo>
                <a:lnTo>
                  <a:pt x="376877" y="87315"/>
                </a:lnTo>
                <a:lnTo>
                  <a:pt x="376877" y="90464"/>
                </a:lnTo>
                <a:lnTo>
                  <a:pt x="426230" y="90464"/>
                </a:lnTo>
                <a:lnTo>
                  <a:pt x="426230" y="87315"/>
                </a:lnTo>
                <a:lnTo>
                  <a:pt x="419890" y="87315"/>
                </a:lnTo>
                <a:lnTo>
                  <a:pt x="415948" y="86459"/>
                </a:lnTo>
                <a:lnTo>
                  <a:pt x="412864" y="83032"/>
                </a:lnTo>
                <a:lnTo>
                  <a:pt x="412093" y="79777"/>
                </a:lnTo>
                <a:lnTo>
                  <a:pt x="412093" y="0"/>
                </a:lnTo>
                <a:lnTo>
                  <a:pt x="409779" y="0"/>
                </a:lnTo>
                <a:close/>
              </a:path>
              <a:path w="661238" h="92455">
                <a:moveTo>
                  <a:pt x="457847" y="0"/>
                </a:moveTo>
                <a:lnTo>
                  <a:pt x="451164" y="2762"/>
                </a:lnTo>
                <a:lnTo>
                  <a:pt x="456626" y="15655"/>
                </a:lnTo>
                <a:lnTo>
                  <a:pt x="457312" y="11211"/>
                </a:lnTo>
                <a:lnTo>
                  <a:pt x="458683" y="8191"/>
                </a:lnTo>
                <a:lnTo>
                  <a:pt x="460054" y="5172"/>
                </a:lnTo>
                <a:lnTo>
                  <a:pt x="457847" y="0"/>
                </a:lnTo>
                <a:close/>
              </a:path>
              <a:path w="661238" h="92455">
                <a:moveTo>
                  <a:pt x="532392" y="81212"/>
                </a:moveTo>
                <a:lnTo>
                  <a:pt x="532392" y="78128"/>
                </a:lnTo>
                <a:lnTo>
                  <a:pt x="531310" y="75504"/>
                </a:lnTo>
                <a:lnTo>
                  <a:pt x="526983" y="71178"/>
                </a:lnTo>
                <a:lnTo>
                  <a:pt x="524359" y="70096"/>
                </a:lnTo>
                <a:lnTo>
                  <a:pt x="518190" y="70096"/>
                </a:lnTo>
                <a:lnTo>
                  <a:pt x="515566" y="71178"/>
                </a:lnTo>
                <a:lnTo>
                  <a:pt x="511239" y="75504"/>
                </a:lnTo>
                <a:lnTo>
                  <a:pt x="510157" y="78128"/>
                </a:lnTo>
                <a:lnTo>
                  <a:pt x="510157" y="84296"/>
                </a:lnTo>
                <a:lnTo>
                  <a:pt x="511239" y="86919"/>
                </a:lnTo>
                <a:lnTo>
                  <a:pt x="515566" y="91245"/>
                </a:lnTo>
                <a:lnTo>
                  <a:pt x="518190" y="92327"/>
                </a:lnTo>
                <a:lnTo>
                  <a:pt x="524359" y="92327"/>
                </a:lnTo>
                <a:lnTo>
                  <a:pt x="526983" y="91245"/>
                </a:lnTo>
                <a:lnTo>
                  <a:pt x="531310" y="86919"/>
                </a:lnTo>
                <a:lnTo>
                  <a:pt x="532392" y="84296"/>
                </a:lnTo>
                <a:lnTo>
                  <a:pt x="532392" y="812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444704" y="4546899"/>
            <a:ext cx="62334" cy="0"/>
          </a:xfrm>
          <a:custGeom>
            <a:avLst/>
            <a:gdLst/>
            <a:ahLst/>
            <a:cxnLst/>
            <a:rect l="l" t="t" r="r" b="b"/>
            <a:pathLst>
              <a:path w="68567">
                <a:moveTo>
                  <a:pt x="0" y="0"/>
                </a:moveTo>
                <a:lnTo>
                  <a:pt x="68567" y="0"/>
                </a:lnTo>
              </a:path>
            </a:pathLst>
          </a:custGeom>
          <a:ln w="1469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444704" y="4522068"/>
            <a:ext cx="62334" cy="0"/>
          </a:xfrm>
          <a:custGeom>
            <a:avLst/>
            <a:gdLst/>
            <a:ahLst/>
            <a:cxnLst/>
            <a:rect l="l" t="t" r="r" b="b"/>
            <a:pathLst>
              <a:path w="68567">
                <a:moveTo>
                  <a:pt x="0" y="0"/>
                </a:moveTo>
                <a:lnTo>
                  <a:pt x="68567" y="0"/>
                </a:lnTo>
              </a:path>
            </a:pathLst>
          </a:custGeom>
          <a:ln w="1482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411765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29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79355" y="5348427"/>
            <a:ext cx="1794672" cy="7837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" name="object 8"/>
          <p:cNvSpPr txBox="1"/>
          <p:nvPr/>
        </p:nvSpPr>
        <p:spPr>
          <a:xfrm>
            <a:off x="2292285" y="2649015"/>
            <a:ext cx="717868" cy="5224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3458822" y="2300704"/>
            <a:ext cx="1615205" cy="6966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2112818" y="2039471"/>
            <a:ext cx="5045022" cy="13061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2112819" y="3345637"/>
            <a:ext cx="1794672" cy="6966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3907490" y="3345637"/>
            <a:ext cx="3250350" cy="6966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2112818" y="4042261"/>
            <a:ext cx="5045022" cy="22059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116802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The Binomial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Option Pricing Model</a:t>
            </a:r>
            <a:endParaRPr sz="21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35718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36624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11765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30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457585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The Limiting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Distributions….</a:t>
            </a:r>
            <a:endParaRPr sz="2100">
              <a:latin typeface="Times New Roman"/>
              <a:cs typeface="Times New Roman"/>
            </a:endParaRPr>
          </a:p>
          <a:p>
            <a:pPr marL="1395001" marR="485427" indent="-303444">
              <a:lnSpc>
                <a:spcPts val="1806"/>
              </a:lnSpc>
              <a:spcBef>
                <a:spcPts val="409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time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interval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shortened,</a:t>
            </a:r>
            <a:r>
              <a:rPr sz="1600" spc="6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limiting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distribution,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</a:t>
            </a:r>
            <a:r>
              <a:rPr sz="1600" spc="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-&gt;</a:t>
            </a:r>
            <a:r>
              <a:rPr sz="1600" spc="1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0,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take </a:t>
            </a:r>
            <a:endParaRPr sz="1600">
              <a:latin typeface="Times New Roman"/>
              <a:cs typeface="Times New Roman"/>
            </a:endParaRPr>
          </a:p>
          <a:p>
            <a:pPr marL="1395001" marR="485427">
              <a:lnSpc>
                <a:spcPts val="1806"/>
              </a:lnSpc>
              <a:spcBef>
                <a:spcPts val="318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one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two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forms.</a:t>
            </a:r>
            <a:endParaRPr sz="1600">
              <a:latin typeface="Times New Roman"/>
              <a:cs typeface="Times New Roman"/>
            </a:endParaRPr>
          </a:p>
          <a:p>
            <a:pPr marL="1749020" marR="407420" indent="-252870">
              <a:lnSpc>
                <a:spcPts val="1604"/>
              </a:lnSpc>
              <a:spcBef>
                <a:spcPts val="407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If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-&gt;</a:t>
            </a:r>
            <a:r>
              <a:rPr sz="1400" spc="1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0,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price</a:t>
            </a:r>
            <a:r>
              <a:rPr sz="1400" b="1" spc="39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changes</a:t>
            </a:r>
            <a:r>
              <a:rPr sz="1400" b="1" spc="51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become</a:t>
            </a:r>
            <a:r>
              <a:rPr sz="1400" b="1" spc="48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smaller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limiting</a:t>
            </a:r>
            <a:r>
              <a:rPr sz="1400" spc="5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distribution</a:t>
            </a:r>
            <a:r>
              <a:rPr sz="1400" spc="7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normal distribution</a:t>
            </a:r>
            <a:r>
              <a:rPr sz="1400" spc="7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price</a:t>
            </a:r>
            <a:r>
              <a:rPr sz="1400" b="1" spc="39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p</a:t>
            </a:r>
            <a:r>
              <a:rPr sz="1400" b="1" spc="-26" dirty="0">
                <a:latin typeface="Times New Roman"/>
                <a:cs typeface="Times New Roman"/>
              </a:rPr>
              <a:t>r</a:t>
            </a:r>
            <a:r>
              <a:rPr sz="1400" b="1" dirty="0">
                <a:latin typeface="Times New Roman"/>
                <a:cs typeface="Times New Roman"/>
              </a:rPr>
              <a:t>ocess</a:t>
            </a:r>
            <a:r>
              <a:rPr sz="1400" b="1" spc="48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is</a:t>
            </a:r>
            <a:r>
              <a:rPr sz="1400" b="1" spc="13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a</a:t>
            </a:r>
            <a:r>
              <a:rPr sz="1400" b="1" spc="11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continuous</a:t>
            </a:r>
            <a:r>
              <a:rPr sz="1400" b="1" spc="69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one</a:t>
            </a:r>
            <a:r>
              <a:rPr sz="1400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1749020" marR="669949" indent="-252870">
              <a:lnSpc>
                <a:spcPts val="1604"/>
              </a:lnSpc>
              <a:spcBef>
                <a:spcPts val="436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If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t-&gt;0,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price</a:t>
            </a:r>
            <a:r>
              <a:rPr sz="1400" b="1" spc="39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changes</a:t>
            </a:r>
            <a:r>
              <a:rPr sz="1400" b="1" spc="51" dirty="0">
                <a:latin typeface="Times New Roman"/>
                <a:cs typeface="Times New Roman"/>
              </a:rPr>
              <a:t> </a:t>
            </a:r>
            <a:r>
              <a:rPr sz="1400" b="1" spc="-26" dirty="0">
                <a:latin typeface="Times New Roman"/>
                <a:cs typeface="Times New Roman"/>
              </a:rPr>
              <a:t>r</a:t>
            </a:r>
            <a:r>
              <a:rPr sz="1400" b="1" dirty="0">
                <a:latin typeface="Times New Roman"/>
                <a:cs typeface="Times New Roman"/>
              </a:rPr>
              <a:t>emain</a:t>
            </a:r>
            <a:r>
              <a:rPr sz="1400" b="1" spc="47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large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3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limiting</a:t>
            </a:r>
            <a:r>
              <a:rPr sz="1400" spc="5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distribution</a:t>
            </a:r>
            <a:r>
              <a:rPr sz="1400" spc="7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poisson distribution,</a:t>
            </a:r>
            <a:r>
              <a:rPr sz="1400" spc="7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i.e.,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distribution</a:t>
            </a:r>
            <a:r>
              <a:rPr sz="1400" b="1" spc="74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that</a:t>
            </a:r>
            <a:r>
              <a:rPr sz="1400" b="1" spc="28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allows</a:t>
            </a:r>
            <a:r>
              <a:rPr sz="1400" b="1" spc="41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for price</a:t>
            </a:r>
            <a:r>
              <a:rPr sz="1400" b="1" spc="39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jumps</a:t>
            </a:r>
            <a:r>
              <a:rPr sz="1400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1395001" marR="778888" indent="-303444">
              <a:lnSpc>
                <a:spcPts val="1810"/>
              </a:lnSpc>
              <a:spcBef>
                <a:spcPts val="62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b="1" dirty="0">
                <a:latin typeface="Times New Roman"/>
                <a:cs typeface="Times New Roman"/>
              </a:rPr>
              <a:t>The</a:t>
            </a:r>
            <a:r>
              <a:rPr sz="1600" b="1" spc="31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Black-Scholes</a:t>
            </a:r>
            <a:r>
              <a:rPr sz="1600" b="1" spc="97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model</a:t>
            </a:r>
            <a:r>
              <a:rPr sz="1600" b="1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applies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when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limiting</a:t>
            </a:r>
            <a:r>
              <a:rPr sz="1600" b="1" spc="57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distribution</a:t>
            </a:r>
            <a:r>
              <a:rPr sz="1600" b="1" spc="83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is</a:t>
            </a:r>
            <a:r>
              <a:rPr sz="1600" b="1" spc="14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the </a:t>
            </a:r>
            <a:endParaRPr sz="1600">
              <a:latin typeface="Times New Roman"/>
              <a:cs typeface="Times New Roman"/>
            </a:endParaRPr>
          </a:p>
          <a:p>
            <a:pPr marL="1395001" marR="778888">
              <a:lnSpc>
                <a:spcPts val="1810"/>
              </a:lnSpc>
              <a:spcBef>
                <a:spcPts val="230"/>
              </a:spcBef>
              <a:tabLst>
                <a:tab pos="1390432" algn="l"/>
              </a:tabLst>
            </a:pPr>
            <a:r>
              <a:rPr sz="1600" b="1" dirty="0">
                <a:latin typeface="Times New Roman"/>
                <a:cs typeface="Times New Roman"/>
              </a:rPr>
              <a:t>normal</a:t>
            </a:r>
            <a:r>
              <a:rPr sz="1600" b="1" spc="53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distribution</a:t>
            </a:r>
            <a:r>
              <a:rPr sz="1600" b="1" spc="8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explicitly</a:t>
            </a:r>
            <a:r>
              <a:rPr sz="1600" spc="6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assumes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price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process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 </a:t>
            </a:r>
            <a:endParaRPr sz="1600">
              <a:latin typeface="Times New Roman"/>
              <a:cs typeface="Times New Roman"/>
            </a:endParaRPr>
          </a:p>
          <a:p>
            <a:pPr marL="1395001" marR="778888">
              <a:lnSpc>
                <a:spcPts val="1806"/>
              </a:lnSpc>
              <a:spcBef>
                <a:spcPts val="230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continuous</a:t>
            </a:r>
            <a:r>
              <a:rPr sz="1600" spc="7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there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jumps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asset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prices.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3808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47559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94980" y="2768786"/>
            <a:ext cx="2311175" cy="763848"/>
          </a:xfrm>
          <a:custGeom>
            <a:avLst/>
            <a:gdLst/>
            <a:ahLst/>
            <a:cxnLst/>
            <a:rect l="l" t="t" r="r" b="b"/>
            <a:pathLst>
              <a:path w="2542293" h="865694">
                <a:moveTo>
                  <a:pt x="0" y="0"/>
                </a:moveTo>
                <a:lnTo>
                  <a:pt x="0" y="865694"/>
                </a:lnTo>
                <a:lnTo>
                  <a:pt x="2542293" y="865694"/>
                </a:lnTo>
                <a:lnTo>
                  <a:pt x="2542293" y="0"/>
                </a:lnTo>
                <a:lnTo>
                  <a:pt x="0" y="0"/>
                </a:lnTo>
                <a:close/>
              </a:path>
            </a:pathLst>
          </a:custGeom>
          <a:solidFill>
            <a:srgbClr val="A2A2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16853" y="3204482"/>
            <a:ext cx="95192" cy="134936"/>
          </a:xfrm>
          <a:custGeom>
            <a:avLst/>
            <a:gdLst/>
            <a:ahLst/>
            <a:cxnLst/>
            <a:rect l="l" t="t" r="r" b="b"/>
            <a:pathLst>
              <a:path w="104711" h="152928">
                <a:moveTo>
                  <a:pt x="104273" y="141308"/>
                </a:moveTo>
                <a:lnTo>
                  <a:pt x="104711" y="141164"/>
                </a:lnTo>
                <a:lnTo>
                  <a:pt x="104711" y="137603"/>
                </a:lnTo>
                <a:lnTo>
                  <a:pt x="103105" y="137836"/>
                </a:lnTo>
                <a:lnTo>
                  <a:pt x="94854" y="137926"/>
                </a:lnTo>
                <a:lnTo>
                  <a:pt x="91750" y="136991"/>
                </a:lnTo>
                <a:lnTo>
                  <a:pt x="89413" y="133250"/>
                </a:lnTo>
                <a:lnTo>
                  <a:pt x="88829" y="129976"/>
                </a:lnTo>
                <a:lnTo>
                  <a:pt x="88829" y="125299"/>
                </a:lnTo>
                <a:lnTo>
                  <a:pt x="89048" y="37125"/>
                </a:lnTo>
                <a:lnTo>
                  <a:pt x="89231" y="19875"/>
                </a:lnTo>
                <a:lnTo>
                  <a:pt x="89377" y="11547"/>
                </a:lnTo>
                <a:lnTo>
                  <a:pt x="89596" y="215"/>
                </a:lnTo>
                <a:lnTo>
                  <a:pt x="88939" y="0"/>
                </a:lnTo>
                <a:lnTo>
                  <a:pt x="86237" y="1007"/>
                </a:lnTo>
                <a:lnTo>
                  <a:pt x="84302" y="1690"/>
                </a:lnTo>
                <a:lnTo>
                  <a:pt x="80651" y="2913"/>
                </a:lnTo>
                <a:lnTo>
                  <a:pt x="77767" y="3813"/>
                </a:lnTo>
                <a:lnTo>
                  <a:pt x="74481" y="4748"/>
                </a:lnTo>
                <a:lnTo>
                  <a:pt x="71195" y="5684"/>
                </a:lnTo>
                <a:lnTo>
                  <a:pt x="67909" y="6583"/>
                </a:lnTo>
                <a:lnTo>
                  <a:pt x="64623" y="7446"/>
                </a:lnTo>
                <a:lnTo>
                  <a:pt x="55641" y="9713"/>
                </a:lnTo>
                <a:lnTo>
                  <a:pt x="55641" y="13274"/>
                </a:lnTo>
                <a:lnTo>
                  <a:pt x="59365" y="12914"/>
                </a:lnTo>
                <a:lnTo>
                  <a:pt x="62323" y="12735"/>
                </a:lnTo>
                <a:lnTo>
                  <a:pt x="66047" y="12735"/>
                </a:lnTo>
                <a:lnTo>
                  <a:pt x="68402" y="13562"/>
                </a:lnTo>
                <a:lnTo>
                  <a:pt x="70373" y="16872"/>
                </a:lnTo>
                <a:lnTo>
                  <a:pt x="70866" y="19893"/>
                </a:lnTo>
                <a:lnTo>
                  <a:pt x="70866" y="58602"/>
                </a:lnTo>
                <a:lnTo>
                  <a:pt x="68164" y="55940"/>
                </a:lnTo>
                <a:lnTo>
                  <a:pt x="65353" y="53854"/>
                </a:lnTo>
                <a:lnTo>
                  <a:pt x="68329" y="64664"/>
                </a:lnTo>
                <a:lnTo>
                  <a:pt x="70866" y="71265"/>
                </a:lnTo>
                <a:lnTo>
                  <a:pt x="70866" y="129868"/>
                </a:lnTo>
                <a:lnTo>
                  <a:pt x="69114" y="132998"/>
                </a:lnTo>
                <a:lnTo>
                  <a:pt x="65609" y="136308"/>
                </a:lnTo>
                <a:lnTo>
                  <a:pt x="62104" y="139617"/>
                </a:lnTo>
                <a:lnTo>
                  <a:pt x="57503" y="141272"/>
                </a:lnTo>
                <a:lnTo>
                  <a:pt x="48959" y="141162"/>
                </a:lnTo>
                <a:lnTo>
                  <a:pt x="36531" y="137234"/>
                </a:lnTo>
                <a:lnTo>
                  <a:pt x="27437" y="127674"/>
                </a:lnTo>
                <a:lnTo>
                  <a:pt x="24408" y="121881"/>
                </a:lnTo>
                <a:lnTo>
                  <a:pt x="20560" y="109884"/>
                </a:lnTo>
                <a:lnTo>
                  <a:pt x="19277" y="96699"/>
                </a:lnTo>
                <a:lnTo>
                  <a:pt x="19498" y="90880"/>
                </a:lnTo>
                <a:lnTo>
                  <a:pt x="21901" y="78020"/>
                </a:lnTo>
                <a:lnTo>
                  <a:pt x="26944" y="67074"/>
                </a:lnTo>
                <a:lnTo>
                  <a:pt x="35253" y="50700"/>
                </a:lnTo>
                <a:lnTo>
                  <a:pt x="23857" y="56294"/>
                </a:lnTo>
                <a:lnTo>
                  <a:pt x="13855" y="65671"/>
                </a:lnTo>
                <a:lnTo>
                  <a:pt x="11123" y="69234"/>
                </a:lnTo>
                <a:lnTo>
                  <a:pt x="4943" y="80263"/>
                </a:lnTo>
                <a:lnTo>
                  <a:pt x="1235" y="92476"/>
                </a:lnTo>
                <a:lnTo>
                  <a:pt x="0" y="105873"/>
                </a:lnTo>
                <a:lnTo>
                  <a:pt x="847" y="115659"/>
                </a:lnTo>
                <a:lnTo>
                  <a:pt x="4665" y="127792"/>
                </a:lnTo>
                <a:lnTo>
                  <a:pt x="11555" y="138736"/>
                </a:lnTo>
                <a:lnTo>
                  <a:pt x="17464" y="144694"/>
                </a:lnTo>
                <a:lnTo>
                  <a:pt x="28573" y="150869"/>
                </a:lnTo>
                <a:lnTo>
                  <a:pt x="41731" y="152928"/>
                </a:lnTo>
                <a:lnTo>
                  <a:pt x="48741" y="152928"/>
                </a:lnTo>
                <a:lnTo>
                  <a:pt x="54911" y="151309"/>
                </a:lnTo>
                <a:lnTo>
                  <a:pt x="60242" y="148071"/>
                </a:lnTo>
                <a:lnTo>
                  <a:pt x="63236" y="146201"/>
                </a:lnTo>
                <a:lnTo>
                  <a:pt x="66777" y="143071"/>
                </a:lnTo>
                <a:lnTo>
                  <a:pt x="70866" y="138682"/>
                </a:lnTo>
                <a:lnTo>
                  <a:pt x="70866" y="151957"/>
                </a:lnTo>
                <a:lnTo>
                  <a:pt x="71633" y="152928"/>
                </a:lnTo>
                <a:lnTo>
                  <a:pt x="88829" y="146560"/>
                </a:lnTo>
                <a:lnTo>
                  <a:pt x="98979" y="143107"/>
                </a:lnTo>
                <a:lnTo>
                  <a:pt x="104273" y="141308"/>
                </a:lnTo>
                <a:close/>
              </a:path>
              <a:path w="104711" h="152928">
                <a:moveTo>
                  <a:pt x="26944" y="67074"/>
                </a:moveTo>
                <a:lnTo>
                  <a:pt x="32056" y="59052"/>
                </a:lnTo>
                <a:lnTo>
                  <a:pt x="39212" y="55041"/>
                </a:lnTo>
                <a:lnTo>
                  <a:pt x="53232" y="55041"/>
                </a:lnTo>
                <a:lnTo>
                  <a:pt x="58179" y="56965"/>
                </a:lnTo>
                <a:lnTo>
                  <a:pt x="63254" y="60815"/>
                </a:lnTo>
                <a:lnTo>
                  <a:pt x="68329" y="64664"/>
                </a:lnTo>
                <a:lnTo>
                  <a:pt x="65353" y="53854"/>
                </a:lnTo>
                <a:lnTo>
                  <a:pt x="62432" y="52343"/>
                </a:lnTo>
                <a:lnTo>
                  <a:pt x="57978" y="50040"/>
                </a:lnTo>
                <a:lnTo>
                  <a:pt x="53086" y="48889"/>
                </a:lnTo>
                <a:lnTo>
                  <a:pt x="47755" y="48889"/>
                </a:lnTo>
                <a:lnTo>
                  <a:pt x="35253" y="50700"/>
                </a:lnTo>
                <a:lnTo>
                  <a:pt x="26944" y="670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30889" y="3288234"/>
            <a:ext cx="43165" cy="98131"/>
          </a:xfrm>
          <a:custGeom>
            <a:avLst/>
            <a:gdLst/>
            <a:ahLst/>
            <a:cxnLst/>
            <a:rect l="l" t="t" r="r" b="b"/>
            <a:pathLst>
              <a:path w="47481" h="111215">
                <a:moveTo>
                  <a:pt x="47481" y="111215"/>
                </a:moveTo>
                <a:lnTo>
                  <a:pt x="47481" y="108949"/>
                </a:lnTo>
                <a:lnTo>
                  <a:pt x="41348" y="108733"/>
                </a:lnTo>
                <a:lnTo>
                  <a:pt x="37158" y="108058"/>
                </a:lnTo>
                <a:lnTo>
                  <a:pt x="32667" y="105792"/>
                </a:lnTo>
                <a:lnTo>
                  <a:pt x="31544" y="103148"/>
                </a:lnTo>
                <a:lnTo>
                  <a:pt x="31545" y="1537"/>
                </a:lnTo>
                <a:lnTo>
                  <a:pt x="31134" y="0"/>
                </a:lnTo>
                <a:lnTo>
                  <a:pt x="30148" y="0"/>
                </a:lnTo>
                <a:lnTo>
                  <a:pt x="0" y="15136"/>
                </a:lnTo>
                <a:lnTo>
                  <a:pt x="0" y="17402"/>
                </a:lnTo>
                <a:lnTo>
                  <a:pt x="4093" y="15716"/>
                </a:lnTo>
                <a:lnTo>
                  <a:pt x="8639" y="14151"/>
                </a:lnTo>
                <a:lnTo>
                  <a:pt x="11911" y="13760"/>
                </a:lnTo>
                <a:lnTo>
                  <a:pt x="16183" y="15783"/>
                </a:lnTo>
                <a:lnTo>
                  <a:pt x="17169" y="19102"/>
                </a:lnTo>
                <a:lnTo>
                  <a:pt x="17169" y="101502"/>
                </a:lnTo>
                <a:lnTo>
                  <a:pt x="16155" y="104659"/>
                </a:lnTo>
                <a:lnTo>
                  <a:pt x="12103" y="107573"/>
                </a:lnTo>
                <a:lnTo>
                  <a:pt x="7776" y="108463"/>
                </a:lnTo>
                <a:lnTo>
                  <a:pt x="1150" y="108787"/>
                </a:lnTo>
                <a:lnTo>
                  <a:pt x="1150" y="111215"/>
                </a:lnTo>
                <a:lnTo>
                  <a:pt x="47481" y="1112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55963" y="3261999"/>
            <a:ext cx="102959" cy="52660"/>
          </a:xfrm>
          <a:custGeom>
            <a:avLst/>
            <a:gdLst/>
            <a:ahLst/>
            <a:cxnLst/>
            <a:rect l="l" t="t" r="r" b="b"/>
            <a:pathLst>
              <a:path w="113255" h="59681">
                <a:moveTo>
                  <a:pt x="0" y="44572"/>
                </a:moveTo>
                <a:lnTo>
                  <a:pt x="0" y="59681"/>
                </a:lnTo>
                <a:lnTo>
                  <a:pt x="113255" y="59681"/>
                </a:lnTo>
                <a:lnTo>
                  <a:pt x="113255" y="44572"/>
                </a:lnTo>
                <a:lnTo>
                  <a:pt x="0" y="44572"/>
                </a:lnTo>
                <a:close/>
              </a:path>
              <a:path w="113255" h="59681">
                <a:moveTo>
                  <a:pt x="0" y="0"/>
                </a:moveTo>
                <a:lnTo>
                  <a:pt x="0" y="15109"/>
                </a:lnTo>
                <a:lnTo>
                  <a:pt x="113255" y="15109"/>
                </a:lnTo>
                <a:lnTo>
                  <a:pt x="11325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25475" y="2960129"/>
            <a:ext cx="146373" cy="133699"/>
          </a:xfrm>
          <a:custGeom>
            <a:avLst/>
            <a:gdLst/>
            <a:ahLst/>
            <a:cxnLst/>
            <a:rect l="l" t="t" r="r" b="b"/>
            <a:pathLst>
              <a:path w="161010" h="151525">
                <a:moveTo>
                  <a:pt x="103945" y="151525"/>
                </a:moveTo>
                <a:lnTo>
                  <a:pt x="103945" y="148503"/>
                </a:lnTo>
                <a:lnTo>
                  <a:pt x="98906" y="148359"/>
                </a:lnTo>
                <a:lnTo>
                  <a:pt x="95219" y="147406"/>
                </a:lnTo>
                <a:lnTo>
                  <a:pt x="90545" y="143880"/>
                </a:lnTo>
                <a:lnTo>
                  <a:pt x="89377" y="140409"/>
                </a:lnTo>
                <a:lnTo>
                  <a:pt x="89377" y="74791"/>
                </a:lnTo>
                <a:lnTo>
                  <a:pt x="93320" y="70977"/>
                </a:lnTo>
                <a:lnTo>
                  <a:pt x="96533" y="68243"/>
                </a:lnTo>
                <a:lnTo>
                  <a:pt x="99016" y="66589"/>
                </a:lnTo>
                <a:lnTo>
                  <a:pt x="103470" y="63711"/>
                </a:lnTo>
                <a:lnTo>
                  <a:pt x="107851" y="62272"/>
                </a:lnTo>
                <a:lnTo>
                  <a:pt x="118439" y="62272"/>
                </a:lnTo>
                <a:lnTo>
                  <a:pt x="122747" y="64304"/>
                </a:lnTo>
                <a:lnTo>
                  <a:pt x="125084" y="68369"/>
                </a:lnTo>
                <a:lnTo>
                  <a:pt x="127421" y="72434"/>
                </a:lnTo>
                <a:lnTo>
                  <a:pt x="128589" y="77561"/>
                </a:lnTo>
                <a:lnTo>
                  <a:pt x="128589" y="137171"/>
                </a:lnTo>
                <a:lnTo>
                  <a:pt x="127530" y="141937"/>
                </a:lnTo>
                <a:lnTo>
                  <a:pt x="123295" y="146326"/>
                </a:lnTo>
                <a:lnTo>
                  <a:pt x="119571" y="147783"/>
                </a:lnTo>
                <a:lnTo>
                  <a:pt x="114241" y="148503"/>
                </a:lnTo>
                <a:lnTo>
                  <a:pt x="114241" y="151525"/>
                </a:lnTo>
                <a:lnTo>
                  <a:pt x="161010" y="151525"/>
                </a:lnTo>
                <a:lnTo>
                  <a:pt x="161010" y="148503"/>
                </a:lnTo>
                <a:lnTo>
                  <a:pt x="156045" y="148431"/>
                </a:lnTo>
                <a:lnTo>
                  <a:pt x="152503" y="147244"/>
                </a:lnTo>
                <a:lnTo>
                  <a:pt x="148268" y="142639"/>
                </a:lnTo>
                <a:lnTo>
                  <a:pt x="147209" y="138898"/>
                </a:lnTo>
                <a:lnTo>
                  <a:pt x="147209" y="83317"/>
                </a:lnTo>
                <a:lnTo>
                  <a:pt x="146760" y="75601"/>
                </a:lnTo>
                <a:lnTo>
                  <a:pt x="142987" y="62754"/>
                </a:lnTo>
                <a:lnTo>
                  <a:pt x="135380" y="54069"/>
                </a:lnTo>
                <a:lnTo>
                  <a:pt x="131291" y="51263"/>
                </a:lnTo>
                <a:lnTo>
                  <a:pt x="126764" y="49860"/>
                </a:lnTo>
                <a:lnTo>
                  <a:pt x="115664" y="49860"/>
                </a:lnTo>
                <a:lnTo>
                  <a:pt x="109750" y="51623"/>
                </a:lnTo>
                <a:lnTo>
                  <a:pt x="104054" y="55149"/>
                </a:lnTo>
                <a:lnTo>
                  <a:pt x="100257" y="57451"/>
                </a:lnTo>
                <a:lnTo>
                  <a:pt x="95000" y="61696"/>
                </a:lnTo>
                <a:lnTo>
                  <a:pt x="88282" y="67884"/>
                </a:lnTo>
                <a:lnTo>
                  <a:pt x="88282" y="52019"/>
                </a:lnTo>
                <a:lnTo>
                  <a:pt x="87186" y="49968"/>
                </a:lnTo>
                <a:lnTo>
                  <a:pt x="76890" y="53314"/>
                </a:lnTo>
                <a:lnTo>
                  <a:pt x="65718" y="56911"/>
                </a:lnTo>
                <a:lnTo>
                  <a:pt x="58635" y="59142"/>
                </a:lnTo>
                <a:lnTo>
                  <a:pt x="55641" y="60005"/>
                </a:lnTo>
                <a:lnTo>
                  <a:pt x="55641" y="63783"/>
                </a:lnTo>
                <a:lnTo>
                  <a:pt x="57522" y="63531"/>
                </a:lnTo>
                <a:lnTo>
                  <a:pt x="60242" y="63351"/>
                </a:lnTo>
                <a:lnTo>
                  <a:pt x="64550" y="63351"/>
                </a:lnTo>
                <a:lnTo>
                  <a:pt x="67398" y="64718"/>
                </a:lnTo>
                <a:lnTo>
                  <a:pt x="68785" y="67452"/>
                </a:lnTo>
                <a:lnTo>
                  <a:pt x="69661" y="69323"/>
                </a:lnTo>
                <a:lnTo>
                  <a:pt x="70099" y="72560"/>
                </a:lnTo>
                <a:lnTo>
                  <a:pt x="70099" y="138502"/>
                </a:lnTo>
                <a:lnTo>
                  <a:pt x="69059" y="142765"/>
                </a:lnTo>
                <a:lnTo>
                  <a:pt x="64897" y="146578"/>
                </a:lnTo>
                <a:lnTo>
                  <a:pt x="61264" y="147855"/>
                </a:lnTo>
                <a:lnTo>
                  <a:pt x="56079" y="148503"/>
                </a:lnTo>
                <a:lnTo>
                  <a:pt x="56079" y="151525"/>
                </a:lnTo>
                <a:lnTo>
                  <a:pt x="103945" y="151525"/>
                </a:lnTo>
                <a:close/>
              </a:path>
              <a:path w="161010" h="151525">
                <a:moveTo>
                  <a:pt x="53560" y="151525"/>
                </a:moveTo>
                <a:lnTo>
                  <a:pt x="53560" y="148503"/>
                </a:lnTo>
                <a:lnTo>
                  <a:pt x="46696" y="147999"/>
                </a:lnTo>
                <a:lnTo>
                  <a:pt x="42169" y="146830"/>
                </a:lnTo>
                <a:lnTo>
                  <a:pt x="37788" y="143161"/>
                </a:lnTo>
                <a:lnTo>
                  <a:pt x="36692" y="139114"/>
                </a:lnTo>
                <a:lnTo>
                  <a:pt x="36692" y="3453"/>
                </a:lnTo>
                <a:lnTo>
                  <a:pt x="35597" y="0"/>
                </a:lnTo>
                <a:lnTo>
                  <a:pt x="23088" y="3821"/>
                </a:lnTo>
                <a:lnTo>
                  <a:pt x="10837" y="7394"/>
                </a:lnTo>
                <a:lnTo>
                  <a:pt x="0" y="10360"/>
                </a:lnTo>
                <a:lnTo>
                  <a:pt x="0" y="13922"/>
                </a:lnTo>
                <a:lnTo>
                  <a:pt x="1825" y="13490"/>
                </a:lnTo>
                <a:lnTo>
                  <a:pt x="4545" y="12950"/>
                </a:lnTo>
                <a:lnTo>
                  <a:pt x="7886" y="12627"/>
                </a:lnTo>
                <a:lnTo>
                  <a:pt x="12340" y="12627"/>
                </a:lnTo>
                <a:lnTo>
                  <a:pt x="15297" y="14137"/>
                </a:lnTo>
                <a:lnTo>
                  <a:pt x="16758" y="17159"/>
                </a:lnTo>
                <a:lnTo>
                  <a:pt x="17561" y="18958"/>
                </a:lnTo>
                <a:lnTo>
                  <a:pt x="17963" y="22232"/>
                </a:lnTo>
                <a:lnTo>
                  <a:pt x="17963" y="138394"/>
                </a:lnTo>
                <a:lnTo>
                  <a:pt x="16758" y="142405"/>
                </a:lnTo>
                <a:lnTo>
                  <a:pt x="11938" y="146506"/>
                </a:lnTo>
                <a:lnTo>
                  <a:pt x="7338" y="147855"/>
                </a:lnTo>
                <a:lnTo>
                  <a:pt x="547" y="148503"/>
                </a:lnTo>
                <a:lnTo>
                  <a:pt x="547" y="151525"/>
                </a:lnTo>
                <a:lnTo>
                  <a:pt x="53560" y="1515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19152" y="2832017"/>
            <a:ext cx="91607" cy="134365"/>
          </a:xfrm>
          <a:custGeom>
            <a:avLst/>
            <a:gdLst/>
            <a:ahLst/>
            <a:cxnLst/>
            <a:rect l="l" t="t" r="r" b="b"/>
            <a:pathLst>
              <a:path w="100768" h="152280">
                <a:moveTo>
                  <a:pt x="6681" y="151957"/>
                </a:moveTo>
                <a:lnTo>
                  <a:pt x="11610" y="151957"/>
                </a:lnTo>
                <a:lnTo>
                  <a:pt x="11902" y="150158"/>
                </a:lnTo>
                <a:lnTo>
                  <a:pt x="13417" y="146884"/>
                </a:lnTo>
                <a:lnTo>
                  <a:pt x="16101" y="144510"/>
                </a:lnTo>
                <a:lnTo>
                  <a:pt x="19825" y="144510"/>
                </a:lnTo>
                <a:lnTo>
                  <a:pt x="24151" y="145805"/>
                </a:lnTo>
                <a:lnTo>
                  <a:pt x="31709" y="148395"/>
                </a:lnTo>
                <a:lnTo>
                  <a:pt x="39266" y="150985"/>
                </a:lnTo>
                <a:lnTo>
                  <a:pt x="46514" y="152280"/>
                </a:lnTo>
                <a:lnTo>
                  <a:pt x="53451" y="152280"/>
                </a:lnTo>
                <a:lnTo>
                  <a:pt x="64965" y="151276"/>
                </a:lnTo>
                <a:lnTo>
                  <a:pt x="77135" y="147405"/>
                </a:lnTo>
                <a:lnTo>
                  <a:pt x="87460" y="140625"/>
                </a:lnTo>
                <a:lnTo>
                  <a:pt x="92350" y="135614"/>
                </a:lnTo>
                <a:lnTo>
                  <a:pt x="98664" y="124508"/>
                </a:lnTo>
                <a:lnTo>
                  <a:pt x="100768" y="111593"/>
                </a:lnTo>
                <a:lnTo>
                  <a:pt x="100768" y="102959"/>
                </a:lnTo>
                <a:lnTo>
                  <a:pt x="98286" y="95476"/>
                </a:lnTo>
                <a:lnTo>
                  <a:pt x="93320" y="89145"/>
                </a:lnTo>
                <a:lnTo>
                  <a:pt x="89149" y="84616"/>
                </a:lnTo>
                <a:lnTo>
                  <a:pt x="79800" y="76842"/>
                </a:lnTo>
                <a:lnTo>
                  <a:pt x="67252" y="68531"/>
                </a:lnTo>
                <a:lnTo>
                  <a:pt x="47536" y="56552"/>
                </a:lnTo>
                <a:lnTo>
                  <a:pt x="40161" y="52091"/>
                </a:lnTo>
                <a:lnTo>
                  <a:pt x="34721" y="47810"/>
                </a:lnTo>
                <a:lnTo>
                  <a:pt x="31216" y="43709"/>
                </a:lnTo>
                <a:lnTo>
                  <a:pt x="27711" y="39680"/>
                </a:lnTo>
                <a:lnTo>
                  <a:pt x="25958" y="34823"/>
                </a:lnTo>
                <a:lnTo>
                  <a:pt x="25958" y="22807"/>
                </a:lnTo>
                <a:lnTo>
                  <a:pt x="28240" y="17861"/>
                </a:lnTo>
                <a:lnTo>
                  <a:pt x="32804" y="14299"/>
                </a:lnTo>
                <a:lnTo>
                  <a:pt x="37368" y="10738"/>
                </a:lnTo>
                <a:lnTo>
                  <a:pt x="42717" y="8957"/>
                </a:lnTo>
                <a:lnTo>
                  <a:pt x="56737" y="8957"/>
                </a:lnTo>
                <a:lnTo>
                  <a:pt x="64714" y="11763"/>
                </a:lnTo>
                <a:lnTo>
                  <a:pt x="72783" y="17375"/>
                </a:lnTo>
                <a:lnTo>
                  <a:pt x="78705" y="22707"/>
                </a:lnTo>
                <a:lnTo>
                  <a:pt x="85432" y="33140"/>
                </a:lnTo>
                <a:lnTo>
                  <a:pt x="90363" y="47054"/>
                </a:lnTo>
                <a:lnTo>
                  <a:pt x="95730" y="47054"/>
                </a:lnTo>
                <a:lnTo>
                  <a:pt x="90801" y="0"/>
                </a:lnTo>
                <a:lnTo>
                  <a:pt x="86201" y="0"/>
                </a:lnTo>
                <a:lnTo>
                  <a:pt x="85616" y="2374"/>
                </a:lnTo>
                <a:lnTo>
                  <a:pt x="83736" y="5504"/>
                </a:lnTo>
                <a:lnTo>
                  <a:pt x="80761" y="7446"/>
                </a:lnTo>
                <a:lnTo>
                  <a:pt x="76963" y="7446"/>
                </a:lnTo>
                <a:lnTo>
                  <a:pt x="72856" y="6205"/>
                </a:lnTo>
                <a:lnTo>
                  <a:pt x="65663" y="3723"/>
                </a:lnTo>
                <a:lnTo>
                  <a:pt x="58471" y="1241"/>
                </a:lnTo>
                <a:lnTo>
                  <a:pt x="52319" y="0"/>
                </a:lnTo>
                <a:lnTo>
                  <a:pt x="47208" y="0"/>
                </a:lnTo>
                <a:lnTo>
                  <a:pt x="39923" y="461"/>
                </a:lnTo>
                <a:lnTo>
                  <a:pt x="27451" y="4027"/>
                </a:lnTo>
                <a:lnTo>
                  <a:pt x="17305" y="11116"/>
                </a:lnTo>
                <a:lnTo>
                  <a:pt x="14088" y="14686"/>
                </a:lnTo>
                <a:lnTo>
                  <a:pt x="8040" y="25820"/>
                </a:lnTo>
                <a:lnTo>
                  <a:pt x="6024" y="38960"/>
                </a:lnTo>
                <a:lnTo>
                  <a:pt x="6024" y="47378"/>
                </a:lnTo>
                <a:lnTo>
                  <a:pt x="9200" y="55077"/>
                </a:lnTo>
                <a:lnTo>
                  <a:pt x="15553" y="62056"/>
                </a:lnTo>
                <a:lnTo>
                  <a:pt x="18985" y="65725"/>
                </a:lnTo>
                <a:lnTo>
                  <a:pt x="23585" y="69359"/>
                </a:lnTo>
                <a:lnTo>
                  <a:pt x="29354" y="72956"/>
                </a:lnTo>
                <a:lnTo>
                  <a:pt x="48522" y="84720"/>
                </a:lnTo>
                <a:lnTo>
                  <a:pt x="49868" y="85549"/>
                </a:lnTo>
                <a:lnTo>
                  <a:pt x="62656" y="93908"/>
                </a:lnTo>
                <a:lnTo>
                  <a:pt x="70209" y="99937"/>
                </a:lnTo>
                <a:lnTo>
                  <a:pt x="75467" y="105261"/>
                </a:lnTo>
                <a:lnTo>
                  <a:pt x="78095" y="111521"/>
                </a:lnTo>
                <a:lnTo>
                  <a:pt x="78095" y="126702"/>
                </a:lnTo>
                <a:lnTo>
                  <a:pt x="75485" y="132926"/>
                </a:lnTo>
                <a:lnTo>
                  <a:pt x="70264" y="137387"/>
                </a:lnTo>
                <a:lnTo>
                  <a:pt x="65043" y="141848"/>
                </a:lnTo>
                <a:lnTo>
                  <a:pt x="58854" y="144078"/>
                </a:lnTo>
                <a:lnTo>
                  <a:pt x="51698" y="144078"/>
                </a:lnTo>
                <a:lnTo>
                  <a:pt x="40169" y="142633"/>
                </a:lnTo>
                <a:lnTo>
                  <a:pt x="28562" y="137497"/>
                </a:lnTo>
                <a:lnTo>
                  <a:pt x="18510" y="128645"/>
                </a:lnTo>
                <a:lnTo>
                  <a:pt x="10886" y="117473"/>
                </a:lnTo>
                <a:lnTo>
                  <a:pt x="5148" y="104902"/>
                </a:lnTo>
                <a:lnTo>
                  <a:pt x="0" y="104902"/>
                </a:lnTo>
                <a:lnTo>
                  <a:pt x="6681" y="1519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97379" y="3111065"/>
            <a:ext cx="140697" cy="129033"/>
          </a:xfrm>
          <a:custGeom>
            <a:avLst/>
            <a:gdLst/>
            <a:ahLst/>
            <a:cxnLst/>
            <a:rect l="l" t="t" r="r" b="b"/>
            <a:pathLst>
              <a:path w="154767" h="146237">
                <a:moveTo>
                  <a:pt x="143924" y="0"/>
                </a:moveTo>
                <a:lnTo>
                  <a:pt x="85215" y="0"/>
                </a:lnTo>
                <a:lnTo>
                  <a:pt x="85215" y="4101"/>
                </a:lnTo>
                <a:lnTo>
                  <a:pt x="90107" y="4101"/>
                </a:lnTo>
                <a:lnTo>
                  <a:pt x="93886" y="4568"/>
                </a:lnTo>
                <a:lnTo>
                  <a:pt x="96551" y="5504"/>
                </a:lnTo>
                <a:lnTo>
                  <a:pt x="99217" y="6439"/>
                </a:lnTo>
                <a:lnTo>
                  <a:pt x="100549" y="8382"/>
                </a:lnTo>
                <a:lnTo>
                  <a:pt x="100549" y="11332"/>
                </a:lnTo>
                <a:lnTo>
                  <a:pt x="98267" y="16766"/>
                </a:lnTo>
                <a:lnTo>
                  <a:pt x="90426" y="26360"/>
                </a:lnTo>
                <a:lnTo>
                  <a:pt x="77000" y="39716"/>
                </a:lnTo>
                <a:lnTo>
                  <a:pt x="72822" y="43550"/>
                </a:lnTo>
                <a:lnTo>
                  <a:pt x="64140" y="51301"/>
                </a:lnTo>
                <a:lnTo>
                  <a:pt x="54251" y="59880"/>
                </a:lnTo>
                <a:lnTo>
                  <a:pt x="43155" y="69287"/>
                </a:lnTo>
                <a:lnTo>
                  <a:pt x="43155" y="16044"/>
                </a:lnTo>
                <a:lnTo>
                  <a:pt x="44433" y="10864"/>
                </a:lnTo>
                <a:lnTo>
                  <a:pt x="46988" y="8418"/>
                </a:lnTo>
                <a:lnTo>
                  <a:pt x="49544" y="5971"/>
                </a:lnTo>
                <a:lnTo>
                  <a:pt x="55203" y="4532"/>
                </a:lnTo>
                <a:lnTo>
                  <a:pt x="63966" y="4101"/>
                </a:lnTo>
                <a:lnTo>
                  <a:pt x="63966" y="0"/>
                </a:lnTo>
                <a:lnTo>
                  <a:pt x="0" y="0"/>
                </a:lnTo>
                <a:lnTo>
                  <a:pt x="0" y="4101"/>
                </a:lnTo>
                <a:lnTo>
                  <a:pt x="8616" y="4676"/>
                </a:lnTo>
                <a:lnTo>
                  <a:pt x="14147" y="6133"/>
                </a:lnTo>
                <a:lnTo>
                  <a:pt x="19040" y="10810"/>
                </a:lnTo>
                <a:lnTo>
                  <a:pt x="20263" y="15972"/>
                </a:lnTo>
                <a:lnTo>
                  <a:pt x="20263" y="129041"/>
                </a:lnTo>
                <a:lnTo>
                  <a:pt x="19167" y="134958"/>
                </a:lnTo>
                <a:lnTo>
                  <a:pt x="14786" y="139923"/>
                </a:lnTo>
                <a:lnTo>
                  <a:pt x="9127" y="141524"/>
                </a:lnTo>
                <a:lnTo>
                  <a:pt x="0" y="142243"/>
                </a:lnTo>
                <a:lnTo>
                  <a:pt x="0" y="146237"/>
                </a:lnTo>
                <a:lnTo>
                  <a:pt x="63418" y="146237"/>
                </a:lnTo>
                <a:lnTo>
                  <a:pt x="63418" y="142243"/>
                </a:lnTo>
                <a:lnTo>
                  <a:pt x="54948" y="141524"/>
                </a:lnTo>
                <a:lnTo>
                  <a:pt x="49453" y="140067"/>
                </a:lnTo>
                <a:lnTo>
                  <a:pt x="44414" y="135678"/>
                </a:lnTo>
                <a:lnTo>
                  <a:pt x="43155" y="130480"/>
                </a:lnTo>
                <a:lnTo>
                  <a:pt x="43155" y="82346"/>
                </a:lnTo>
                <a:lnTo>
                  <a:pt x="50712" y="75978"/>
                </a:lnTo>
                <a:lnTo>
                  <a:pt x="93211" y="121954"/>
                </a:lnTo>
                <a:lnTo>
                  <a:pt x="96277" y="125263"/>
                </a:lnTo>
                <a:lnTo>
                  <a:pt x="98523" y="128177"/>
                </a:lnTo>
                <a:lnTo>
                  <a:pt x="101371" y="133214"/>
                </a:lnTo>
                <a:lnTo>
                  <a:pt x="102083" y="136308"/>
                </a:lnTo>
                <a:lnTo>
                  <a:pt x="100987" y="140031"/>
                </a:lnTo>
                <a:lnTo>
                  <a:pt x="96606" y="141542"/>
                </a:lnTo>
                <a:lnTo>
                  <a:pt x="92407" y="142028"/>
                </a:lnTo>
                <a:lnTo>
                  <a:pt x="86201" y="142243"/>
                </a:lnTo>
                <a:lnTo>
                  <a:pt x="86201" y="146237"/>
                </a:lnTo>
                <a:lnTo>
                  <a:pt x="154767" y="146237"/>
                </a:lnTo>
                <a:lnTo>
                  <a:pt x="154767" y="142459"/>
                </a:lnTo>
                <a:lnTo>
                  <a:pt x="147976" y="141668"/>
                </a:lnTo>
                <a:lnTo>
                  <a:pt x="142828" y="139995"/>
                </a:lnTo>
                <a:lnTo>
                  <a:pt x="139323" y="137441"/>
                </a:lnTo>
                <a:lnTo>
                  <a:pt x="130918" y="129908"/>
                </a:lnTo>
                <a:lnTo>
                  <a:pt x="119498" y="118176"/>
                </a:lnTo>
                <a:lnTo>
                  <a:pt x="67252" y="62595"/>
                </a:lnTo>
                <a:lnTo>
                  <a:pt x="109859" y="21476"/>
                </a:lnTo>
                <a:lnTo>
                  <a:pt x="117161" y="14425"/>
                </a:lnTo>
                <a:lnTo>
                  <a:pt x="122875" y="9857"/>
                </a:lnTo>
                <a:lnTo>
                  <a:pt x="127001" y="7770"/>
                </a:lnTo>
                <a:lnTo>
                  <a:pt x="131127" y="5684"/>
                </a:lnTo>
                <a:lnTo>
                  <a:pt x="136767" y="4281"/>
                </a:lnTo>
                <a:lnTo>
                  <a:pt x="143924" y="3561"/>
                </a:lnTo>
                <a:lnTo>
                  <a:pt x="1439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76700" y="3028819"/>
            <a:ext cx="152945" cy="0"/>
          </a:xfrm>
          <a:custGeom>
            <a:avLst/>
            <a:gdLst/>
            <a:ahLst/>
            <a:cxnLst/>
            <a:rect l="l" t="t" r="r" b="b"/>
            <a:pathLst>
              <a:path w="168239">
                <a:moveTo>
                  <a:pt x="0" y="0"/>
                </a:moveTo>
                <a:lnTo>
                  <a:pt x="168239" y="0"/>
                </a:lnTo>
              </a:path>
            </a:pathLst>
          </a:custGeom>
          <a:ln w="1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88777" y="2835699"/>
            <a:ext cx="60839" cy="191406"/>
          </a:xfrm>
          <a:custGeom>
            <a:avLst/>
            <a:gdLst/>
            <a:ahLst/>
            <a:cxnLst/>
            <a:rect l="l" t="t" r="r" b="b"/>
            <a:pathLst>
              <a:path w="66923" h="216927">
                <a:moveTo>
                  <a:pt x="14896" y="92706"/>
                </a:moveTo>
                <a:lnTo>
                  <a:pt x="13587" y="97108"/>
                </a:lnTo>
                <a:lnTo>
                  <a:pt x="10402" y="108949"/>
                </a:lnTo>
                <a:lnTo>
                  <a:pt x="7642" y="121012"/>
                </a:lnTo>
                <a:lnTo>
                  <a:pt x="5307" y="133296"/>
                </a:lnTo>
                <a:lnTo>
                  <a:pt x="3396" y="145802"/>
                </a:lnTo>
                <a:lnTo>
                  <a:pt x="1910" y="158529"/>
                </a:lnTo>
                <a:lnTo>
                  <a:pt x="849" y="171478"/>
                </a:lnTo>
                <a:lnTo>
                  <a:pt x="212" y="184648"/>
                </a:lnTo>
                <a:lnTo>
                  <a:pt x="0" y="198040"/>
                </a:lnTo>
                <a:lnTo>
                  <a:pt x="0" y="216927"/>
                </a:lnTo>
                <a:lnTo>
                  <a:pt x="15115" y="216927"/>
                </a:lnTo>
                <a:lnTo>
                  <a:pt x="15137" y="193407"/>
                </a:lnTo>
                <a:lnTo>
                  <a:pt x="15440" y="179560"/>
                </a:lnTo>
                <a:lnTo>
                  <a:pt x="16100" y="166085"/>
                </a:lnTo>
                <a:lnTo>
                  <a:pt x="17117" y="152981"/>
                </a:lnTo>
                <a:lnTo>
                  <a:pt x="18490" y="140248"/>
                </a:lnTo>
                <a:lnTo>
                  <a:pt x="20219" y="127886"/>
                </a:lnTo>
                <a:lnTo>
                  <a:pt x="22305" y="115896"/>
                </a:lnTo>
                <a:lnTo>
                  <a:pt x="24748" y="104277"/>
                </a:lnTo>
                <a:lnTo>
                  <a:pt x="27547" y="93030"/>
                </a:lnTo>
                <a:lnTo>
                  <a:pt x="29663" y="85548"/>
                </a:lnTo>
                <a:lnTo>
                  <a:pt x="33486" y="73577"/>
                </a:lnTo>
                <a:lnTo>
                  <a:pt x="37809" y="61744"/>
                </a:lnTo>
                <a:lnTo>
                  <a:pt x="42632" y="50048"/>
                </a:lnTo>
                <a:lnTo>
                  <a:pt x="47955" y="38490"/>
                </a:lnTo>
                <a:lnTo>
                  <a:pt x="53777" y="27069"/>
                </a:lnTo>
                <a:lnTo>
                  <a:pt x="60100" y="15786"/>
                </a:lnTo>
                <a:lnTo>
                  <a:pt x="66923" y="4640"/>
                </a:lnTo>
                <a:lnTo>
                  <a:pt x="60570" y="0"/>
                </a:lnTo>
                <a:lnTo>
                  <a:pt x="52275" y="12375"/>
                </a:lnTo>
                <a:lnTo>
                  <a:pt x="45496" y="23411"/>
                </a:lnTo>
                <a:lnTo>
                  <a:pt x="39197" y="34594"/>
                </a:lnTo>
                <a:lnTo>
                  <a:pt x="33377" y="45923"/>
                </a:lnTo>
                <a:lnTo>
                  <a:pt x="28038" y="57399"/>
                </a:lnTo>
                <a:lnTo>
                  <a:pt x="23177" y="69021"/>
                </a:lnTo>
                <a:lnTo>
                  <a:pt x="18797" y="80790"/>
                </a:lnTo>
                <a:lnTo>
                  <a:pt x="14896" y="927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88777" y="3041549"/>
            <a:ext cx="60839" cy="191120"/>
          </a:xfrm>
          <a:custGeom>
            <a:avLst/>
            <a:gdLst/>
            <a:ahLst/>
            <a:cxnLst/>
            <a:rect l="l" t="t" r="r" b="b"/>
            <a:pathLst>
              <a:path w="66923" h="216603">
                <a:moveTo>
                  <a:pt x="17972" y="72163"/>
                </a:moveTo>
                <a:lnTo>
                  <a:pt x="16722" y="59307"/>
                </a:lnTo>
                <a:lnTo>
                  <a:pt x="15829" y="46088"/>
                </a:lnTo>
                <a:lnTo>
                  <a:pt x="15293" y="32507"/>
                </a:lnTo>
                <a:lnTo>
                  <a:pt x="15115" y="18562"/>
                </a:lnTo>
                <a:lnTo>
                  <a:pt x="15115" y="0"/>
                </a:lnTo>
                <a:lnTo>
                  <a:pt x="0" y="0"/>
                </a:lnTo>
                <a:lnTo>
                  <a:pt x="34" y="24055"/>
                </a:lnTo>
                <a:lnTo>
                  <a:pt x="418" y="37400"/>
                </a:lnTo>
                <a:lnTo>
                  <a:pt x="1225" y="50512"/>
                </a:lnTo>
                <a:lnTo>
                  <a:pt x="2455" y="63390"/>
                </a:lnTo>
                <a:lnTo>
                  <a:pt x="4108" y="76034"/>
                </a:lnTo>
                <a:lnTo>
                  <a:pt x="6184" y="88444"/>
                </a:lnTo>
                <a:lnTo>
                  <a:pt x="8683" y="100621"/>
                </a:lnTo>
                <a:lnTo>
                  <a:pt x="11605" y="112564"/>
                </a:lnTo>
                <a:lnTo>
                  <a:pt x="14951" y="124274"/>
                </a:lnTo>
                <a:lnTo>
                  <a:pt x="19334" y="137507"/>
                </a:lnTo>
                <a:lnTo>
                  <a:pt x="23791" y="149274"/>
                </a:lnTo>
                <a:lnTo>
                  <a:pt x="28725" y="160885"/>
                </a:lnTo>
                <a:lnTo>
                  <a:pt x="34138" y="172341"/>
                </a:lnTo>
                <a:lnTo>
                  <a:pt x="40029" y="183640"/>
                </a:lnTo>
                <a:lnTo>
                  <a:pt x="46398" y="194784"/>
                </a:lnTo>
                <a:lnTo>
                  <a:pt x="53245" y="205771"/>
                </a:lnTo>
                <a:lnTo>
                  <a:pt x="60570" y="216603"/>
                </a:lnTo>
                <a:lnTo>
                  <a:pt x="66923" y="212178"/>
                </a:lnTo>
                <a:lnTo>
                  <a:pt x="62639" y="205309"/>
                </a:lnTo>
                <a:lnTo>
                  <a:pt x="56126" y="194098"/>
                </a:lnTo>
                <a:lnTo>
                  <a:pt x="50113" y="182742"/>
                </a:lnTo>
                <a:lnTo>
                  <a:pt x="44600" y="171242"/>
                </a:lnTo>
                <a:lnTo>
                  <a:pt x="39586" y="159596"/>
                </a:lnTo>
                <a:lnTo>
                  <a:pt x="35073" y="147805"/>
                </a:lnTo>
                <a:lnTo>
                  <a:pt x="31060" y="135869"/>
                </a:lnTo>
                <a:lnTo>
                  <a:pt x="27547" y="123788"/>
                </a:lnTo>
                <a:lnTo>
                  <a:pt x="26545" y="119959"/>
                </a:lnTo>
                <a:lnTo>
                  <a:pt x="23866" y="108554"/>
                </a:lnTo>
                <a:lnTo>
                  <a:pt x="21544" y="96786"/>
                </a:lnTo>
                <a:lnTo>
                  <a:pt x="19580" y="84656"/>
                </a:lnTo>
                <a:lnTo>
                  <a:pt x="17972" y="721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67318" y="2868203"/>
            <a:ext cx="60540" cy="191406"/>
          </a:xfrm>
          <a:custGeom>
            <a:avLst/>
            <a:gdLst/>
            <a:ahLst/>
            <a:cxnLst/>
            <a:rect l="l" t="t" r="r" b="b"/>
            <a:pathLst>
              <a:path w="66594" h="216927">
                <a:moveTo>
                  <a:pt x="0" y="4640"/>
                </a:moveTo>
                <a:lnTo>
                  <a:pt x="4185" y="11375"/>
                </a:lnTo>
                <a:lnTo>
                  <a:pt x="10688" y="22599"/>
                </a:lnTo>
                <a:lnTo>
                  <a:pt x="16692" y="33965"/>
                </a:lnTo>
                <a:lnTo>
                  <a:pt x="22195" y="45473"/>
                </a:lnTo>
                <a:lnTo>
                  <a:pt x="27199" y="57123"/>
                </a:lnTo>
                <a:lnTo>
                  <a:pt x="31703" y="68914"/>
                </a:lnTo>
                <a:lnTo>
                  <a:pt x="35707" y="80847"/>
                </a:lnTo>
                <a:lnTo>
                  <a:pt x="39212" y="92922"/>
                </a:lnTo>
                <a:lnTo>
                  <a:pt x="42910" y="108292"/>
                </a:lnTo>
                <a:lnTo>
                  <a:pt x="45213" y="120038"/>
                </a:lnTo>
                <a:lnTo>
                  <a:pt x="47161" y="132158"/>
                </a:lnTo>
                <a:lnTo>
                  <a:pt x="48755" y="144652"/>
                </a:lnTo>
                <a:lnTo>
                  <a:pt x="49995" y="157519"/>
                </a:lnTo>
                <a:lnTo>
                  <a:pt x="50880" y="170760"/>
                </a:lnTo>
                <a:lnTo>
                  <a:pt x="51412" y="184375"/>
                </a:lnTo>
                <a:lnTo>
                  <a:pt x="51589" y="198364"/>
                </a:lnTo>
                <a:lnTo>
                  <a:pt x="51589" y="216927"/>
                </a:lnTo>
                <a:lnTo>
                  <a:pt x="66594" y="216927"/>
                </a:lnTo>
                <a:lnTo>
                  <a:pt x="66564" y="192972"/>
                </a:lnTo>
                <a:lnTo>
                  <a:pt x="66192" y="179663"/>
                </a:lnTo>
                <a:lnTo>
                  <a:pt x="65395" y="166576"/>
                </a:lnTo>
                <a:lnTo>
                  <a:pt x="64174" y="153711"/>
                </a:lnTo>
                <a:lnTo>
                  <a:pt x="62528" y="141067"/>
                </a:lnTo>
                <a:lnTo>
                  <a:pt x="60458" y="128645"/>
                </a:lnTo>
                <a:lnTo>
                  <a:pt x="57962" y="116444"/>
                </a:lnTo>
                <a:lnTo>
                  <a:pt x="55043" y="104464"/>
                </a:lnTo>
                <a:lnTo>
                  <a:pt x="51698" y="92706"/>
                </a:lnTo>
                <a:lnTo>
                  <a:pt x="47223" y="79162"/>
                </a:lnTo>
                <a:lnTo>
                  <a:pt x="42776" y="67413"/>
                </a:lnTo>
                <a:lnTo>
                  <a:pt x="37850" y="55811"/>
                </a:lnTo>
                <a:lnTo>
                  <a:pt x="32444" y="44355"/>
                </a:lnTo>
                <a:lnTo>
                  <a:pt x="26559" y="33046"/>
                </a:lnTo>
                <a:lnTo>
                  <a:pt x="20193" y="21884"/>
                </a:lnTo>
                <a:lnTo>
                  <a:pt x="13348" y="10868"/>
                </a:lnTo>
                <a:lnTo>
                  <a:pt x="6024" y="0"/>
                </a:lnTo>
                <a:lnTo>
                  <a:pt x="0" y="46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67318" y="3041549"/>
            <a:ext cx="60540" cy="191120"/>
          </a:xfrm>
          <a:custGeom>
            <a:avLst/>
            <a:gdLst/>
            <a:ahLst/>
            <a:cxnLst/>
            <a:rect l="l" t="t" r="r" b="b"/>
            <a:pathLst>
              <a:path w="66594" h="216603">
                <a:moveTo>
                  <a:pt x="0" y="212178"/>
                </a:moveTo>
                <a:lnTo>
                  <a:pt x="6024" y="216603"/>
                </a:lnTo>
                <a:lnTo>
                  <a:pt x="7032" y="215160"/>
                </a:lnTo>
                <a:lnTo>
                  <a:pt x="14296" y="204290"/>
                </a:lnTo>
                <a:lnTo>
                  <a:pt x="21079" y="193268"/>
                </a:lnTo>
                <a:lnTo>
                  <a:pt x="27383" y="182094"/>
                </a:lnTo>
                <a:lnTo>
                  <a:pt x="33206" y="170769"/>
                </a:lnTo>
                <a:lnTo>
                  <a:pt x="38549" y="159292"/>
                </a:lnTo>
                <a:lnTo>
                  <a:pt x="43412" y="147663"/>
                </a:lnTo>
                <a:lnTo>
                  <a:pt x="47795" y="135883"/>
                </a:lnTo>
                <a:lnTo>
                  <a:pt x="51698" y="123950"/>
                </a:lnTo>
                <a:lnTo>
                  <a:pt x="56202" y="107649"/>
                </a:lnTo>
                <a:lnTo>
                  <a:pt x="58959" y="95582"/>
                </a:lnTo>
                <a:lnTo>
                  <a:pt x="61292" y="83295"/>
                </a:lnTo>
                <a:lnTo>
                  <a:pt x="63201" y="70788"/>
                </a:lnTo>
                <a:lnTo>
                  <a:pt x="64686" y="58061"/>
                </a:lnTo>
                <a:lnTo>
                  <a:pt x="65746" y="45115"/>
                </a:lnTo>
                <a:lnTo>
                  <a:pt x="66382" y="31948"/>
                </a:lnTo>
                <a:lnTo>
                  <a:pt x="66594" y="18562"/>
                </a:lnTo>
                <a:lnTo>
                  <a:pt x="66594" y="0"/>
                </a:lnTo>
                <a:lnTo>
                  <a:pt x="51589" y="0"/>
                </a:lnTo>
                <a:lnTo>
                  <a:pt x="51566" y="23569"/>
                </a:lnTo>
                <a:lnTo>
                  <a:pt x="51263" y="37410"/>
                </a:lnTo>
                <a:lnTo>
                  <a:pt x="50605" y="50881"/>
                </a:lnTo>
                <a:lnTo>
                  <a:pt x="49593" y="63983"/>
                </a:lnTo>
                <a:lnTo>
                  <a:pt x="48226" y="76715"/>
                </a:lnTo>
                <a:lnTo>
                  <a:pt x="46504" y="89078"/>
                </a:lnTo>
                <a:lnTo>
                  <a:pt x="44428" y="101072"/>
                </a:lnTo>
                <a:lnTo>
                  <a:pt x="41997" y="112696"/>
                </a:lnTo>
                <a:lnTo>
                  <a:pt x="39212" y="123950"/>
                </a:lnTo>
                <a:lnTo>
                  <a:pt x="37160" y="131251"/>
                </a:lnTo>
                <a:lnTo>
                  <a:pt x="33352" y="143255"/>
                </a:lnTo>
                <a:lnTo>
                  <a:pt x="29044" y="155111"/>
                </a:lnTo>
                <a:lnTo>
                  <a:pt x="24236" y="166819"/>
                </a:lnTo>
                <a:lnTo>
                  <a:pt x="18927" y="178380"/>
                </a:lnTo>
                <a:lnTo>
                  <a:pt x="13118" y="189794"/>
                </a:lnTo>
                <a:lnTo>
                  <a:pt x="6809" y="201060"/>
                </a:lnTo>
                <a:lnTo>
                  <a:pt x="0" y="2121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05660" y="2995268"/>
            <a:ext cx="102959" cy="98560"/>
          </a:xfrm>
          <a:custGeom>
            <a:avLst/>
            <a:gdLst/>
            <a:ahLst/>
            <a:cxnLst/>
            <a:rect l="l" t="t" r="r" b="b"/>
            <a:pathLst>
              <a:path w="113255" h="111701">
                <a:moveTo>
                  <a:pt x="64404" y="48349"/>
                </a:moveTo>
                <a:lnTo>
                  <a:pt x="64404" y="0"/>
                </a:lnTo>
                <a:lnTo>
                  <a:pt x="49069" y="0"/>
                </a:lnTo>
                <a:lnTo>
                  <a:pt x="49069" y="48349"/>
                </a:lnTo>
                <a:lnTo>
                  <a:pt x="0" y="48349"/>
                </a:lnTo>
                <a:lnTo>
                  <a:pt x="0" y="63459"/>
                </a:lnTo>
                <a:lnTo>
                  <a:pt x="49069" y="63459"/>
                </a:lnTo>
                <a:lnTo>
                  <a:pt x="49069" y="111701"/>
                </a:lnTo>
                <a:lnTo>
                  <a:pt x="64404" y="111701"/>
                </a:lnTo>
                <a:lnTo>
                  <a:pt x="64404" y="63459"/>
                </a:lnTo>
                <a:lnTo>
                  <a:pt x="113255" y="63459"/>
                </a:lnTo>
                <a:lnTo>
                  <a:pt x="113255" y="48350"/>
                </a:lnTo>
                <a:lnTo>
                  <a:pt x="64404" y="483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20506" y="30938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29866" y="2962035"/>
            <a:ext cx="52675" cy="166552"/>
          </a:xfrm>
          <a:custGeom>
            <a:avLst/>
            <a:gdLst/>
            <a:ahLst/>
            <a:cxnLst/>
            <a:rect l="l" t="t" r="r" b="b"/>
            <a:pathLst>
              <a:path w="57942" h="188759">
                <a:moveTo>
                  <a:pt x="22782" y="27952"/>
                </a:moveTo>
                <a:lnTo>
                  <a:pt x="18873" y="33125"/>
                </a:lnTo>
                <a:lnTo>
                  <a:pt x="12079" y="44062"/>
                </a:lnTo>
                <a:lnTo>
                  <a:pt x="6794" y="55608"/>
                </a:lnTo>
                <a:lnTo>
                  <a:pt x="3019" y="67762"/>
                </a:lnTo>
                <a:lnTo>
                  <a:pt x="754" y="80524"/>
                </a:lnTo>
                <a:lnTo>
                  <a:pt x="0" y="93893"/>
                </a:lnTo>
                <a:lnTo>
                  <a:pt x="574" y="105363"/>
                </a:lnTo>
                <a:lnTo>
                  <a:pt x="2641" y="118032"/>
                </a:lnTo>
                <a:lnTo>
                  <a:pt x="6213" y="130213"/>
                </a:lnTo>
                <a:lnTo>
                  <a:pt x="11290" y="141906"/>
                </a:lnTo>
                <a:lnTo>
                  <a:pt x="17872" y="153111"/>
                </a:lnTo>
                <a:lnTo>
                  <a:pt x="25958" y="163828"/>
                </a:lnTo>
                <a:lnTo>
                  <a:pt x="36285" y="174972"/>
                </a:lnTo>
                <a:lnTo>
                  <a:pt x="45929" y="183203"/>
                </a:lnTo>
                <a:lnTo>
                  <a:pt x="55094" y="188759"/>
                </a:lnTo>
                <a:lnTo>
                  <a:pt x="57942" y="185197"/>
                </a:lnTo>
                <a:lnTo>
                  <a:pt x="51871" y="180835"/>
                </a:lnTo>
                <a:lnTo>
                  <a:pt x="42809" y="172261"/>
                </a:lnTo>
                <a:lnTo>
                  <a:pt x="35232" y="162161"/>
                </a:lnTo>
                <a:lnTo>
                  <a:pt x="29141" y="150536"/>
                </a:lnTo>
                <a:lnTo>
                  <a:pt x="24534" y="137387"/>
                </a:lnTo>
                <a:lnTo>
                  <a:pt x="22868" y="130425"/>
                </a:lnTo>
                <a:lnTo>
                  <a:pt x="20995" y="118773"/>
                </a:lnTo>
                <a:lnTo>
                  <a:pt x="19871" y="105661"/>
                </a:lnTo>
                <a:lnTo>
                  <a:pt x="19496" y="91087"/>
                </a:lnTo>
                <a:lnTo>
                  <a:pt x="19934" y="77816"/>
                </a:lnTo>
                <a:lnTo>
                  <a:pt x="21474" y="64074"/>
                </a:lnTo>
                <a:lnTo>
                  <a:pt x="24123" y="51596"/>
                </a:lnTo>
                <a:lnTo>
                  <a:pt x="27882" y="40383"/>
                </a:lnTo>
                <a:lnTo>
                  <a:pt x="32749" y="30434"/>
                </a:lnTo>
                <a:lnTo>
                  <a:pt x="38413" y="22253"/>
                </a:lnTo>
                <a:lnTo>
                  <a:pt x="46979" y="12997"/>
                </a:lnTo>
                <a:lnTo>
                  <a:pt x="57942" y="3561"/>
                </a:lnTo>
                <a:lnTo>
                  <a:pt x="55860" y="0"/>
                </a:lnTo>
                <a:lnTo>
                  <a:pt x="51350" y="2641"/>
                </a:lnTo>
                <a:lnTo>
                  <a:pt x="40961" y="9909"/>
                </a:lnTo>
                <a:lnTo>
                  <a:pt x="31438" y="18346"/>
                </a:lnTo>
                <a:lnTo>
                  <a:pt x="22782" y="279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06372" y="3004029"/>
            <a:ext cx="67710" cy="89799"/>
          </a:xfrm>
          <a:custGeom>
            <a:avLst/>
            <a:gdLst/>
            <a:ahLst/>
            <a:cxnLst/>
            <a:rect l="l" t="t" r="r" b="b"/>
            <a:pathLst>
              <a:path w="74481" h="101772">
                <a:moveTo>
                  <a:pt x="35049" y="28923"/>
                </a:moveTo>
                <a:lnTo>
                  <a:pt x="36912" y="24732"/>
                </a:lnTo>
                <a:lnTo>
                  <a:pt x="40636" y="20667"/>
                </a:lnTo>
                <a:lnTo>
                  <a:pt x="44360" y="16602"/>
                </a:lnTo>
                <a:lnTo>
                  <a:pt x="47500" y="14569"/>
                </a:lnTo>
                <a:lnTo>
                  <a:pt x="50055" y="14569"/>
                </a:lnTo>
                <a:lnTo>
                  <a:pt x="53871" y="15828"/>
                </a:lnTo>
                <a:lnTo>
                  <a:pt x="56682" y="18347"/>
                </a:lnTo>
                <a:lnTo>
                  <a:pt x="59493" y="20865"/>
                </a:lnTo>
                <a:lnTo>
                  <a:pt x="62286" y="22124"/>
                </a:lnTo>
                <a:lnTo>
                  <a:pt x="67763" y="22124"/>
                </a:lnTo>
                <a:lnTo>
                  <a:pt x="71797" y="19102"/>
                </a:lnTo>
                <a:lnTo>
                  <a:pt x="74481" y="14605"/>
                </a:lnTo>
                <a:lnTo>
                  <a:pt x="74481" y="8346"/>
                </a:lnTo>
                <a:lnTo>
                  <a:pt x="73312" y="5594"/>
                </a:lnTo>
                <a:lnTo>
                  <a:pt x="68639" y="1205"/>
                </a:lnTo>
                <a:lnTo>
                  <a:pt x="65609" y="107"/>
                </a:lnTo>
                <a:lnTo>
                  <a:pt x="57211" y="107"/>
                </a:lnTo>
                <a:lnTo>
                  <a:pt x="52702" y="1906"/>
                </a:lnTo>
                <a:lnTo>
                  <a:pt x="48358" y="5504"/>
                </a:lnTo>
                <a:lnTo>
                  <a:pt x="44013" y="9101"/>
                </a:lnTo>
                <a:lnTo>
                  <a:pt x="39504" y="14102"/>
                </a:lnTo>
                <a:lnTo>
                  <a:pt x="34830" y="20505"/>
                </a:lnTo>
                <a:lnTo>
                  <a:pt x="34830" y="2806"/>
                </a:lnTo>
                <a:lnTo>
                  <a:pt x="33735" y="0"/>
                </a:lnTo>
                <a:lnTo>
                  <a:pt x="29865" y="1726"/>
                </a:lnTo>
                <a:lnTo>
                  <a:pt x="26104" y="3273"/>
                </a:lnTo>
                <a:lnTo>
                  <a:pt x="22453" y="4640"/>
                </a:lnTo>
                <a:lnTo>
                  <a:pt x="20774" y="5288"/>
                </a:lnTo>
                <a:lnTo>
                  <a:pt x="17744" y="6367"/>
                </a:lnTo>
                <a:lnTo>
                  <a:pt x="13362" y="7878"/>
                </a:lnTo>
                <a:lnTo>
                  <a:pt x="8981" y="9389"/>
                </a:lnTo>
                <a:lnTo>
                  <a:pt x="4709" y="10864"/>
                </a:lnTo>
                <a:lnTo>
                  <a:pt x="547" y="12303"/>
                </a:lnTo>
                <a:lnTo>
                  <a:pt x="547" y="15864"/>
                </a:lnTo>
                <a:lnTo>
                  <a:pt x="4326" y="15163"/>
                </a:lnTo>
                <a:lnTo>
                  <a:pt x="7229" y="14893"/>
                </a:lnTo>
                <a:lnTo>
                  <a:pt x="10807" y="14893"/>
                </a:lnTo>
                <a:lnTo>
                  <a:pt x="13271" y="16422"/>
                </a:lnTo>
                <a:lnTo>
                  <a:pt x="14622" y="19480"/>
                </a:lnTo>
                <a:lnTo>
                  <a:pt x="15973" y="22538"/>
                </a:lnTo>
                <a:lnTo>
                  <a:pt x="16648" y="27628"/>
                </a:lnTo>
                <a:lnTo>
                  <a:pt x="16648" y="89181"/>
                </a:lnTo>
                <a:lnTo>
                  <a:pt x="15553" y="92940"/>
                </a:lnTo>
                <a:lnTo>
                  <a:pt x="11172" y="96466"/>
                </a:lnTo>
                <a:lnTo>
                  <a:pt x="6717" y="97635"/>
                </a:lnTo>
                <a:lnTo>
                  <a:pt x="0" y="98210"/>
                </a:lnTo>
                <a:lnTo>
                  <a:pt x="0" y="101772"/>
                </a:lnTo>
                <a:lnTo>
                  <a:pt x="53998" y="101772"/>
                </a:lnTo>
                <a:lnTo>
                  <a:pt x="53998" y="98210"/>
                </a:lnTo>
                <a:lnTo>
                  <a:pt x="47207" y="98354"/>
                </a:lnTo>
                <a:lnTo>
                  <a:pt x="42352" y="97221"/>
                </a:lnTo>
                <a:lnTo>
                  <a:pt x="39431" y="94811"/>
                </a:lnTo>
                <a:lnTo>
                  <a:pt x="36510" y="92400"/>
                </a:lnTo>
                <a:lnTo>
                  <a:pt x="35049" y="88101"/>
                </a:lnTo>
                <a:lnTo>
                  <a:pt x="35049" y="289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64496" y="2995268"/>
            <a:ext cx="102959" cy="98560"/>
          </a:xfrm>
          <a:custGeom>
            <a:avLst/>
            <a:gdLst/>
            <a:ahLst/>
            <a:cxnLst/>
            <a:rect l="l" t="t" r="r" b="b"/>
            <a:pathLst>
              <a:path w="113255" h="111701">
                <a:moveTo>
                  <a:pt x="64404" y="48349"/>
                </a:moveTo>
                <a:lnTo>
                  <a:pt x="64404" y="0"/>
                </a:lnTo>
                <a:lnTo>
                  <a:pt x="49069" y="0"/>
                </a:lnTo>
                <a:lnTo>
                  <a:pt x="49069" y="48349"/>
                </a:lnTo>
                <a:lnTo>
                  <a:pt x="0" y="48349"/>
                </a:lnTo>
                <a:lnTo>
                  <a:pt x="0" y="63459"/>
                </a:lnTo>
                <a:lnTo>
                  <a:pt x="49069" y="63459"/>
                </a:lnTo>
                <a:lnTo>
                  <a:pt x="49069" y="111701"/>
                </a:lnTo>
                <a:lnTo>
                  <a:pt x="64404" y="111701"/>
                </a:lnTo>
                <a:lnTo>
                  <a:pt x="64404" y="63459"/>
                </a:lnTo>
                <a:lnTo>
                  <a:pt x="113255" y="63459"/>
                </a:lnTo>
                <a:lnTo>
                  <a:pt x="113255" y="48350"/>
                </a:lnTo>
                <a:lnTo>
                  <a:pt x="64404" y="483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20500" y="2869632"/>
            <a:ext cx="116003" cy="96370"/>
          </a:xfrm>
          <a:custGeom>
            <a:avLst/>
            <a:gdLst/>
            <a:ahLst/>
            <a:cxnLst/>
            <a:rect l="l" t="t" r="r" b="b"/>
            <a:pathLst>
              <a:path w="127603" h="109219">
                <a:moveTo>
                  <a:pt x="89037" y="101782"/>
                </a:moveTo>
                <a:lnTo>
                  <a:pt x="99016" y="94757"/>
                </a:lnTo>
                <a:lnTo>
                  <a:pt x="101027" y="92869"/>
                </a:lnTo>
                <a:lnTo>
                  <a:pt x="108915" y="82689"/>
                </a:lnTo>
                <a:lnTo>
                  <a:pt x="113649" y="70872"/>
                </a:lnTo>
                <a:lnTo>
                  <a:pt x="115226" y="57415"/>
                </a:lnTo>
                <a:lnTo>
                  <a:pt x="115226" y="48277"/>
                </a:lnTo>
                <a:lnTo>
                  <a:pt x="113164" y="40381"/>
                </a:lnTo>
                <a:lnTo>
                  <a:pt x="109038" y="33726"/>
                </a:lnTo>
                <a:lnTo>
                  <a:pt x="104912" y="27070"/>
                </a:lnTo>
                <a:lnTo>
                  <a:pt x="98687" y="21656"/>
                </a:lnTo>
                <a:lnTo>
                  <a:pt x="90363" y="17483"/>
                </a:lnTo>
                <a:lnTo>
                  <a:pt x="96423" y="18131"/>
                </a:lnTo>
                <a:lnTo>
                  <a:pt x="100604" y="18544"/>
                </a:lnTo>
                <a:lnTo>
                  <a:pt x="105204" y="18904"/>
                </a:lnTo>
                <a:lnTo>
                  <a:pt x="115628" y="18994"/>
                </a:lnTo>
                <a:lnTo>
                  <a:pt x="120520" y="17627"/>
                </a:lnTo>
                <a:lnTo>
                  <a:pt x="123222" y="14893"/>
                </a:lnTo>
                <a:lnTo>
                  <a:pt x="125924" y="12159"/>
                </a:lnTo>
                <a:lnTo>
                  <a:pt x="127384" y="7194"/>
                </a:lnTo>
                <a:lnTo>
                  <a:pt x="127603" y="0"/>
                </a:lnTo>
                <a:lnTo>
                  <a:pt x="122674" y="0"/>
                </a:lnTo>
                <a:lnTo>
                  <a:pt x="120867" y="3381"/>
                </a:lnTo>
                <a:lnTo>
                  <a:pt x="117910" y="4316"/>
                </a:lnTo>
                <a:lnTo>
                  <a:pt x="114952" y="5252"/>
                </a:lnTo>
                <a:lnTo>
                  <a:pt x="110480" y="5719"/>
                </a:lnTo>
                <a:lnTo>
                  <a:pt x="98358" y="5719"/>
                </a:lnTo>
                <a:lnTo>
                  <a:pt x="90344" y="5468"/>
                </a:lnTo>
                <a:lnTo>
                  <a:pt x="80450" y="4964"/>
                </a:lnTo>
                <a:lnTo>
                  <a:pt x="70556" y="4460"/>
                </a:lnTo>
                <a:lnTo>
                  <a:pt x="63783" y="4208"/>
                </a:lnTo>
                <a:lnTo>
                  <a:pt x="60132" y="4208"/>
                </a:lnTo>
                <a:lnTo>
                  <a:pt x="50960" y="4657"/>
                </a:lnTo>
                <a:lnTo>
                  <a:pt x="37806" y="7195"/>
                </a:lnTo>
                <a:lnTo>
                  <a:pt x="26296" y="11974"/>
                </a:lnTo>
                <a:lnTo>
                  <a:pt x="16429" y="18994"/>
                </a:lnTo>
                <a:lnTo>
                  <a:pt x="13276" y="22079"/>
                </a:lnTo>
                <a:lnTo>
                  <a:pt x="5900" y="32368"/>
                </a:lnTo>
                <a:lnTo>
                  <a:pt x="1475" y="44363"/>
                </a:lnTo>
                <a:lnTo>
                  <a:pt x="0" y="58063"/>
                </a:lnTo>
                <a:lnTo>
                  <a:pt x="35" y="60140"/>
                </a:lnTo>
                <a:lnTo>
                  <a:pt x="2112" y="73247"/>
                </a:lnTo>
                <a:lnTo>
                  <a:pt x="7395" y="84786"/>
                </a:lnTo>
                <a:lnTo>
                  <a:pt x="15881" y="94757"/>
                </a:lnTo>
                <a:lnTo>
                  <a:pt x="19708" y="97935"/>
                </a:lnTo>
                <a:lnTo>
                  <a:pt x="30440" y="104203"/>
                </a:lnTo>
                <a:lnTo>
                  <a:pt x="32522" y="87170"/>
                </a:lnTo>
                <a:lnTo>
                  <a:pt x="27050" y="76650"/>
                </a:lnTo>
                <a:lnTo>
                  <a:pt x="23767" y="64321"/>
                </a:lnTo>
                <a:lnTo>
                  <a:pt x="22672" y="50184"/>
                </a:lnTo>
                <a:lnTo>
                  <a:pt x="22928" y="43798"/>
                </a:lnTo>
                <a:lnTo>
                  <a:pt x="25578" y="30733"/>
                </a:lnTo>
                <a:lnTo>
                  <a:pt x="31106" y="20613"/>
                </a:lnTo>
                <a:lnTo>
                  <a:pt x="31351" y="20314"/>
                </a:lnTo>
                <a:lnTo>
                  <a:pt x="41380" y="12687"/>
                </a:lnTo>
                <a:lnTo>
                  <a:pt x="54655" y="10144"/>
                </a:lnTo>
                <a:lnTo>
                  <a:pt x="61087" y="10698"/>
                </a:lnTo>
                <a:lnTo>
                  <a:pt x="72869" y="15426"/>
                </a:lnTo>
                <a:lnTo>
                  <a:pt x="82422" y="24984"/>
                </a:lnTo>
                <a:lnTo>
                  <a:pt x="88891" y="37806"/>
                </a:lnTo>
                <a:lnTo>
                  <a:pt x="91884" y="50318"/>
                </a:lnTo>
                <a:lnTo>
                  <a:pt x="92882" y="64754"/>
                </a:lnTo>
                <a:lnTo>
                  <a:pt x="92716" y="70041"/>
                </a:lnTo>
                <a:lnTo>
                  <a:pt x="90250" y="83442"/>
                </a:lnTo>
                <a:lnTo>
                  <a:pt x="84831" y="93300"/>
                </a:lnTo>
                <a:lnTo>
                  <a:pt x="74444" y="100496"/>
                </a:lnTo>
                <a:lnTo>
                  <a:pt x="60570" y="102743"/>
                </a:lnTo>
                <a:lnTo>
                  <a:pt x="54648" y="102260"/>
                </a:lnTo>
                <a:lnTo>
                  <a:pt x="42854" y="97637"/>
                </a:lnTo>
                <a:lnTo>
                  <a:pt x="56517" y="109219"/>
                </a:lnTo>
                <a:lnTo>
                  <a:pt x="64241" y="108888"/>
                </a:lnTo>
                <a:lnTo>
                  <a:pt x="77445" y="106492"/>
                </a:lnTo>
                <a:lnTo>
                  <a:pt x="89037" y="101782"/>
                </a:lnTo>
                <a:close/>
              </a:path>
              <a:path w="127603" h="109219">
                <a:moveTo>
                  <a:pt x="42709" y="107965"/>
                </a:moveTo>
                <a:lnTo>
                  <a:pt x="56517" y="109219"/>
                </a:lnTo>
                <a:lnTo>
                  <a:pt x="42854" y="97637"/>
                </a:lnTo>
                <a:lnTo>
                  <a:pt x="33187" y="88119"/>
                </a:lnTo>
                <a:lnTo>
                  <a:pt x="32522" y="87170"/>
                </a:lnTo>
                <a:lnTo>
                  <a:pt x="30440" y="104203"/>
                </a:lnTo>
                <a:lnTo>
                  <a:pt x="42709" y="1079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70832" y="2783991"/>
            <a:ext cx="67959" cy="98560"/>
          </a:xfrm>
          <a:custGeom>
            <a:avLst/>
            <a:gdLst/>
            <a:ahLst/>
            <a:cxnLst/>
            <a:rect l="l" t="t" r="r" b="b"/>
            <a:pathLst>
              <a:path w="74755" h="111701">
                <a:moveTo>
                  <a:pt x="11538" y="9411"/>
                </a:moveTo>
                <a:lnTo>
                  <a:pt x="4783" y="19132"/>
                </a:lnTo>
                <a:lnTo>
                  <a:pt x="164" y="33105"/>
                </a:lnTo>
                <a:lnTo>
                  <a:pt x="3696" y="33834"/>
                </a:lnTo>
                <a:lnTo>
                  <a:pt x="6051" y="27682"/>
                </a:lnTo>
                <a:lnTo>
                  <a:pt x="8515" y="23122"/>
                </a:lnTo>
                <a:lnTo>
                  <a:pt x="11090" y="20154"/>
                </a:lnTo>
                <a:lnTo>
                  <a:pt x="15744" y="14758"/>
                </a:lnTo>
                <a:lnTo>
                  <a:pt x="21824" y="12060"/>
                </a:lnTo>
                <a:lnTo>
                  <a:pt x="35405" y="12060"/>
                </a:lnTo>
                <a:lnTo>
                  <a:pt x="40635" y="14151"/>
                </a:lnTo>
                <a:lnTo>
                  <a:pt x="45017" y="18333"/>
                </a:lnTo>
                <a:lnTo>
                  <a:pt x="49398" y="22515"/>
                </a:lnTo>
                <a:lnTo>
                  <a:pt x="51588" y="28599"/>
                </a:lnTo>
                <a:lnTo>
                  <a:pt x="51588" y="36586"/>
                </a:lnTo>
                <a:lnTo>
                  <a:pt x="51328" y="40859"/>
                </a:lnTo>
                <a:lnTo>
                  <a:pt x="47996" y="52636"/>
                </a:lnTo>
                <a:lnTo>
                  <a:pt x="40827" y="64673"/>
                </a:lnTo>
                <a:lnTo>
                  <a:pt x="36733" y="69894"/>
                </a:lnTo>
                <a:lnTo>
                  <a:pt x="30069" y="77746"/>
                </a:lnTo>
                <a:lnTo>
                  <a:pt x="21726" y="87021"/>
                </a:lnTo>
                <a:lnTo>
                  <a:pt x="11703" y="97719"/>
                </a:lnTo>
                <a:lnTo>
                  <a:pt x="0" y="109839"/>
                </a:lnTo>
                <a:lnTo>
                  <a:pt x="0" y="111701"/>
                </a:lnTo>
                <a:lnTo>
                  <a:pt x="65636" y="111701"/>
                </a:lnTo>
                <a:lnTo>
                  <a:pt x="74755" y="89118"/>
                </a:lnTo>
                <a:lnTo>
                  <a:pt x="72618" y="88146"/>
                </a:lnTo>
                <a:lnTo>
                  <a:pt x="69935" y="92949"/>
                </a:lnTo>
                <a:lnTo>
                  <a:pt x="67525" y="95971"/>
                </a:lnTo>
                <a:lnTo>
                  <a:pt x="63254" y="98453"/>
                </a:lnTo>
                <a:lnTo>
                  <a:pt x="59557" y="99074"/>
                </a:lnTo>
                <a:lnTo>
                  <a:pt x="16593" y="99074"/>
                </a:lnTo>
                <a:lnTo>
                  <a:pt x="25237" y="90247"/>
                </a:lnTo>
                <a:lnTo>
                  <a:pt x="36132" y="78887"/>
                </a:lnTo>
                <a:lnTo>
                  <a:pt x="45045" y="69273"/>
                </a:lnTo>
                <a:lnTo>
                  <a:pt x="51977" y="61406"/>
                </a:lnTo>
                <a:lnTo>
                  <a:pt x="56928" y="55284"/>
                </a:lnTo>
                <a:lnTo>
                  <a:pt x="64189" y="41885"/>
                </a:lnTo>
                <a:lnTo>
                  <a:pt x="66211" y="29706"/>
                </a:lnTo>
                <a:lnTo>
                  <a:pt x="66211" y="21395"/>
                </a:lnTo>
                <a:lnTo>
                  <a:pt x="63349" y="14367"/>
                </a:lnTo>
                <a:lnTo>
                  <a:pt x="57627" y="8620"/>
                </a:lnTo>
                <a:lnTo>
                  <a:pt x="51904" y="2873"/>
                </a:lnTo>
                <a:lnTo>
                  <a:pt x="44414" y="0"/>
                </a:lnTo>
                <a:lnTo>
                  <a:pt x="27656" y="0"/>
                </a:lnTo>
                <a:lnTo>
                  <a:pt x="20632" y="2414"/>
                </a:lnTo>
                <a:lnTo>
                  <a:pt x="14088" y="7244"/>
                </a:lnTo>
                <a:lnTo>
                  <a:pt x="11538" y="94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187380" y="3108684"/>
            <a:ext cx="90612" cy="131413"/>
          </a:xfrm>
          <a:custGeom>
            <a:avLst/>
            <a:gdLst/>
            <a:ahLst/>
            <a:cxnLst/>
            <a:rect l="l" t="t" r="r" b="b"/>
            <a:pathLst>
              <a:path w="99673" h="148935">
                <a:moveTo>
                  <a:pt x="96825" y="117529"/>
                </a:moveTo>
                <a:lnTo>
                  <a:pt x="93247" y="123932"/>
                </a:lnTo>
                <a:lnTo>
                  <a:pt x="90034" y="127961"/>
                </a:lnTo>
                <a:lnTo>
                  <a:pt x="87187" y="129616"/>
                </a:lnTo>
                <a:lnTo>
                  <a:pt x="84339" y="131271"/>
                </a:lnTo>
                <a:lnTo>
                  <a:pt x="79410" y="132099"/>
                </a:lnTo>
                <a:lnTo>
                  <a:pt x="22125" y="132099"/>
                </a:lnTo>
                <a:lnTo>
                  <a:pt x="25396" y="128775"/>
                </a:lnTo>
                <a:lnTo>
                  <a:pt x="37529" y="116324"/>
                </a:lnTo>
                <a:lnTo>
                  <a:pt x="48176" y="105183"/>
                </a:lnTo>
                <a:lnTo>
                  <a:pt x="57337" y="95351"/>
                </a:lnTo>
                <a:lnTo>
                  <a:pt x="65012" y="86829"/>
                </a:lnTo>
                <a:lnTo>
                  <a:pt x="71201" y="79615"/>
                </a:lnTo>
                <a:lnTo>
                  <a:pt x="75905" y="73712"/>
                </a:lnTo>
                <a:lnTo>
                  <a:pt x="82215" y="63756"/>
                </a:lnTo>
                <a:lnTo>
                  <a:pt x="86765" y="51840"/>
                </a:lnTo>
                <a:lnTo>
                  <a:pt x="88282" y="39608"/>
                </a:lnTo>
                <a:lnTo>
                  <a:pt x="87977" y="34318"/>
                </a:lnTo>
                <a:lnTo>
                  <a:pt x="84410" y="22008"/>
                </a:lnTo>
                <a:lnTo>
                  <a:pt x="76836" y="11493"/>
                </a:lnTo>
                <a:lnTo>
                  <a:pt x="71759" y="7202"/>
                </a:lnTo>
                <a:lnTo>
                  <a:pt x="60426" y="1800"/>
                </a:lnTo>
                <a:lnTo>
                  <a:pt x="46879" y="0"/>
                </a:lnTo>
                <a:lnTo>
                  <a:pt x="42567" y="203"/>
                </a:lnTo>
                <a:lnTo>
                  <a:pt x="30325" y="3166"/>
                </a:lnTo>
                <a:lnTo>
                  <a:pt x="18784" y="9659"/>
                </a:lnTo>
                <a:lnTo>
                  <a:pt x="10525" y="18320"/>
                </a:lnTo>
                <a:lnTo>
                  <a:pt x="4571" y="29635"/>
                </a:lnTo>
                <a:lnTo>
                  <a:pt x="219" y="44140"/>
                </a:lnTo>
                <a:lnTo>
                  <a:pt x="4929" y="45112"/>
                </a:lnTo>
                <a:lnTo>
                  <a:pt x="8068" y="36909"/>
                </a:lnTo>
                <a:lnTo>
                  <a:pt x="11354" y="30830"/>
                </a:lnTo>
                <a:lnTo>
                  <a:pt x="14786" y="26873"/>
                </a:lnTo>
                <a:lnTo>
                  <a:pt x="15640" y="25918"/>
                </a:lnTo>
                <a:lnTo>
                  <a:pt x="26073" y="18540"/>
                </a:lnTo>
                <a:lnTo>
                  <a:pt x="39102" y="16080"/>
                </a:lnTo>
                <a:lnTo>
                  <a:pt x="47207" y="16080"/>
                </a:lnTo>
                <a:lnTo>
                  <a:pt x="54181" y="18868"/>
                </a:lnTo>
                <a:lnTo>
                  <a:pt x="60023" y="24444"/>
                </a:lnTo>
                <a:lnTo>
                  <a:pt x="66673" y="34931"/>
                </a:lnTo>
                <a:lnTo>
                  <a:pt x="68785" y="48781"/>
                </a:lnTo>
                <a:lnTo>
                  <a:pt x="68750" y="50607"/>
                </a:lnTo>
                <a:lnTo>
                  <a:pt x="66856" y="62287"/>
                </a:lnTo>
                <a:lnTo>
                  <a:pt x="62085" y="74161"/>
                </a:lnTo>
                <a:lnTo>
                  <a:pt x="54437" y="86231"/>
                </a:lnTo>
                <a:lnTo>
                  <a:pt x="46966" y="95632"/>
                </a:lnTo>
                <a:lnTo>
                  <a:pt x="40093" y="103662"/>
                </a:lnTo>
                <a:lnTo>
                  <a:pt x="31960" y="112759"/>
                </a:lnTo>
                <a:lnTo>
                  <a:pt x="22566" y="122923"/>
                </a:lnTo>
                <a:lnTo>
                  <a:pt x="11913" y="134154"/>
                </a:lnTo>
                <a:lnTo>
                  <a:pt x="0" y="146452"/>
                </a:lnTo>
                <a:lnTo>
                  <a:pt x="0" y="148935"/>
                </a:lnTo>
                <a:lnTo>
                  <a:pt x="87515" y="148935"/>
                </a:lnTo>
                <a:lnTo>
                  <a:pt x="99673" y="118824"/>
                </a:lnTo>
                <a:lnTo>
                  <a:pt x="96825" y="1175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113331" y="3028819"/>
            <a:ext cx="220921" cy="0"/>
          </a:xfrm>
          <a:custGeom>
            <a:avLst/>
            <a:gdLst/>
            <a:ahLst/>
            <a:cxnLst/>
            <a:rect l="l" t="t" r="r" b="b"/>
            <a:pathLst>
              <a:path w="243013">
                <a:moveTo>
                  <a:pt x="0" y="0"/>
                </a:moveTo>
                <a:lnTo>
                  <a:pt x="243013" y="0"/>
                </a:lnTo>
              </a:path>
            </a:pathLst>
          </a:custGeom>
          <a:ln w="1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390611" y="2962035"/>
            <a:ext cx="52675" cy="166552"/>
          </a:xfrm>
          <a:custGeom>
            <a:avLst/>
            <a:gdLst/>
            <a:ahLst/>
            <a:cxnLst/>
            <a:rect l="l" t="t" r="r" b="b"/>
            <a:pathLst>
              <a:path w="57942" h="188759">
                <a:moveTo>
                  <a:pt x="2080" y="188759"/>
                </a:moveTo>
                <a:lnTo>
                  <a:pt x="11719" y="183039"/>
                </a:lnTo>
                <a:lnTo>
                  <a:pt x="18072" y="177858"/>
                </a:lnTo>
                <a:lnTo>
                  <a:pt x="25191" y="171623"/>
                </a:lnTo>
                <a:lnTo>
                  <a:pt x="33982" y="162311"/>
                </a:lnTo>
                <a:lnTo>
                  <a:pt x="41183" y="152496"/>
                </a:lnTo>
                <a:lnTo>
                  <a:pt x="49317" y="137337"/>
                </a:lnTo>
                <a:lnTo>
                  <a:pt x="53670" y="125407"/>
                </a:lnTo>
                <a:lnTo>
                  <a:pt x="57212" y="107968"/>
                </a:lnTo>
                <a:lnTo>
                  <a:pt x="57942" y="94973"/>
                </a:lnTo>
                <a:lnTo>
                  <a:pt x="57738" y="88119"/>
                </a:lnTo>
                <a:lnTo>
                  <a:pt x="56205" y="75301"/>
                </a:lnTo>
                <a:lnTo>
                  <a:pt x="53170" y="62952"/>
                </a:lnTo>
                <a:lnTo>
                  <a:pt x="48632" y="51069"/>
                </a:lnTo>
                <a:lnTo>
                  <a:pt x="42592" y="39655"/>
                </a:lnTo>
                <a:lnTo>
                  <a:pt x="35049" y="28707"/>
                </a:lnTo>
                <a:lnTo>
                  <a:pt x="22390" y="14550"/>
                </a:lnTo>
                <a:lnTo>
                  <a:pt x="12828" y="6433"/>
                </a:lnTo>
                <a:lnTo>
                  <a:pt x="2847" y="0"/>
                </a:lnTo>
                <a:lnTo>
                  <a:pt x="0" y="3561"/>
                </a:lnTo>
                <a:lnTo>
                  <a:pt x="2809" y="5563"/>
                </a:lnTo>
                <a:lnTo>
                  <a:pt x="12499" y="14003"/>
                </a:lnTo>
                <a:lnTo>
                  <a:pt x="20609" y="23749"/>
                </a:lnTo>
                <a:lnTo>
                  <a:pt x="27140" y="34803"/>
                </a:lnTo>
                <a:lnTo>
                  <a:pt x="32092" y="47162"/>
                </a:lnTo>
                <a:lnTo>
                  <a:pt x="34901" y="57833"/>
                </a:lnTo>
                <a:lnTo>
                  <a:pt x="36870" y="69743"/>
                </a:lnTo>
                <a:lnTo>
                  <a:pt x="38051" y="83059"/>
                </a:lnTo>
                <a:lnTo>
                  <a:pt x="38445" y="97779"/>
                </a:lnTo>
                <a:lnTo>
                  <a:pt x="37917" y="112191"/>
                </a:lnTo>
                <a:lnTo>
                  <a:pt x="36273" y="125814"/>
                </a:lnTo>
                <a:lnTo>
                  <a:pt x="33513" y="138224"/>
                </a:lnTo>
                <a:lnTo>
                  <a:pt x="29637" y="149420"/>
                </a:lnTo>
                <a:lnTo>
                  <a:pt x="24644" y="159403"/>
                </a:lnTo>
                <a:lnTo>
                  <a:pt x="19410" y="166943"/>
                </a:lnTo>
                <a:lnTo>
                  <a:pt x="10857" y="176138"/>
                </a:lnTo>
                <a:lnTo>
                  <a:pt x="0" y="185197"/>
                </a:lnTo>
                <a:lnTo>
                  <a:pt x="2080" y="1887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506831" y="2981235"/>
            <a:ext cx="54217" cy="114402"/>
          </a:xfrm>
          <a:custGeom>
            <a:avLst/>
            <a:gdLst/>
            <a:ahLst/>
            <a:cxnLst/>
            <a:rect l="l" t="t" r="r" b="b"/>
            <a:pathLst>
              <a:path w="59639" h="129656">
                <a:moveTo>
                  <a:pt x="12869" y="101272"/>
                </a:moveTo>
                <a:lnTo>
                  <a:pt x="12869" y="108538"/>
                </a:lnTo>
                <a:lnTo>
                  <a:pt x="13709" y="114222"/>
                </a:lnTo>
                <a:lnTo>
                  <a:pt x="15389" y="118324"/>
                </a:lnTo>
                <a:lnTo>
                  <a:pt x="18456" y="125878"/>
                </a:lnTo>
                <a:lnTo>
                  <a:pt x="24297" y="129656"/>
                </a:lnTo>
                <a:lnTo>
                  <a:pt x="36857" y="129656"/>
                </a:lnTo>
                <a:lnTo>
                  <a:pt x="40946" y="128612"/>
                </a:lnTo>
                <a:lnTo>
                  <a:pt x="45181" y="126526"/>
                </a:lnTo>
                <a:lnTo>
                  <a:pt x="49416" y="124439"/>
                </a:lnTo>
                <a:lnTo>
                  <a:pt x="53433" y="120878"/>
                </a:lnTo>
                <a:lnTo>
                  <a:pt x="57230" y="115841"/>
                </a:lnTo>
                <a:lnTo>
                  <a:pt x="59639" y="112604"/>
                </a:lnTo>
                <a:lnTo>
                  <a:pt x="56792" y="110229"/>
                </a:lnTo>
                <a:lnTo>
                  <a:pt x="54309" y="112891"/>
                </a:lnTo>
                <a:lnTo>
                  <a:pt x="50165" y="116057"/>
                </a:lnTo>
                <a:lnTo>
                  <a:pt x="45948" y="117892"/>
                </a:lnTo>
                <a:lnTo>
                  <a:pt x="38208" y="117892"/>
                </a:lnTo>
                <a:lnTo>
                  <a:pt x="34775" y="115410"/>
                </a:lnTo>
                <a:lnTo>
                  <a:pt x="33023" y="110445"/>
                </a:lnTo>
                <a:lnTo>
                  <a:pt x="32074" y="107639"/>
                </a:lnTo>
                <a:lnTo>
                  <a:pt x="31599" y="103502"/>
                </a:lnTo>
                <a:lnTo>
                  <a:pt x="31599" y="98034"/>
                </a:lnTo>
                <a:lnTo>
                  <a:pt x="31818" y="35870"/>
                </a:lnTo>
                <a:lnTo>
                  <a:pt x="54162" y="35870"/>
                </a:lnTo>
                <a:lnTo>
                  <a:pt x="54162" y="28099"/>
                </a:lnTo>
                <a:lnTo>
                  <a:pt x="32037" y="28099"/>
                </a:lnTo>
                <a:lnTo>
                  <a:pt x="32037" y="1550"/>
                </a:lnTo>
                <a:lnTo>
                  <a:pt x="29851" y="0"/>
                </a:lnTo>
                <a:lnTo>
                  <a:pt x="19880" y="13064"/>
                </a:lnTo>
                <a:lnTo>
                  <a:pt x="14348" y="19951"/>
                </a:lnTo>
                <a:lnTo>
                  <a:pt x="12121" y="22505"/>
                </a:lnTo>
                <a:lnTo>
                  <a:pt x="8488" y="25833"/>
                </a:lnTo>
                <a:lnTo>
                  <a:pt x="3450" y="29934"/>
                </a:lnTo>
                <a:lnTo>
                  <a:pt x="0" y="33082"/>
                </a:lnTo>
                <a:lnTo>
                  <a:pt x="931" y="35870"/>
                </a:lnTo>
                <a:lnTo>
                  <a:pt x="12869" y="35870"/>
                </a:lnTo>
                <a:lnTo>
                  <a:pt x="12869" y="1012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91725" y="3389699"/>
            <a:ext cx="116003" cy="96370"/>
          </a:xfrm>
          <a:custGeom>
            <a:avLst/>
            <a:gdLst/>
            <a:ahLst/>
            <a:cxnLst/>
            <a:rect l="l" t="t" r="r" b="b"/>
            <a:pathLst>
              <a:path w="127603" h="109219">
                <a:moveTo>
                  <a:pt x="89037" y="101782"/>
                </a:moveTo>
                <a:lnTo>
                  <a:pt x="99016" y="94757"/>
                </a:lnTo>
                <a:lnTo>
                  <a:pt x="108915" y="82690"/>
                </a:lnTo>
                <a:lnTo>
                  <a:pt x="113649" y="70872"/>
                </a:lnTo>
                <a:lnTo>
                  <a:pt x="115226" y="57415"/>
                </a:lnTo>
                <a:lnTo>
                  <a:pt x="115226" y="48278"/>
                </a:lnTo>
                <a:lnTo>
                  <a:pt x="113164" y="40381"/>
                </a:lnTo>
                <a:lnTo>
                  <a:pt x="109038" y="33726"/>
                </a:lnTo>
                <a:lnTo>
                  <a:pt x="104912" y="27070"/>
                </a:lnTo>
                <a:lnTo>
                  <a:pt x="98687" y="21656"/>
                </a:lnTo>
                <a:lnTo>
                  <a:pt x="90363" y="17483"/>
                </a:lnTo>
                <a:lnTo>
                  <a:pt x="96423" y="18131"/>
                </a:lnTo>
                <a:lnTo>
                  <a:pt x="100604" y="18544"/>
                </a:lnTo>
                <a:lnTo>
                  <a:pt x="105204" y="18904"/>
                </a:lnTo>
                <a:lnTo>
                  <a:pt x="115628" y="18994"/>
                </a:lnTo>
                <a:lnTo>
                  <a:pt x="120520" y="17627"/>
                </a:lnTo>
                <a:lnTo>
                  <a:pt x="123222" y="14893"/>
                </a:lnTo>
                <a:lnTo>
                  <a:pt x="125924" y="12159"/>
                </a:lnTo>
                <a:lnTo>
                  <a:pt x="127384" y="7195"/>
                </a:lnTo>
                <a:lnTo>
                  <a:pt x="127603" y="0"/>
                </a:lnTo>
                <a:lnTo>
                  <a:pt x="122674" y="0"/>
                </a:lnTo>
                <a:lnTo>
                  <a:pt x="120867" y="3381"/>
                </a:lnTo>
                <a:lnTo>
                  <a:pt x="117910" y="4316"/>
                </a:lnTo>
                <a:lnTo>
                  <a:pt x="114953" y="5252"/>
                </a:lnTo>
                <a:lnTo>
                  <a:pt x="110480" y="5719"/>
                </a:lnTo>
                <a:lnTo>
                  <a:pt x="98359" y="5719"/>
                </a:lnTo>
                <a:lnTo>
                  <a:pt x="90345" y="5468"/>
                </a:lnTo>
                <a:lnTo>
                  <a:pt x="80450" y="4964"/>
                </a:lnTo>
                <a:lnTo>
                  <a:pt x="70556" y="4460"/>
                </a:lnTo>
                <a:lnTo>
                  <a:pt x="63783" y="4209"/>
                </a:lnTo>
                <a:lnTo>
                  <a:pt x="60132" y="4209"/>
                </a:lnTo>
                <a:lnTo>
                  <a:pt x="50960" y="4657"/>
                </a:lnTo>
                <a:lnTo>
                  <a:pt x="37806" y="7195"/>
                </a:lnTo>
                <a:lnTo>
                  <a:pt x="26296" y="11974"/>
                </a:lnTo>
                <a:lnTo>
                  <a:pt x="16429" y="18994"/>
                </a:lnTo>
                <a:lnTo>
                  <a:pt x="13277" y="22079"/>
                </a:lnTo>
                <a:lnTo>
                  <a:pt x="5901" y="32368"/>
                </a:lnTo>
                <a:lnTo>
                  <a:pt x="1475" y="44363"/>
                </a:lnTo>
                <a:lnTo>
                  <a:pt x="0" y="58063"/>
                </a:lnTo>
                <a:lnTo>
                  <a:pt x="35" y="60140"/>
                </a:lnTo>
                <a:lnTo>
                  <a:pt x="2112" y="73247"/>
                </a:lnTo>
                <a:lnTo>
                  <a:pt x="7395" y="84786"/>
                </a:lnTo>
                <a:lnTo>
                  <a:pt x="15882" y="94757"/>
                </a:lnTo>
                <a:lnTo>
                  <a:pt x="19709" y="97935"/>
                </a:lnTo>
                <a:lnTo>
                  <a:pt x="30440" y="104204"/>
                </a:lnTo>
                <a:lnTo>
                  <a:pt x="32522" y="87170"/>
                </a:lnTo>
                <a:lnTo>
                  <a:pt x="27050" y="76650"/>
                </a:lnTo>
                <a:lnTo>
                  <a:pt x="23767" y="64321"/>
                </a:lnTo>
                <a:lnTo>
                  <a:pt x="22672" y="50184"/>
                </a:lnTo>
                <a:lnTo>
                  <a:pt x="22928" y="43798"/>
                </a:lnTo>
                <a:lnTo>
                  <a:pt x="25578" y="30733"/>
                </a:lnTo>
                <a:lnTo>
                  <a:pt x="31106" y="20613"/>
                </a:lnTo>
                <a:lnTo>
                  <a:pt x="31351" y="20314"/>
                </a:lnTo>
                <a:lnTo>
                  <a:pt x="41381" y="12687"/>
                </a:lnTo>
                <a:lnTo>
                  <a:pt x="54656" y="10144"/>
                </a:lnTo>
                <a:lnTo>
                  <a:pt x="61088" y="10698"/>
                </a:lnTo>
                <a:lnTo>
                  <a:pt x="72869" y="15426"/>
                </a:lnTo>
                <a:lnTo>
                  <a:pt x="82422" y="24984"/>
                </a:lnTo>
                <a:lnTo>
                  <a:pt x="88891" y="37806"/>
                </a:lnTo>
                <a:lnTo>
                  <a:pt x="91884" y="50318"/>
                </a:lnTo>
                <a:lnTo>
                  <a:pt x="92882" y="64754"/>
                </a:lnTo>
                <a:lnTo>
                  <a:pt x="92716" y="70041"/>
                </a:lnTo>
                <a:lnTo>
                  <a:pt x="90250" y="83442"/>
                </a:lnTo>
                <a:lnTo>
                  <a:pt x="84831" y="93300"/>
                </a:lnTo>
                <a:lnTo>
                  <a:pt x="74444" y="100496"/>
                </a:lnTo>
                <a:lnTo>
                  <a:pt x="60570" y="102743"/>
                </a:lnTo>
                <a:lnTo>
                  <a:pt x="54648" y="102260"/>
                </a:lnTo>
                <a:lnTo>
                  <a:pt x="42854" y="97637"/>
                </a:lnTo>
                <a:lnTo>
                  <a:pt x="56518" y="109219"/>
                </a:lnTo>
                <a:lnTo>
                  <a:pt x="64241" y="108888"/>
                </a:lnTo>
                <a:lnTo>
                  <a:pt x="77445" y="106492"/>
                </a:lnTo>
                <a:lnTo>
                  <a:pt x="89037" y="101782"/>
                </a:lnTo>
                <a:close/>
              </a:path>
              <a:path w="127603" h="109219">
                <a:moveTo>
                  <a:pt x="42710" y="107965"/>
                </a:moveTo>
                <a:lnTo>
                  <a:pt x="56518" y="109219"/>
                </a:lnTo>
                <a:lnTo>
                  <a:pt x="42854" y="97637"/>
                </a:lnTo>
                <a:lnTo>
                  <a:pt x="33187" y="88119"/>
                </a:lnTo>
                <a:lnTo>
                  <a:pt x="32522" y="87170"/>
                </a:lnTo>
                <a:lnTo>
                  <a:pt x="30440" y="104204"/>
                </a:lnTo>
                <a:lnTo>
                  <a:pt x="42710" y="1079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27073" y="3371285"/>
            <a:ext cx="54217" cy="114402"/>
          </a:xfrm>
          <a:custGeom>
            <a:avLst/>
            <a:gdLst/>
            <a:ahLst/>
            <a:cxnLst/>
            <a:rect l="l" t="t" r="r" b="b"/>
            <a:pathLst>
              <a:path w="59639" h="129656">
                <a:moveTo>
                  <a:pt x="12869" y="101272"/>
                </a:moveTo>
                <a:lnTo>
                  <a:pt x="12869" y="108539"/>
                </a:lnTo>
                <a:lnTo>
                  <a:pt x="13709" y="114222"/>
                </a:lnTo>
                <a:lnTo>
                  <a:pt x="15389" y="118324"/>
                </a:lnTo>
                <a:lnTo>
                  <a:pt x="18456" y="125878"/>
                </a:lnTo>
                <a:lnTo>
                  <a:pt x="24297" y="129656"/>
                </a:lnTo>
                <a:lnTo>
                  <a:pt x="36857" y="129656"/>
                </a:lnTo>
                <a:lnTo>
                  <a:pt x="40946" y="128612"/>
                </a:lnTo>
                <a:lnTo>
                  <a:pt x="45181" y="126526"/>
                </a:lnTo>
                <a:lnTo>
                  <a:pt x="49416" y="124439"/>
                </a:lnTo>
                <a:lnTo>
                  <a:pt x="53432" y="120878"/>
                </a:lnTo>
                <a:lnTo>
                  <a:pt x="57230" y="115841"/>
                </a:lnTo>
                <a:lnTo>
                  <a:pt x="59639" y="112604"/>
                </a:lnTo>
                <a:lnTo>
                  <a:pt x="56791" y="110229"/>
                </a:lnTo>
                <a:lnTo>
                  <a:pt x="54309" y="112891"/>
                </a:lnTo>
                <a:lnTo>
                  <a:pt x="50165" y="116057"/>
                </a:lnTo>
                <a:lnTo>
                  <a:pt x="45948" y="117892"/>
                </a:lnTo>
                <a:lnTo>
                  <a:pt x="38208" y="117892"/>
                </a:lnTo>
                <a:lnTo>
                  <a:pt x="34776" y="115410"/>
                </a:lnTo>
                <a:lnTo>
                  <a:pt x="33023" y="110445"/>
                </a:lnTo>
                <a:lnTo>
                  <a:pt x="32074" y="107639"/>
                </a:lnTo>
                <a:lnTo>
                  <a:pt x="31599" y="103502"/>
                </a:lnTo>
                <a:lnTo>
                  <a:pt x="31599" y="98034"/>
                </a:lnTo>
                <a:lnTo>
                  <a:pt x="31818" y="35870"/>
                </a:lnTo>
                <a:lnTo>
                  <a:pt x="54163" y="35870"/>
                </a:lnTo>
                <a:lnTo>
                  <a:pt x="54163" y="28099"/>
                </a:lnTo>
                <a:lnTo>
                  <a:pt x="32037" y="28099"/>
                </a:lnTo>
                <a:lnTo>
                  <a:pt x="32037" y="1550"/>
                </a:lnTo>
                <a:lnTo>
                  <a:pt x="29851" y="0"/>
                </a:lnTo>
                <a:lnTo>
                  <a:pt x="19880" y="13064"/>
                </a:lnTo>
                <a:lnTo>
                  <a:pt x="14348" y="19951"/>
                </a:lnTo>
                <a:lnTo>
                  <a:pt x="12121" y="22505"/>
                </a:lnTo>
                <a:lnTo>
                  <a:pt x="8488" y="25833"/>
                </a:lnTo>
                <a:lnTo>
                  <a:pt x="3450" y="29934"/>
                </a:lnTo>
                <a:lnTo>
                  <a:pt x="0" y="33082"/>
                </a:lnTo>
                <a:lnTo>
                  <a:pt x="931" y="35870"/>
                </a:lnTo>
                <a:lnTo>
                  <a:pt x="12869" y="35870"/>
                </a:lnTo>
                <a:lnTo>
                  <a:pt x="12869" y="1012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88482" y="343512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22470" y="3435122"/>
            <a:ext cx="16994" cy="32504"/>
          </a:xfrm>
          <a:custGeom>
            <a:avLst/>
            <a:gdLst/>
            <a:ahLst/>
            <a:cxnLst/>
            <a:rect l="l" t="t" r="r" b="b"/>
            <a:pathLst>
              <a:path w="18693" h="36838">
                <a:moveTo>
                  <a:pt x="0" y="0"/>
                </a:moveTo>
                <a:lnTo>
                  <a:pt x="18693" y="36838"/>
                </a:lnTo>
              </a:path>
            </a:pathLst>
          </a:custGeom>
          <a:ln w="372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756459" y="3321357"/>
            <a:ext cx="50981" cy="162521"/>
          </a:xfrm>
          <a:custGeom>
            <a:avLst/>
            <a:gdLst/>
            <a:ahLst/>
            <a:cxnLst/>
            <a:rect l="l" t="t" r="r" b="b"/>
            <a:pathLst>
              <a:path w="56079" h="184190">
                <a:moveTo>
                  <a:pt x="0" y="184190"/>
                </a:moveTo>
                <a:lnTo>
                  <a:pt x="56079" y="0"/>
                </a:lnTo>
              </a:path>
            </a:pathLst>
          </a:custGeom>
          <a:ln w="186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807440" y="3305105"/>
            <a:ext cx="50981" cy="0"/>
          </a:xfrm>
          <a:custGeom>
            <a:avLst/>
            <a:gdLst/>
            <a:ahLst/>
            <a:cxnLst/>
            <a:rect l="l" t="t" r="r" b="b"/>
            <a:pathLst>
              <a:path w="56079">
                <a:moveTo>
                  <a:pt x="0" y="0"/>
                </a:moveTo>
                <a:lnTo>
                  <a:pt x="56079" y="0"/>
                </a:lnTo>
              </a:path>
            </a:pathLst>
          </a:custGeom>
          <a:ln w="1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804798" y="3272601"/>
            <a:ext cx="1733381" cy="0"/>
          </a:xfrm>
          <a:custGeom>
            <a:avLst/>
            <a:gdLst/>
            <a:ahLst/>
            <a:cxnLst/>
            <a:rect l="l" t="t" r="r" b="b"/>
            <a:pathLst>
              <a:path w="1906719">
                <a:moveTo>
                  <a:pt x="0" y="0"/>
                </a:moveTo>
                <a:lnTo>
                  <a:pt x="1906719" y="0"/>
                </a:lnTo>
              </a:path>
            </a:pathLst>
          </a:custGeom>
          <a:ln w="1841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770809" y="33376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079343" y="30938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671488" y="348387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411765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31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94980" y="2768786"/>
            <a:ext cx="2311175" cy="763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176859">
              <a:lnSpc>
                <a:spcPct val="95825"/>
              </a:lnSpc>
              <a:spcBef>
                <a:spcPts val="6337"/>
              </a:spcBef>
            </a:pPr>
            <a:r>
              <a:rPr sz="2100" dirty="0">
                <a:latin typeface="Times New Roman"/>
                <a:cs typeface="Times New Roman"/>
              </a:rPr>
              <a:t>The Black Scholes Model</a:t>
            </a:r>
            <a:endParaRPr sz="2100">
              <a:latin typeface="Times New Roman"/>
              <a:cs typeface="Times New Roman"/>
            </a:endParaRPr>
          </a:p>
          <a:p>
            <a:pPr marL="1395001">
              <a:lnSpc>
                <a:spcPts val="2236"/>
              </a:lnSpc>
              <a:spcBef>
                <a:spcPts val="3503"/>
              </a:spcBef>
            </a:pPr>
            <a:r>
              <a:rPr sz="2100" spc="-232" dirty="0">
                <a:latin typeface="Times New Roman"/>
                <a:cs typeface="Times New Roman"/>
              </a:rPr>
              <a:t>V</a:t>
            </a:r>
            <a:r>
              <a:rPr sz="2100" dirty="0">
                <a:latin typeface="Times New Roman"/>
                <a:cs typeface="Times New Roman"/>
              </a:rPr>
              <a:t>alue of call = S N (d</a:t>
            </a:r>
            <a:r>
              <a:rPr sz="2100" baseline="-16831" dirty="0">
                <a:latin typeface="Times New Roman"/>
                <a:cs typeface="Times New Roman"/>
              </a:rPr>
              <a:t>1</a:t>
            </a:r>
            <a:r>
              <a:rPr sz="2100" dirty="0">
                <a:latin typeface="Times New Roman"/>
                <a:cs typeface="Times New Roman"/>
              </a:rPr>
              <a:t>)</a:t>
            </a:r>
            <a:r>
              <a:rPr sz="2100" spc="6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- K e</a:t>
            </a:r>
            <a:r>
              <a:rPr sz="2100" baseline="16831" dirty="0">
                <a:latin typeface="Times New Roman"/>
                <a:cs typeface="Times New Roman"/>
              </a:rPr>
              <a:t>-rt</a:t>
            </a:r>
            <a:r>
              <a:rPr sz="2100" spc="195" baseline="16831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N(d</a:t>
            </a:r>
            <a:r>
              <a:rPr sz="2100" baseline="-16831" dirty="0">
                <a:latin typeface="Times New Roman"/>
                <a:cs typeface="Times New Roman"/>
              </a:rPr>
              <a:t>2</a:t>
            </a:r>
            <a:r>
              <a:rPr sz="2100" dirty="0">
                <a:latin typeface="Times New Roman"/>
                <a:cs typeface="Times New Roman"/>
              </a:rPr>
              <a:t>)</a:t>
            </a:r>
            <a:endParaRPr sz="21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561"/>
              </a:spcBef>
            </a:pPr>
            <a:r>
              <a:rPr sz="2100" dirty="0">
                <a:latin typeface="Times New Roman"/>
                <a:cs typeface="Times New Roman"/>
              </a:rPr>
              <a:t>where,</a:t>
            </a:r>
            <a:endParaRPr sz="2100">
              <a:latin typeface="Times New Roman"/>
              <a:cs typeface="Times New Roman"/>
            </a:endParaRPr>
          </a:p>
          <a:p>
            <a:pPr marL="1091557">
              <a:spcBef>
                <a:spcPts val="130"/>
              </a:spcBef>
            </a:pPr>
            <a:r>
              <a:rPr sz="2100" dirty="0">
                <a:latin typeface="Arial"/>
                <a:cs typeface="Arial"/>
              </a:rPr>
              <a:t> </a:t>
            </a:r>
            <a:endParaRPr sz="2100">
              <a:latin typeface="Arial"/>
              <a:cs typeface="Arial"/>
            </a:endParaRPr>
          </a:p>
          <a:p>
            <a:pPr marL="1496150">
              <a:lnSpc>
                <a:spcPts val="1571"/>
              </a:lnSpc>
              <a:spcBef>
                <a:spcPts val="4437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2100" baseline="3740" dirty="0">
                <a:latin typeface="Times New Roman"/>
                <a:cs typeface="Times New Roman"/>
              </a:rPr>
              <a:t>d</a:t>
            </a:r>
            <a:r>
              <a:rPr sz="1400" baseline="-11043" dirty="0">
                <a:latin typeface="Times New Roman"/>
                <a:cs typeface="Times New Roman"/>
              </a:rPr>
              <a:t>2</a:t>
            </a:r>
            <a:r>
              <a:rPr sz="1400" spc="126" baseline="-11043" dirty="0">
                <a:latin typeface="Times New Roman"/>
                <a:cs typeface="Times New Roman"/>
              </a:rPr>
              <a:t> </a:t>
            </a:r>
            <a:r>
              <a:rPr sz="2100" baseline="3740" dirty="0">
                <a:latin typeface="Times New Roman"/>
                <a:cs typeface="Times New Roman"/>
              </a:rPr>
              <a:t>=</a:t>
            </a:r>
            <a:r>
              <a:rPr sz="2100" spc="12" baseline="3740" dirty="0">
                <a:latin typeface="Times New Roman"/>
                <a:cs typeface="Times New Roman"/>
              </a:rPr>
              <a:t> </a:t>
            </a:r>
            <a:r>
              <a:rPr sz="2100" baseline="3740" dirty="0">
                <a:latin typeface="Times New Roman"/>
                <a:cs typeface="Times New Roman"/>
              </a:rPr>
              <a:t>d</a:t>
            </a:r>
            <a:r>
              <a:rPr sz="1400" baseline="-11043" dirty="0">
                <a:latin typeface="Times New Roman"/>
                <a:cs typeface="Times New Roman"/>
              </a:rPr>
              <a:t>1</a:t>
            </a:r>
            <a:r>
              <a:rPr sz="1400" spc="126" baseline="-11043" dirty="0">
                <a:latin typeface="Times New Roman"/>
                <a:cs typeface="Times New Roman"/>
              </a:rPr>
              <a:t> </a:t>
            </a:r>
            <a:r>
              <a:rPr sz="2100" baseline="3740" dirty="0">
                <a:latin typeface="Times New Roman"/>
                <a:cs typeface="Times New Roman"/>
              </a:rPr>
              <a:t>-</a:t>
            </a:r>
            <a:r>
              <a:rPr sz="2100" spc="9" baseline="3740" dirty="0">
                <a:latin typeface="Times New Roman"/>
                <a:cs typeface="Times New Roman"/>
              </a:rPr>
              <a:t> </a:t>
            </a:r>
            <a:r>
              <a:rPr sz="2100" baseline="3740" dirty="0">
                <a:latin typeface="Times New Roman"/>
                <a:cs typeface="Times New Roman"/>
              </a:rPr>
              <a:t>σ</a:t>
            </a:r>
            <a:r>
              <a:rPr sz="2100" spc="101" baseline="3740" dirty="0">
                <a:latin typeface="Times New Roman"/>
                <a:cs typeface="Times New Roman"/>
              </a:rPr>
              <a:t> </a:t>
            </a:r>
            <a:r>
              <a:rPr sz="2100" baseline="3740" dirty="0">
                <a:latin typeface="Times New Roman"/>
                <a:cs typeface="Times New Roman"/>
              </a:rPr>
              <a:t>√t</a:t>
            </a:r>
            <a:endParaRPr sz="1400">
              <a:latin typeface="Times New Roman"/>
              <a:cs typeface="Times New Roman"/>
            </a:endParaRPr>
          </a:p>
          <a:p>
            <a:pPr marL="1395001" marR="270458" indent="-303444">
              <a:lnSpc>
                <a:spcPts val="1806"/>
              </a:lnSpc>
              <a:spcBef>
                <a:spcPts val="818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replicating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portfolio</a:t>
            </a:r>
            <a:r>
              <a:rPr sz="1600" spc="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embedded</a:t>
            </a:r>
            <a:r>
              <a:rPr sz="1600" spc="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Black-Scholes</a:t>
            </a:r>
            <a:r>
              <a:rPr sz="1600" spc="9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model.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spc="-112" dirty="0">
                <a:latin typeface="Times New Roman"/>
                <a:cs typeface="Times New Roman"/>
              </a:rPr>
              <a:t>T</a:t>
            </a:r>
            <a:r>
              <a:rPr sz="1600" dirty="0">
                <a:latin typeface="Times New Roman"/>
                <a:cs typeface="Times New Roman"/>
              </a:rPr>
              <a:t>o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replicate </a:t>
            </a:r>
            <a:endParaRPr sz="1600">
              <a:latin typeface="Times New Roman"/>
              <a:cs typeface="Times New Roman"/>
            </a:endParaRPr>
          </a:p>
          <a:p>
            <a:pPr marL="1395001" marR="270458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this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call,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would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need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04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Buy</a:t>
            </a:r>
            <a:r>
              <a:rPr sz="1400" spc="2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N(d1)</a:t>
            </a:r>
            <a:r>
              <a:rPr sz="1400" spc="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shares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stock;</a:t>
            </a:r>
            <a:r>
              <a:rPr sz="1400" spc="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N(d1)</a:t>
            </a:r>
            <a:r>
              <a:rPr sz="1400" spc="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called</a:t>
            </a:r>
            <a:r>
              <a:rPr sz="1400" spc="4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option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delta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ts val="1806"/>
              </a:lnSpc>
              <a:spcBef>
                <a:spcPts val="622"/>
              </a:spcBef>
            </a:pPr>
            <a:r>
              <a:rPr sz="2100" baseline="1870" dirty="0">
                <a:latin typeface="Times New Roman"/>
                <a:cs typeface="Times New Roman"/>
              </a:rPr>
              <a:t>•   </a:t>
            </a:r>
            <a:r>
              <a:rPr sz="2100" spc="108" baseline="18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Borrow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K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</a:t>
            </a:r>
            <a:r>
              <a:rPr sz="1500" baseline="15124" dirty="0">
                <a:latin typeface="Times New Roman"/>
                <a:cs typeface="Times New Roman"/>
              </a:rPr>
              <a:t>-rt</a:t>
            </a:r>
            <a:r>
              <a:rPr sz="1500" spc="167" baseline="151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N(d</a:t>
            </a:r>
            <a:r>
              <a:rPr sz="1500" baseline="-17644" dirty="0">
                <a:latin typeface="Times New Roman"/>
                <a:cs typeface="Times New Roman"/>
              </a:rPr>
              <a:t>2</a:t>
            </a:r>
            <a:r>
              <a:rPr sz="1600" dirty="0">
                <a:latin typeface="Times New Roman"/>
                <a:cs typeface="Times New Roman"/>
              </a:rPr>
              <a:t>)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8558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13331" y="2905555"/>
            <a:ext cx="220921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2804798" y="3149336"/>
            <a:ext cx="1733381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</p:spTree>
    <p:extLst>
      <p:ext uri="{BB962C8B-B14F-4D97-AF65-F5344CB8AC3E}">
        <p14:creationId xmlns:p14="http://schemas.microsoft.com/office/powerpoint/2010/main" val="3466782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object 260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4913553" y="1840567"/>
            <a:ext cx="3022744" cy="4110691"/>
          </a:xfrm>
          <a:custGeom>
            <a:avLst/>
            <a:gdLst/>
            <a:ahLst/>
            <a:cxnLst/>
            <a:rect l="l" t="t" r="r" b="b"/>
            <a:pathLst>
              <a:path w="3325018" h="4658783">
                <a:moveTo>
                  <a:pt x="0" y="0"/>
                </a:moveTo>
                <a:lnTo>
                  <a:pt x="0" y="4658783"/>
                </a:lnTo>
                <a:lnTo>
                  <a:pt x="3325018" y="4658783"/>
                </a:lnTo>
                <a:lnTo>
                  <a:pt x="3325018" y="0"/>
                </a:lnTo>
                <a:lnTo>
                  <a:pt x="0" y="0"/>
                </a:lnTo>
                <a:close/>
              </a:path>
            </a:pathLst>
          </a:custGeom>
          <a:solidFill>
            <a:srgbClr val="A2A2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5133175" y="1869874"/>
            <a:ext cx="34245" cy="54226"/>
          </a:xfrm>
          <a:custGeom>
            <a:avLst/>
            <a:gdLst/>
            <a:ahLst/>
            <a:cxnLst/>
            <a:rect l="l" t="t" r="r" b="b"/>
            <a:pathLst>
              <a:path w="37669" h="61456">
                <a:moveTo>
                  <a:pt x="7249" y="33947"/>
                </a:moveTo>
                <a:lnTo>
                  <a:pt x="8371" y="29925"/>
                </a:lnTo>
                <a:lnTo>
                  <a:pt x="10613" y="27235"/>
                </a:lnTo>
                <a:lnTo>
                  <a:pt x="12855" y="24545"/>
                </a:lnTo>
                <a:lnTo>
                  <a:pt x="11933" y="17409"/>
                </a:lnTo>
                <a:lnTo>
                  <a:pt x="7660" y="19507"/>
                </a:lnTo>
                <a:lnTo>
                  <a:pt x="4596" y="23704"/>
                </a:lnTo>
                <a:lnTo>
                  <a:pt x="1532" y="27901"/>
                </a:lnTo>
                <a:lnTo>
                  <a:pt x="0" y="33175"/>
                </a:lnTo>
                <a:lnTo>
                  <a:pt x="0" y="43810"/>
                </a:lnTo>
                <a:lnTo>
                  <a:pt x="734" y="47671"/>
                </a:lnTo>
                <a:lnTo>
                  <a:pt x="2204" y="51108"/>
                </a:lnTo>
                <a:lnTo>
                  <a:pt x="3674" y="54545"/>
                </a:lnTo>
                <a:lnTo>
                  <a:pt x="5730" y="57129"/>
                </a:lnTo>
                <a:lnTo>
                  <a:pt x="8371" y="58860"/>
                </a:lnTo>
                <a:lnTo>
                  <a:pt x="11011" y="60591"/>
                </a:lnTo>
                <a:lnTo>
                  <a:pt x="13901" y="61456"/>
                </a:lnTo>
                <a:lnTo>
                  <a:pt x="18685" y="61456"/>
                </a:lnTo>
                <a:lnTo>
                  <a:pt x="22029" y="60840"/>
                </a:lnTo>
                <a:lnTo>
                  <a:pt x="25225" y="59700"/>
                </a:lnTo>
                <a:lnTo>
                  <a:pt x="27915" y="57608"/>
                </a:lnTo>
                <a:lnTo>
                  <a:pt x="29298" y="55740"/>
                </a:lnTo>
                <a:lnTo>
                  <a:pt x="30718" y="53050"/>
                </a:lnTo>
                <a:lnTo>
                  <a:pt x="30718" y="60298"/>
                </a:lnTo>
                <a:lnTo>
                  <a:pt x="37669" y="60298"/>
                </a:lnTo>
                <a:lnTo>
                  <a:pt x="37669" y="0"/>
                </a:lnTo>
                <a:lnTo>
                  <a:pt x="30718" y="0"/>
                </a:lnTo>
                <a:lnTo>
                  <a:pt x="30718" y="25852"/>
                </a:lnTo>
                <a:lnTo>
                  <a:pt x="29248" y="23262"/>
                </a:lnTo>
                <a:lnTo>
                  <a:pt x="27897" y="21463"/>
                </a:lnTo>
                <a:lnTo>
                  <a:pt x="25430" y="19445"/>
                </a:lnTo>
                <a:lnTo>
                  <a:pt x="22459" y="18175"/>
                </a:lnTo>
                <a:lnTo>
                  <a:pt x="22746" y="23200"/>
                </a:lnTo>
                <a:lnTo>
                  <a:pt x="25611" y="24720"/>
                </a:lnTo>
                <a:lnTo>
                  <a:pt x="27654" y="27758"/>
                </a:lnTo>
                <a:lnTo>
                  <a:pt x="29697" y="30796"/>
                </a:lnTo>
                <a:lnTo>
                  <a:pt x="30718" y="34682"/>
                </a:lnTo>
                <a:lnTo>
                  <a:pt x="30718" y="42527"/>
                </a:lnTo>
                <a:lnTo>
                  <a:pt x="30251" y="45392"/>
                </a:lnTo>
                <a:lnTo>
                  <a:pt x="29317" y="48007"/>
                </a:lnTo>
                <a:lnTo>
                  <a:pt x="28382" y="50623"/>
                </a:lnTo>
                <a:lnTo>
                  <a:pt x="26962" y="52602"/>
                </a:lnTo>
                <a:lnTo>
                  <a:pt x="25056" y="53947"/>
                </a:lnTo>
                <a:lnTo>
                  <a:pt x="23151" y="55292"/>
                </a:lnTo>
                <a:lnTo>
                  <a:pt x="21089" y="55964"/>
                </a:lnTo>
                <a:lnTo>
                  <a:pt x="15458" y="55964"/>
                </a:lnTo>
                <a:lnTo>
                  <a:pt x="12668" y="54750"/>
                </a:lnTo>
                <a:lnTo>
                  <a:pt x="10501" y="52322"/>
                </a:lnTo>
                <a:lnTo>
                  <a:pt x="8333" y="49893"/>
                </a:lnTo>
                <a:lnTo>
                  <a:pt x="7249" y="45553"/>
                </a:lnTo>
                <a:lnTo>
                  <a:pt x="7249" y="33947"/>
                </a:lnTo>
                <a:close/>
              </a:path>
              <a:path w="37669" h="61456">
                <a:moveTo>
                  <a:pt x="12855" y="24545"/>
                </a:moveTo>
                <a:lnTo>
                  <a:pt x="15670" y="23200"/>
                </a:lnTo>
                <a:lnTo>
                  <a:pt x="22746" y="23200"/>
                </a:lnTo>
                <a:lnTo>
                  <a:pt x="22459" y="18175"/>
                </a:lnTo>
                <a:lnTo>
                  <a:pt x="19208" y="17409"/>
                </a:lnTo>
                <a:lnTo>
                  <a:pt x="11933" y="17409"/>
                </a:lnTo>
                <a:lnTo>
                  <a:pt x="12855" y="245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583396" y="1868853"/>
            <a:ext cx="136005" cy="66489"/>
          </a:xfrm>
          <a:custGeom>
            <a:avLst/>
            <a:gdLst/>
            <a:ahLst/>
            <a:cxnLst/>
            <a:rect l="l" t="t" r="r" b="b"/>
            <a:pathLst>
              <a:path w="149606" h="75354">
                <a:moveTo>
                  <a:pt x="60085" y="46400"/>
                </a:moveTo>
                <a:lnTo>
                  <a:pt x="59581" y="42029"/>
                </a:lnTo>
                <a:lnTo>
                  <a:pt x="59581" y="33362"/>
                </a:lnTo>
                <a:lnTo>
                  <a:pt x="60085" y="28991"/>
                </a:lnTo>
                <a:lnTo>
                  <a:pt x="61094" y="24582"/>
                </a:lnTo>
                <a:lnTo>
                  <a:pt x="62103" y="20174"/>
                </a:lnTo>
                <a:lnTo>
                  <a:pt x="63554" y="16120"/>
                </a:lnTo>
                <a:lnTo>
                  <a:pt x="65448" y="12422"/>
                </a:lnTo>
                <a:lnTo>
                  <a:pt x="67341" y="8723"/>
                </a:lnTo>
                <a:lnTo>
                  <a:pt x="70456" y="4583"/>
                </a:lnTo>
                <a:lnTo>
                  <a:pt x="74791" y="0"/>
                </a:lnTo>
                <a:lnTo>
                  <a:pt x="68998" y="0"/>
                </a:lnTo>
                <a:lnTo>
                  <a:pt x="65784" y="2814"/>
                </a:lnTo>
                <a:lnTo>
                  <a:pt x="62788" y="6388"/>
                </a:lnTo>
                <a:lnTo>
                  <a:pt x="60010" y="10722"/>
                </a:lnTo>
                <a:lnTo>
                  <a:pt x="57233" y="15055"/>
                </a:lnTo>
                <a:lnTo>
                  <a:pt x="55233" y="19514"/>
                </a:lnTo>
                <a:lnTo>
                  <a:pt x="54012" y="24097"/>
                </a:lnTo>
                <a:lnTo>
                  <a:pt x="52792" y="28679"/>
                </a:lnTo>
                <a:lnTo>
                  <a:pt x="52181" y="33212"/>
                </a:lnTo>
                <a:lnTo>
                  <a:pt x="52181" y="42179"/>
                </a:lnTo>
                <a:lnTo>
                  <a:pt x="52792" y="46712"/>
                </a:lnTo>
                <a:lnTo>
                  <a:pt x="54012" y="51294"/>
                </a:lnTo>
                <a:lnTo>
                  <a:pt x="55233" y="55877"/>
                </a:lnTo>
                <a:lnTo>
                  <a:pt x="57233" y="60336"/>
                </a:lnTo>
                <a:lnTo>
                  <a:pt x="60010" y="64669"/>
                </a:lnTo>
                <a:lnTo>
                  <a:pt x="62788" y="69003"/>
                </a:lnTo>
                <a:lnTo>
                  <a:pt x="65784" y="72565"/>
                </a:lnTo>
                <a:lnTo>
                  <a:pt x="68998" y="75354"/>
                </a:lnTo>
                <a:lnTo>
                  <a:pt x="74791" y="75354"/>
                </a:lnTo>
                <a:lnTo>
                  <a:pt x="70456" y="70796"/>
                </a:lnTo>
                <a:lnTo>
                  <a:pt x="67341" y="66668"/>
                </a:lnTo>
                <a:lnTo>
                  <a:pt x="65448" y="62970"/>
                </a:lnTo>
                <a:lnTo>
                  <a:pt x="63554" y="59271"/>
                </a:lnTo>
                <a:lnTo>
                  <a:pt x="62103" y="55217"/>
                </a:lnTo>
                <a:lnTo>
                  <a:pt x="61094" y="50809"/>
                </a:lnTo>
                <a:lnTo>
                  <a:pt x="60085" y="46400"/>
                </a:lnTo>
                <a:close/>
              </a:path>
              <a:path w="149606" h="75354">
                <a:moveTo>
                  <a:pt x="95876" y="25703"/>
                </a:moveTo>
                <a:lnTo>
                  <a:pt x="98691" y="24358"/>
                </a:lnTo>
                <a:lnTo>
                  <a:pt x="105767" y="24358"/>
                </a:lnTo>
                <a:lnTo>
                  <a:pt x="105480" y="19333"/>
                </a:lnTo>
                <a:lnTo>
                  <a:pt x="102229" y="18567"/>
                </a:lnTo>
                <a:lnTo>
                  <a:pt x="94954" y="18567"/>
                </a:lnTo>
                <a:lnTo>
                  <a:pt x="95876" y="25703"/>
                </a:lnTo>
                <a:close/>
              </a:path>
              <a:path w="149606" h="75354">
                <a:moveTo>
                  <a:pt x="141703" y="46400"/>
                </a:moveTo>
                <a:lnTo>
                  <a:pt x="140693" y="50809"/>
                </a:lnTo>
                <a:lnTo>
                  <a:pt x="139684" y="55217"/>
                </a:lnTo>
                <a:lnTo>
                  <a:pt x="138233" y="59271"/>
                </a:lnTo>
                <a:lnTo>
                  <a:pt x="136340" y="62970"/>
                </a:lnTo>
                <a:lnTo>
                  <a:pt x="134446" y="66668"/>
                </a:lnTo>
                <a:lnTo>
                  <a:pt x="131332" y="70796"/>
                </a:lnTo>
                <a:lnTo>
                  <a:pt x="126997" y="75354"/>
                </a:lnTo>
                <a:lnTo>
                  <a:pt x="132790" y="75354"/>
                </a:lnTo>
                <a:lnTo>
                  <a:pt x="136004" y="72565"/>
                </a:lnTo>
                <a:lnTo>
                  <a:pt x="138999" y="69003"/>
                </a:lnTo>
                <a:lnTo>
                  <a:pt x="141777" y="64669"/>
                </a:lnTo>
                <a:lnTo>
                  <a:pt x="144555" y="60336"/>
                </a:lnTo>
                <a:lnTo>
                  <a:pt x="146554" y="55877"/>
                </a:lnTo>
                <a:lnTo>
                  <a:pt x="147775" y="51294"/>
                </a:lnTo>
                <a:lnTo>
                  <a:pt x="148996" y="46712"/>
                </a:lnTo>
                <a:lnTo>
                  <a:pt x="149606" y="42179"/>
                </a:lnTo>
                <a:lnTo>
                  <a:pt x="149606" y="33212"/>
                </a:lnTo>
                <a:lnTo>
                  <a:pt x="148996" y="28679"/>
                </a:lnTo>
                <a:lnTo>
                  <a:pt x="147775" y="24097"/>
                </a:lnTo>
                <a:lnTo>
                  <a:pt x="146554" y="19514"/>
                </a:lnTo>
                <a:lnTo>
                  <a:pt x="144555" y="15055"/>
                </a:lnTo>
                <a:lnTo>
                  <a:pt x="141777" y="10722"/>
                </a:lnTo>
                <a:lnTo>
                  <a:pt x="138999" y="6388"/>
                </a:lnTo>
                <a:lnTo>
                  <a:pt x="136004" y="2814"/>
                </a:lnTo>
                <a:lnTo>
                  <a:pt x="132790" y="0"/>
                </a:lnTo>
                <a:lnTo>
                  <a:pt x="126997" y="0"/>
                </a:lnTo>
                <a:lnTo>
                  <a:pt x="131332" y="4557"/>
                </a:lnTo>
                <a:lnTo>
                  <a:pt x="134446" y="8692"/>
                </a:lnTo>
                <a:lnTo>
                  <a:pt x="136340" y="12403"/>
                </a:lnTo>
                <a:lnTo>
                  <a:pt x="138233" y="16114"/>
                </a:lnTo>
                <a:lnTo>
                  <a:pt x="139684" y="20174"/>
                </a:lnTo>
                <a:lnTo>
                  <a:pt x="140693" y="24582"/>
                </a:lnTo>
                <a:lnTo>
                  <a:pt x="141703" y="28991"/>
                </a:lnTo>
                <a:lnTo>
                  <a:pt x="142207" y="33362"/>
                </a:lnTo>
                <a:lnTo>
                  <a:pt x="142207" y="42029"/>
                </a:lnTo>
                <a:lnTo>
                  <a:pt x="141703" y="46400"/>
                </a:lnTo>
                <a:close/>
              </a:path>
              <a:path w="149606" h="75354">
                <a:moveTo>
                  <a:pt x="90270" y="35105"/>
                </a:moveTo>
                <a:lnTo>
                  <a:pt x="91391" y="31083"/>
                </a:lnTo>
                <a:lnTo>
                  <a:pt x="93634" y="28393"/>
                </a:lnTo>
                <a:lnTo>
                  <a:pt x="95876" y="25703"/>
                </a:lnTo>
                <a:lnTo>
                  <a:pt x="94954" y="18567"/>
                </a:lnTo>
                <a:lnTo>
                  <a:pt x="90681" y="20666"/>
                </a:lnTo>
                <a:lnTo>
                  <a:pt x="87617" y="24862"/>
                </a:lnTo>
                <a:lnTo>
                  <a:pt x="84553" y="29059"/>
                </a:lnTo>
                <a:lnTo>
                  <a:pt x="83020" y="34333"/>
                </a:lnTo>
                <a:lnTo>
                  <a:pt x="83020" y="44968"/>
                </a:lnTo>
                <a:lnTo>
                  <a:pt x="83755" y="48829"/>
                </a:lnTo>
                <a:lnTo>
                  <a:pt x="85225" y="52266"/>
                </a:lnTo>
                <a:lnTo>
                  <a:pt x="86695" y="55703"/>
                </a:lnTo>
                <a:lnTo>
                  <a:pt x="88750" y="58287"/>
                </a:lnTo>
                <a:lnTo>
                  <a:pt x="91391" y="60018"/>
                </a:lnTo>
                <a:lnTo>
                  <a:pt x="94032" y="61749"/>
                </a:lnTo>
                <a:lnTo>
                  <a:pt x="96922" y="62614"/>
                </a:lnTo>
                <a:lnTo>
                  <a:pt x="101706" y="62614"/>
                </a:lnTo>
                <a:lnTo>
                  <a:pt x="105050" y="61998"/>
                </a:lnTo>
                <a:lnTo>
                  <a:pt x="108246" y="60859"/>
                </a:lnTo>
                <a:lnTo>
                  <a:pt x="110936" y="58766"/>
                </a:lnTo>
                <a:lnTo>
                  <a:pt x="112319" y="56898"/>
                </a:lnTo>
                <a:lnTo>
                  <a:pt x="113739" y="54209"/>
                </a:lnTo>
                <a:lnTo>
                  <a:pt x="113739" y="61456"/>
                </a:lnTo>
                <a:lnTo>
                  <a:pt x="120690" y="61456"/>
                </a:lnTo>
                <a:lnTo>
                  <a:pt x="120690" y="1158"/>
                </a:lnTo>
                <a:lnTo>
                  <a:pt x="113739" y="1158"/>
                </a:lnTo>
                <a:lnTo>
                  <a:pt x="113739" y="27011"/>
                </a:lnTo>
                <a:lnTo>
                  <a:pt x="112269" y="24420"/>
                </a:lnTo>
                <a:lnTo>
                  <a:pt x="110917" y="22621"/>
                </a:lnTo>
                <a:lnTo>
                  <a:pt x="108451" y="20603"/>
                </a:lnTo>
                <a:lnTo>
                  <a:pt x="105480" y="19333"/>
                </a:lnTo>
                <a:lnTo>
                  <a:pt x="105767" y="24358"/>
                </a:lnTo>
                <a:lnTo>
                  <a:pt x="108632" y="25878"/>
                </a:lnTo>
                <a:lnTo>
                  <a:pt x="110675" y="28916"/>
                </a:lnTo>
                <a:lnTo>
                  <a:pt x="112717" y="31955"/>
                </a:lnTo>
                <a:lnTo>
                  <a:pt x="113739" y="35840"/>
                </a:lnTo>
                <a:lnTo>
                  <a:pt x="113739" y="43686"/>
                </a:lnTo>
                <a:lnTo>
                  <a:pt x="113272" y="46550"/>
                </a:lnTo>
                <a:lnTo>
                  <a:pt x="112338" y="49165"/>
                </a:lnTo>
                <a:lnTo>
                  <a:pt x="111403" y="51781"/>
                </a:lnTo>
                <a:lnTo>
                  <a:pt x="109983" y="53760"/>
                </a:lnTo>
                <a:lnTo>
                  <a:pt x="108077" y="55105"/>
                </a:lnTo>
                <a:lnTo>
                  <a:pt x="106171" y="56450"/>
                </a:lnTo>
                <a:lnTo>
                  <a:pt x="104110" y="57123"/>
                </a:lnTo>
                <a:lnTo>
                  <a:pt x="98479" y="57123"/>
                </a:lnTo>
                <a:lnTo>
                  <a:pt x="95689" y="55908"/>
                </a:lnTo>
                <a:lnTo>
                  <a:pt x="93521" y="53480"/>
                </a:lnTo>
                <a:lnTo>
                  <a:pt x="91354" y="51052"/>
                </a:lnTo>
                <a:lnTo>
                  <a:pt x="90270" y="46712"/>
                </a:lnTo>
                <a:lnTo>
                  <a:pt x="90270" y="35105"/>
                </a:lnTo>
                <a:close/>
              </a:path>
              <a:path w="149606" h="75354">
                <a:moveTo>
                  <a:pt x="36398" y="49277"/>
                </a:moveTo>
                <a:lnTo>
                  <a:pt x="33969" y="44682"/>
                </a:lnTo>
                <a:lnTo>
                  <a:pt x="7474" y="3474"/>
                </a:lnTo>
                <a:lnTo>
                  <a:pt x="0" y="3474"/>
                </a:lnTo>
                <a:lnTo>
                  <a:pt x="0" y="61456"/>
                </a:lnTo>
                <a:lnTo>
                  <a:pt x="6950" y="61456"/>
                </a:lnTo>
                <a:lnTo>
                  <a:pt x="6950" y="20062"/>
                </a:lnTo>
                <a:lnTo>
                  <a:pt x="6801" y="15392"/>
                </a:lnTo>
                <a:lnTo>
                  <a:pt x="9230" y="20062"/>
                </a:lnTo>
                <a:lnTo>
                  <a:pt x="35801" y="61456"/>
                </a:lnTo>
                <a:lnTo>
                  <a:pt x="43200" y="61456"/>
                </a:lnTo>
                <a:lnTo>
                  <a:pt x="43200" y="3474"/>
                </a:lnTo>
                <a:lnTo>
                  <a:pt x="36249" y="3474"/>
                </a:lnTo>
                <a:lnTo>
                  <a:pt x="36249" y="44719"/>
                </a:lnTo>
                <a:lnTo>
                  <a:pt x="36398" y="492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6138179" y="1869874"/>
            <a:ext cx="34245" cy="54226"/>
          </a:xfrm>
          <a:custGeom>
            <a:avLst/>
            <a:gdLst/>
            <a:ahLst/>
            <a:cxnLst/>
            <a:rect l="l" t="t" r="r" b="b"/>
            <a:pathLst>
              <a:path w="37669" h="61456">
                <a:moveTo>
                  <a:pt x="7249" y="33947"/>
                </a:moveTo>
                <a:lnTo>
                  <a:pt x="8371" y="29925"/>
                </a:lnTo>
                <a:lnTo>
                  <a:pt x="10613" y="27235"/>
                </a:lnTo>
                <a:lnTo>
                  <a:pt x="12855" y="24545"/>
                </a:lnTo>
                <a:lnTo>
                  <a:pt x="11933" y="17409"/>
                </a:lnTo>
                <a:lnTo>
                  <a:pt x="7660" y="19507"/>
                </a:lnTo>
                <a:lnTo>
                  <a:pt x="4596" y="23704"/>
                </a:lnTo>
                <a:lnTo>
                  <a:pt x="1532" y="27901"/>
                </a:lnTo>
                <a:lnTo>
                  <a:pt x="0" y="33175"/>
                </a:lnTo>
                <a:lnTo>
                  <a:pt x="0" y="43810"/>
                </a:lnTo>
                <a:lnTo>
                  <a:pt x="734" y="47671"/>
                </a:lnTo>
                <a:lnTo>
                  <a:pt x="2204" y="51108"/>
                </a:lnTo>
                <a:lnTo>
                  <a:pt x="3674" y="54545"/>
                </a:lnTo>
                <a:lnTo>
                  <a:pt x="5730" y="57129"/>
                </a:lnTo>
                <a:lnTo>
                  <a:pt x="8371" y="58860"/>
                </a:lnTo>
                <a:lnTo>
                  <a:pt x="11011" y="60591"/>
                </a:lnTo>
                <a:lnTo>
                  <a:pt x="13901" y="61456"/>
                </a:lnTo>
                <a:lnTo>
                  <a:pt x="18685" y="61456"/>
                </a:lnTo>
                <a:lnTo>
                  <a:pt x="22029" y="60840"/>
                </a:lnTo>
                <a:lnTo>
                  <a:pt x="25225" y="59700"/>
                </a:lnTo>
                <a:lnTo>
                  <a:pt x="27915" y="57608"/>
                </a:lnTo>
                <a:lnTo>
                  <a:pt x="29298" y="55740"/>
                </a:lnTo>
                <a:lnTo>
                  <a:pt x="30718" y="53050"/>
                </a:lnTo>
                <a:lnTo>
                  <a:pt x="30718" y="60298"/>
                </a:lnTo>
                <a:lnTo>
                  <a:pt x="37669" y="60298"/>
                </a:lnTo>
                <a:lnTo>
                  <a:pt x="37669" y="0"/>
                </a:lnTo>
                <a:lnTo>
                  <a:pt x="30718" y="0"/>
                </a:lnTo>
                <a:lnTo>
                  <a:pt x="30718" y="25852"/>
                </a:lnTo>
                <a:lnTo>
                  <a:pt x="29248" y="23262"/>
                </a:lnTo>
                <a:lnTo>
                  <a:pt x="27897" y="21463"/>
                </a:lnTo>
                <a:lnTo>
                  <a:pt x="25430" y="19445"/>
                </a:lnTo>
                <a:lnTo>
                  <a:pt x="22459" y="18175"/>
                </a:lnTo>
                <a:lnTo>
                  <a:pt x="22746" y="23200"/>
                </a:lnTo>
                <a:lnTo>
                  <a:pt x="25611" y="24720"/>
                </a:lnTo>
                <a:lnTo>
                  <a:pt x="27654" y="27758"/>
                </a:lnTo>
                <a:lnTo>
                  <a:pt x="29697" y="30796"/>
                </a:lnTo>
                <a:lnTo>
                  <a:pt x="30718" y="34682"/>
                </a:lnTo>
                <a:lnTo>
                  <a:pt x="30718" y="42527"/>
                </a:lnTo>
                <a:lnTo>
                  <a:pt x="30251" y="45392"/>
                </a:lnTo>
                <a:lnTo>
                  <a:pt x="29317" y="48007"/>
                </a:lnTo>
                <a:lnTo>
                  <a:pt x="28382" y="50623"/>
                </a:lnTo>
                <a:lnTo>
                  <a:pt x="26962" y="52602"/>
                </a:lnTo>
                <a:lnTo>
                  <a:pt x="25056" y="53947"/>
                </a:lnTo>
                <a:lnTo>
                  <a:pt x="23151" y="55292"/>
                </a:lnTo>
                <a:lnTo>
                  <a:pt x="21089" y="55964"/>
                </a:lnTo>
                <a:lnTo>
                  <a:pt x="15458" y="55964"/>
                </a:lnTo>
                <a:lnTo>
                  <a:pt x="12668" y="54750"/>
                </a:lnTo>
                <a:lnTo>
                  <a:pt x="10501" y="52322"/>
                </a:lnTo>
                <a:lnTo>
                  <a:pt x="8333" y="49893"/>
                </a:lnTo>
                <a:lnTo>
                  <a:pt x="7249" y="45553"/>
                </a:lnTo>
                <a:lnTo>
                  <a:pt x="7249" y="33947"/>
                </a:lnTo>
                <a:close/>
              </a:path>
              <a:path w="37669" h="61456">
                <a:moveTo>
                  <a:pt x="12855" y="24545"/>
                </a:moveTo>
                <a:lnTo>
                  <a:pt x="15670" y="23200"/>
                </a:lnTo>
                <a:lnTo>
                  <a:pt x="22746" y="23200"/>
                </a:lnTo>
                <a:lnTo>
                  <a:pt x="22459" y="18175"/>
                </a:lnTo>
                <a:lnTo>
                  <a:pt x="19208" y="17409"/>
                </a:lnTo>
                <a:lnTo>
                  <a:pt x="11933" y="17409"/>
                </a:lnTo>
                <a:lnTo>
                  <a:pt x="12855" y="245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6588401" y="1868853"/>
            <a:ext cx="136005" cy="66489"/>
          </a:xfrm>
          <a:custGeom>
            <a:avLst/>
            <a:gdLst/>
            <a:ahLst/>
            <a:cxnLst/>
            <a:rect l="l" t="t" r="r" b="b"/>
            <a:pathLst>
              <a:path w="149606" h="75354">
                <a:moveTo>
                  <a:pt x="60085" y="46400"/>
                </a:moveTo>
                <a:lnTo>
                  <a:pt x="59580" y="42029"/>
                </a:lnTo>
                <a:lnTo>
                  <a:pt x="59580" y="33362"/>
                </a:lnTo>
                <a:lnTo>
                  <a:pt x="60085" y="28991"/>
                </a:lnTo>
                <a:lnTo>
                  <a:pt x="61094" y="24582"/>
                </a:lnTo>
                <a:lnTo>
                  <a:pt x="62103" y="20174"/>
                </a:lnTo>
                <a:lnTo>
                  <a:pt x="63554" y="16120"/>
                </a:lnTo>
                <a:lnTo>
                  <a:pt x="65448" y="12422"/>
                </a:lnTo>
                <a:lnTo>
                  <a:pt x="67341" y="8723"/>
                </a:lnTo>
                <a:lnTo>
                  <a:pt x="70455" y="4583"/>
                </a:lnTo>
                <a:lnTo>
                  <a:pt x="74790" y="0"/>
                </a:lnTo>
                <a:lnTo>
                  <a:pt x="68998" y="0"/>
                </a:lnTo>
                <a:lnTo>
                  <a:pt x="65784" y="2814"/>
                </a:lnTo>
                <a:lnTo>
                  <a:pt x="62788" y="6388"/>
                </a:lnTo>
                <a:lnTo>
                  <a:pt x="60010" y="10722"/>
                </a:lnTo>
                <a:lnTo>
                  <a:pt x="57232" y="15055"/>
                </a:lnTo>
                <a:lnTo>
                  <a:pt x="55233" y="19514"/>
                </a:lnTo>
                <a:lnTo>
                  <a:pt x="54012" y="24097"/>
                </a:lnTo>
                <a:lnTo>
                  <a:pt x="52792" y="28679"/>
                </a:lnTo>
                <a:lnTo>
                  <a:pt x="52181" y="33212"/>
                </a:lnTo>
                <a:lnTo>
                  <a:pt x="52181" y="42179"/>
                </a:lnTo>
                <a:lnTo>
                  <a:pt x="52792" y="46712"/>
                </a:lnTo>
                <a:lnTo>
                  <a:pt x="54012" y="51294"/>
                </a:lnTo>
                <a:lnTo>
                  <a:pt x="55233" y="55877"/>
                </a:lnTo>
                <a:lnTo>
                  <a:pt x="57232" y="60336"/>
                </a:lnTo>
                <a:lnTo>
                  <a:pt x="60010" y="64669"/>
                </a:lnTo>
                <a:lnTo>
                  <a:pt x="62788" y="69003"/>
                </a:lnTo>
                <a:lnTo>
                  <a:pt x="65784" y="72565"/>
                </a:lnTo>
                <a:lnTo>
                  <a:pt x="68998" y="75354"/>
                </a:lnTo>
                <a:lnTo>
                  <a:pt x="74790" y="75354"/>
                </a:lnTo>
                <a:lnTo>
                  <a:pt x="70455" y="70796"/>
                </a:lnTo>
                <a:lnTo>
                  <a:pt x="67341" y="66668"/>
                </a:lnTo>
                <a:lnTo>
                  <a:pt x="65448" y="62970"/>
                </a:lnTo>
                <a:lnTo>
                  <a:pt x="63554" y="59271"/>
                </a:lnTo>
                <a:lnTo>
                  <a:pt x="62103" y="55217"/>
                </a:lnTo>
                <a:lnTo>
                  <a:pt x="61094" y="50809"/>
                </a:lnTo>
                <a:lnTo>
                  <a:pt x="60085" y="46400"/>
                </a:lnTo>
                <a:close/>
              </a:path>
              <a:path w="149606" h="75354">
                <a:moveTo>
                  <a:pt x="95876" y="25703"/>
                </a:moveTo>
                <a:lnTo>
                  <a:pt x="98691" y="24358"/>
                </a:lnTo>
                <a:lnTo>
                  <a:pt x="105766" y="24358"/>
                </a:lnTo>
                <a:lnTo>
                  <a:pt x="105480" y="19333"/>
                </a:lnTo>
                <a:lnTo>
                  <a:pt x="102229" y="18567"/>
                </a:lnTo>
                <a:lnTo>
                  <a:pt x="94954" y="18567"/>
                </a:lnTo>
                <a:lnTo>
                  <a:pt x="95876" y="25703"/>
                </a:lnTo>
                <a:close/>
              </a:path>
              <a:path w="149606" h="75354">
                <a:moveTo>
                  <a:pt x="141702" y="46400"/>
                </a:moveTo>
                <a:lnTo>
                  <a:pt x="140693" y="50809"/>
                </a:lnTo>
                <a:lnTo>
                  <a:pt x="139684" y="55217"/>
                </a:lnTo>
                <a:lnTo>
                  <a:pt x="138233" y="59271"/>
                </a:lnTo>
                <a:lnTo>
                  <a:pt x="136340" y="62970"/>
                </a:lnTo>
                <a:lnTo>
                  <a:pt x="134446" y="66668"/>
                </a:lnTo>
                <a:lnTo>
                  <a:pt x="131332" y="70796"/>
                </a:lnTo>
                <a:lnTo>
                  <a:pt x="126997" y="75354"/>
                </a:lnTo>
                <a:lnTo>
                  <a:pt x="132790" y="75354"/>
                </a:lnTo>
                <a:lnTo>
                  <a:pt x="136003" y="72565"/>
                </a:lnTo>
                <a:lnTo>
                  <a:pt x="138999" y="69003"/>
                </a:lnTo>
                <a:lnTo>
                  <a:pt x="141777" y="64669"/>
                </a:lnTo>
                <a:lnTo>
                  <a:pt x="144555" y="60336"/>
                </a:lnTo>
                <a:lnTo>
                  <a:pt x="146554" y="55877"/>
                </a:lnTo>
                <a:lnTo>
                  <a:pt x="147775" y="51294"/>
                </a:lnTo>
                <a:lnTo>
                  <a:pt x="148996" y="46712"/>
                </a:lnTo>
                <a:lnTo>
                  <a:pt x="149606" y="42179"/>
                </a:lnTo>
                <a:lnTo>
                  <a:pt x="149606" y="33212"/>
                </a:lnTo>
                <a:lnTo>
                  <a:pt x="148996" y="28679"/>
                </a:lnTo>
                <a:lnTo>
                  <a:pt x="147775" y="24097"/>
                </a:lnTo>
                <a:lnTo>
                  <a:pt x="146554" y="19514"/>
                </a:lnTo>
                <a:lnTo>
                  <a:pt x="144555" y="15055"/>
                </a:lnTo>
                <a:lnTo>
                  <a:pt x="141777" y="10722"/>
                </a:lnTo>
                <a:lnTo>
                  <a:pt x="138999" y="6388"/>
                </a:lnTo>
                <a:lnTo>
                  <a:pt x="136003" y="2814"/>
                </a:lnTo>
                <a:lnTo>
                  <a:pt x="132790" y="0"/>
                </a:lnTo>
                <a:lnTo>
                  <a:pt x="126997" y="0"/>
                </a:lnTo>
                <a:lnTo>
                  <a:pt x="131332" y="4557"/>
                </a:lnTo>
                <a:lnTo>
                  <a:pt x="134446" y="8692"/>
                </a:lnTo>
                <a:lnTo>
                  <a:pt x="136340" y="12403"/>
                </a:lnTo>
                <a:lnTo>
                  <a:pt x="138233" y="16114"/>
                </a:lnTo>
                <a:lnTo>
                  <a:pt x="139684" y="20174"/>
                </a:lnTo>
                <a:lnTo>
                  <a:pt x="140693" y="24582"/>
                </a:lnTo>
                <a:lnTo>
                  <a:pt x="141702" y="28991"/>
                </a:lnTo>
                <a:lnTo>
                  <a:pt x="142207" y="33362"/>
                </a:lnTo>
                <a:lnTo>
                  <a:pt x="142207" y="42029"/>
                </a:lnTo>
                <a:lnTo>
                  <a:pt x="141702" y="46400"/>
                </a:lnTo>
                <a:close/>
              </a:path>
              <a:path w="149606" h="75354">
                <a:moveTo>
                  <a:pt x="90270" y="35105"/>
                </a:moveTo>
                <a:lnTo>
                  <a:pt x="91391" y="31083"/>
                </a:lnTo>
                <a:lnTo>
                  <a:pt x="93633" y="28393"/>
                </a:lnTo>
                <a:lnTo>
                  <a:pt x="95876" y="25703"/>
                </a:lnTo>
                <a:lnTo>
                  <a:pt x="94954" y="18567"/>
                </a:lnTo>
                <a:lnTo>
                  <a:pt x="90681" y="20666"/>
                </a:lnTo>
                <a:lnTo>
                  <a:pt x="87617" y="24862"/>
                </a:lnTo>
                <a:lnTo>
                  <a:pt x="84552" y="29059"/>
                </a:lnTo>
                <a:lnTo>
                  <a:pt x="83020" y="34333"/>
                </a:lnTo>
                <a:lnTo>
                  <a:pt x="83020" y="44968"/>
                </a:lnTo>
                <a:lnTo>
                  <a:pt x="83755" y="48829"/>
                </a:lnTo>
                <a:lnTo>
                  <a:pt x="85225" y="52266"/>
                </a:lnTo>
                <a:lnTo>
                  <a:pt x="86695" y="55703"/>
                </a:lnTo>
                <a:lnTo>
                  <a:pt x="88750" y="58287"/>
                </a:lnTo>
                <a:lnTo>
                  <a:pt x="91391" y="60018"/>
                </a:lnTo>
                <a:lnTo>
                  <a:pt x="94032" y="61749"/>
                </a:lnTo>
                <a:lnTo>
                  <a:pt x="96922" y="62614"/>
                </a:lnTo>
                <a:lnTo>
                  <a:pt x="101706" y="62614"/>
                </a:lnTo>
                <a:lnTo>
                  <a:pt x="105050" y="61998"/>
                </a:lnTo>
                <a:lnTo>
                  <a:pt x="108246" y="60859"/>
                </a:lnTo>
                <a:lnTo>
                  <a:pt x="110936" y="58766"/>
                </a:lnTo>
                <a:lnTo>
                  <a:pt x="112319" y="56898"/>
                </a:lnTo>
                <a:lnTo>
                  <a:pt x="113739" y="54209"/>
                </a:lnTo>
                <a:lnTo>
                  <a:pt x="113739" y="61456"/>
                </a:lnTo>
                <a:lnTo>
                  <a:pt x="120690" y="61456"/>
                </a:lnTo>
                <a:lnTo>
                  <a:pt x="120690" y="1158"/>
                </a:lnTo>
                <a:lnTo>
                  <a:pt x="113739" y="1158"/>
                </a:lnTo>
                <a:lnTo>
                  <a:pt x="113739" y="27011"/>
                </a:lnTo>
                <a:lnTo>
                  <a:pt x="112269" y="24420"/>
                </a:lnTo>
                <a:lnTo>
                  <a:pt x="110917" y="22621"/>
                </a:lnTo>
                <a:lnTo>
                  <a:pt x="108451" y="20603"/>
                </a:lnTo>
                <a:lnTo>
                  <a:pt x="105480" y="19333"/>
                </a:lnTo>
                <a:lnTo>
                  <a:pt x="105766" y="24358"/>
                </a:lnTo>
                <a:lnTo>
                  <a:pt x="108631" y="25878"/>
                </a:lnTo>
                <a:lnTo>
                  <a:pt x="110674" y="28916"/>
                </a:lnTo>
                <a:lnTo>
                  <a:pt x="112717" y="31955"/>
                </a:lnTo>
                <a:lnTo>
                  <a:pt x="113739" y="35840"/>
                </a:lnTo>
                <a:lnTo>
                  <a:pt x="113739" y="43686"/>
                </a:lnTo>
                <a:lnTo>
                  <a:pt x="113272" y="46550"/>
                </a:lnTo>
                <a:lnTo>
                  <a:pt x="112337" y="49165"/>
                </a:lnTo>
                <a:lnTo>
                  <a:pt x="111403" y="51781"/>
                </a:lnTo>
                <a:lnTo>
                  <a:pt x="109983" y="53760"/>
                </a:lnTo>
                <a:lnTo>
                  <a:pt x="108077" y="55105"/>
                </a:lnTo>
                <a:lnTo>
                  <a:pt x="106171" y="56450"/>
                </a:lnTo>
                <a:lnTo>
                  <a:pt x="104110" y="57123"/>
                </a:lnTo>
                <a:lnTo>
                  <a:pt x="98479" y="57123"/>
                </a:lnTo>
                <a:lnTo>
                  <a:pt x="95689" y="55908"/>
                </a:lnTo>
                <a:lnTo>
                  <a:pt x="93521" y="53480"/>
                </a:lnTo>
                <a:lnTo>
                  <a:pt x="91354" y="51052"/>
                </a:lnTo>
                <a:lnTo>
                  <a:pt x="90270" y="46712"/>
                </a:lnTo>
                <a:lnTo>
                  <a:pt x="90270" y="35105"/>
                </a:lnTo>
                <a:close/>
              </a:path>
              <a:path w="149606" h="75354">
                <a:moveTo>
                  <a:pt x="36398" y="49277"/>
                </a:moveTo>
                <a:lnTo>
                  <a:pt x="33969" y="44682"/>
                </a:lnTo>
                <a:lnTo>
                  <a:pt x="7473" y="3474"/>
                </a:lnTo>
                <a:lnTo>
                  <a:pt x="0" y="3474"/>
                </a:lnTo>
                <a:lnTo>
                  <a:pt x="0" y="61456"/>
                </a:lnTo>
                <a:lnTo>
                  <a:pt x="6950" y="61456"/>
                </a:lnTo>
                <a:lnTo>
                  <a:pt x="6950" y="20062"/>
                </a:lnTo>
                <a:lnTo>
                  <a:pt x="6801" y="15392"/>
                </a:lnTo>
                <a:lnTo>
                  <a:pt x="9230" y="20062"/>
                </a:lnTo>
                <a:lnTo>
                  <a:pt x="35800" y="61456"/>
                </a:lnTo>
                <a:lnTo>
                  <a:pt x="43200" y="61456"/>
                </a:lnTo>
                <a:lnTo>
                  <a:pt x="43200" y="3474"/>
                </a:lnTo>
                <a:lnTo>
                  <a:pt x="36249" y="3474"/>
                </a:lnTo>
                <a:lnTo>
                  <a:pt x="36249" y="44719"/>
                </a:lnTo>
                <a:lnTo>
                  <a:pt x="36398" y="492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7143184" y="1869874"/>
            <a:ext cx="34245" cy="54226"/>
          </a:xfrm>
          <a:custGeom>
            <a:avLst/>
            <a:gdLst/>
            <a:ahLst/>
            <a:cxnLst/>
            <a:rect l="l" t="t" r="r" b="b"/>
            <a:pathLst>
              <a:path w="37669" h="61456">
                <a:moveTo>
                  <a:pt x="7250" y="33947"/>
                </a:moveTo>
                <a:lnTo>
                  <a:pt x="8371" y="29925"/>
                </a:lnTo>
                <a:lnTo>
                  <a:pt x="10613" y="27235"/>
                </a:lnTo>
                <a:lnTo>
                  <a:pt x="12855" y="24545"/>
                </a:lnTo>
                <a:lnTo>
                  <a:pt x="11933" y="17409"/>
                </a:lnTo>
                <a:lnTo>
                  <a:pt x="7660" y="19507"/>
                </a:lnTo>
                <a:lnTo>
                  <a:pt x="4596" y="23704"/>
                </a:lnTo>
                <a:lnTo>
                  <a:pt x="1532" y="27901"/>
                </a:lnTo>
                <a:lnTo>
                  <a:pt x="0" y="33175"/>
                </a:lnTo>
                <a:lnTo>
                  <a:pt x="0" y="43810"/>
                </a:lnTo>
                <a:lnTo>
                  <a:pt x="735" y="47671"/>
                </a:lnTo>
                <a:lnTo>
                  <a:pt x="2204" y="51108"/>
                </a:lnTo>
                <a:lnTo>
                  <a:pt x="3675" y="54545"/>
                </a:lnTo>
                <a:lnTo>
                  <a:pt x="5730" y="57129"/>
                </a:lnTo>
                <a:lnTo>
                  <a:pt x="8371" y="58860"/>
                </a:lnTo>
                <a:lnTo>
                  <a:pt x="11011" y="60591"/>
                </a:lnTo>
                <a:lnTo>
                  <a:pt x="13902" y="61456"/>
                </a:lnTo>
                <a:lnTo>
                  <a:pt x="18685" y="61456"/>
                </a:lnTo>
                <a:lnTo>
                  <a:pt x="22030" y="60840"/>
                </a:lnTo>
                <a:lnTo>
                  <a:pt x="25225" y="59700"/>
                </a:lnTo>
                <a:lnTo>
                  <a:pt x="27916" y="57608"/>
                </a:lnTo>
                <a:lnTo>
                  <a:pt x="29298" y="55740"/>
                </a:lnTo>
                <a:lnTo>
                  <a:pt x="30719" y="53050"/>
                </a:lnTo>
                <a:lnTo>
                  <a:pt x="30719" y="60298"/>
                </a:lnTo>
                <a:lnTo>
                  <a:pt x="37669" y="60298"/>
                </a:lnTo>
                <a:lnTo>
                  <a:pt x="37669" y="0"/>
                </a:lnTo>
                <a:lnTo>
                  <a:pt x="30719" y="0"/>
                </a:lnTo>
                <a:lnTo>
                  <a:pt x="30719" y="25852"/>
                </a:lnTo>
                <a:lnTo>
                  <a:pt x="29248" y="23262"/>
                </a:lnTo>
                <a:lnTo>
                  <a:pt x="27897" y="21463"/>
                </a:lnTo>
                <a:lnTo>
                  <a:pt x="25430" y="19445"/>
                </a:lnTo>
                <a:lnTo>
                  <a:pt x="22459" y="18175"/>
                </a:lnTo>
                <a:lnTo>
                  <a:pt x="22746" y="23200"/>
                </a:lnTo>
                <a:lnTo>
                  <a:pt x="25611" y="24720"/>
                </a:lnTo>
                <a:lnTo>
                  <a:pt x="27654" y="27758"/>
                </a:lnTo>
                <a:lnTo>
                  <a:pt x="29697" y="30796"/>
                </a:lnTo>
                <a:lnTo>
                  <a:pt x="30719" y="34682"/>
                </a:lnTo>
                <a:lnTo>
                  <a:pt x="30719" y="42527"/>
                </a:lnTo>
                <a:lnTo>
                  <a:pt x="30251" y="45392"/>
                </a:lnTo>
                <a:lnTo>
                  <a:pt x="29317" y="48007"/>
                </a:lnTo>
                <a:lnTo>
                  <a:pt x="28383" y="50623"/>
                </a:lnTo>
                <a:lnTo>
                  <a:pt x="26963" y="52602"/>
                </a:lnTo>
                <a:lnTo>
                  <a:pt x="25057" y="53947"/>
                </a:lnTo>
                <a:lnTo>
                  <a:pt x="23151" y="55292"/>
                </a:lnTo>
                <a:lnTo>
                  <a:pt x="21089" y="55964"/>
                </a:lnTo>
                <a:lnTo>
                  <a:pt x="15459" y="55964"/>
                </a:lnTo>
                <a:lnTo>
                  <a:pt x="12668" y="54750"/>
                </a:lnTo>
                <a:lnTo>
                  <a:pt x="10501" y="52322"/>
                </a:lnTo>
                <a:lnTo>
                  <a:pt x="8333" y="49893"/>
                </a:lnTo>
                <a:lnTo>
                  <a:pt x="7250" y="45553"/>
                </a:lnTo>
                <a:lnTo>
                  <a:pt x="7250" y="33947"/>
                </a:lnTo>
                <a:close/>
              </a:path>
              <a:path w="37669" h="61456">
                <a:moveTo>
                  <a:pt x="12855" y="24545"/>
                </a:moveTo>
                <a:lnTo>
                  <a:pt x="15670" y="23200"/>
                </a:lnTo>
                <a:lnTo>
                  <a:pt x="22746" y="23200"/>
                </a:lnTo>
                <a:lnTo>
                  <a:pt x="22459" y="18175"/>
                </a:lnTo>
                <a:lnTo>
                  <a:pt x="19208" y="17409"/>
                </a:lnTo>
                <a:lnTo>
                  <a:pt x="11933" y="17409"/>
                </a:lnTo>
                <a:lnTo>
                  <a:pt x="12855" y="245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7593406" y="1868853"/>
            <a:ext cx="136005" cy="66489"/>
          </a:xfrm>
          <a:custGeom>
            <a:avLst/>
            <a:gdLst/>
            <a:ahLst/>
            <a:cxnLst/>
            <a:rect l="l" t="t" r="r" b="b"/>
            <a:pathLst>
              <a:path w="149606" h="75354">
                <a:moveTo>
                  <a:pt x="60085" y="46400"/>
                </a:moveTo>
                <a:lnTo>
                  <a:pt x="59580" y="42029"/>
                </a:lnTo>
                <a:lnTo>
                  <a:pt x="59580" y="33362"/>
                </a:lnTo>
                <a:lnTo>
                  <a:pt x="60085" y="28991"/>
                </a:lnTo>
                <a:lnTo>
                  <a:pt x="61094" y="24582"/>
                </a:lnTo>
                <a:lnTo>
                  <a:pt x="62103" y="20174"/>
                </a:lnTo>
                <a:lnTo>
                  <a:pt x="63554" y="16120"/>
                </a:lnTo>
                <a:lnTo>
                  <a:pt x="65448" y="12422"/>
                </a:lnTo>
                <a:lnTo>
                  <a:pt x="67341" y="8723"/>
                </a:lnTo>
                <a:lnTo>
                  <a:pt x="70455" y="4583"/>
                </a:lnTo>
                <a:lnTo>
                  <a:pt x="74790" y="0"/>
                </a:lnTo>
                <a:lnTo>
                  <a:pt x="68998" y="0"/>
                </a:lnTo>
                <a:lnTo>
                  <a:pt x="65784" y="2814"/>
                </a:lnTo>
                <a:lnTo>
                  <a:pt x="62788" y="6388"/>
                </a:lnTo>
                <a:lnTo>
                  <a:pt x="60010" y="10722"/>
                </a:lnTo>
                <a:lnTo>
                  <a:pt x="57232" y="15055"/>
                </a:lnTo>
                <a:lnTo>
                  <a:pt x="55233" y="19514"/>
                </a:lnTo>
                <a:lnTo>
                  <a:pt x="54012" y="24097"/>
                </a:lnTo>
                <a:lnTo>
                  <a:pt x="52791" y="28679"/>
                </a:lnTo>
                <a:lnTo>
                  <a:pt x="52181" y="33212"/>
                </a:lnTo>
                <a:lnTo>
                  <a:pt x="52181" y="42179"/>
                </a:lnTo>
                <a:lnTo>
                  <a:pt x="52791" y="46712"/>
                </a:lnTo>
                <a:lnTo>
                  <a:pt x="54012" y="51294"/>
                </a:lnTo>
                <a:lnTo>
                  <a:pt x="55233" y="55877"/>
                </a:lnTo>
                <a:lnTo>
                  <a:pt x="57232" y="60336"/>
                </a:lnTo>
                <a:lnTo>
                  <a:pt x="60010" y="64669"/>
                </a:lnTo>
                <a:lnTo>
                  <a:pt x="62788" y="69003"/>
                </a:lnTo>
                <a:lnTo>
                  <a:pt x="65784" y="72565"/>
                </a:lnTo>
                <a:lnTo>
                  <a:pt x="68998" y="75354"/>
                </a:lnTo>
                <a:lnTo>
                  <a:pt x="74790" y="75354"/>
                </a:lnTo>
                <a:lnTo>
                  <a:pt x="70455" y="70796"/>
                </a:lnTo>
                <a:lnTo>
                  <a:pt x="67341" y="66668"/>
                </a:lnTo>
                <a:lnTo>
                  <a:pt x="65448" y="62970"/>
                </a:lnTo>
                <a:lnTo>
                  <a:pt x="63554" y="59271"/>
                </a:lnTo>
                <a:lnTo>
                  <a:pt x="62103" y="55217"/>
                </a:lnTo>
                <a:lnTo>
                  <a:pt x="61094" y="50809"/>
                </a:lnTo>
                <a:lnTo>
                  <a:pt x="60085" y="46400"/>
                </a:lnTo>
                <a:close/>
              </a:path>
              <a:path w="149606" h="75354">
                <a:moveTo>
                  <a:pt x="95875" y="25703"/>
                </a:moveTo>
                <a:lnTo>
                  <a:pt x="98690" y="24358"/>
                </a:lnTo>
                <a:lnTo>
                  <a:pt x="105766" y="24358"/>
                </a:lnTo>
                <a:lnTo>
                  <a:pt x="105480" y="19333"/>
                </a:lnTo>
                <a:lnTo>
                  <a:pt x="102229" y="18567"/>
                </a:lnTo>
                <a:lnTo>
                  <a:pt x="94953" y="18567"/>
                </a:lnTo>
                <a:lnTo>
                  <a:pt x="95875" y="25703"/>
                </a:lnTo>
                <a:close/>
              </a:path>
              <a:path w="149606" h="75354">
                <a:moveTo>
                  <a:pt x="141702" y="46400"/>
                </a:moveTo>
                <a:lnTo>
                  <a:pt x="140693" y="50809"/>
                </a:lnTo>
                <a:lnTo>
                  <a:pt x="139684" y="55217"/>
                </a:lnTo>
                <a:lnTo>
                  <a:pt x="138233" y="59271"/>
                </a:lnTo>
                <a:lnTo>
                  <a:pt x="136340" y="62970"/>
                </a:lnTo>
                <a:lnTo>
                  <a:pt x="134446" y="66668"/>
                </a:lnTo>
                <a:lnTo>
                  <a:pt x="131332" y="70796"/>
                </a:lnTo>
                <a:lnTo>
                  <a:pt x="126997" y="75354"/>
                </a:lnTo>
                <a:lnTo>
                  <a:pt x="132789" y="75354"/>
                </a:lnTo>
                <a:lnTo>
                  <a:pt x="136003" y="72565"/>
                </a:lnTo>
                <a:lnTo>
                  <a:pt x="138999" y="69003"/>
                </a:lnTo>
                <a:lnTo>
                  <a:pt x="141777" y="64669"/>
                </a:lnTo>
                <a:lnTo>
                  <a:pt x="144555" y="60336"/>
                </a:lnTo>
                <a:lnTo>
                  <a:pt x="146554" y="55877"/>
                </a:lnTo>
                <a:lnTo>
                  <a:pt x="147775" y="51294"/>
                </a:lnTo>
                <a:lnTo>
                  <a:pt x="148996" y="46712"/>
                </a:lnTo>
                <a:lnTo>
                  <a:pt x="149606" y="42179"/>
                </a:lnTo>
                <a:lnTo>
                  <a:pt x="149606" y="33212"/>
                </a:lnTo>
                <a:lnTo>
                  <a:pt x="148996" y="28679"/>
                </a:lnTo>
                <a:lnTo>
                  <a:pt x="147775" y="24097"/>
                </a:lnTo>
                <a:lnTo>
                  <a:pt x="146554" y="19514"/>
                </a:lnTo>
                <a:lnTo>
                  <a:pt x="144555" y="15055"/>
                </a:lnTo>
                <a:lnTo>
                  <a:pt x="141777" y="10722"/>
                </a:lnTo>
                <a:lnTo>
                  <a:pt x="138999" y="6388"/>
                </a:lnTo>
                <a:lnTo>
                  <a:pt x="136003" y="2814"/>
                </a:lnTo>
                <a:lnTo>
                  <a:pt x="132789" y="0"/>
                </a:lnTo>
                <a:lnTo>
                  <a:pt x="126997" y="0"/>
                </a:lnTo>
                <a:lnTo>
                  <a:pt x="131332" y="4557"/>
                </a:lnTo>
                <a:lnTo>
                  <a:pt x="134446" y="8692"/>
                </a:lnTo>
                <a:lnTo>
                  <a:pt x="136340" y="12403"/>
                </a:lnTo>
                <a:lnTo>
                  <a:pt x="138233" y="16114"/>
                </a:lnTo>
                <a:lnTo>
                  <a:pt x="139684" y="20174"/>
                </a:lnTo>
                <a:lnTo>
                  <a:pt x="140693" y="24582"/>
                </a:lnTo>
                <a:lnTo>
                  <a:pt x="141702" y="28991"/>
                </a:lnTo>
                <a:lnTo>
                  <a:pt x="142206" y="33362"/>
                </a:lnTo>
                <a:lnTo>
                  <a:pt x="142206" y="42029"/>
                </a:lnTo>
                <a:lnTo>
                  <a:pt x="141702" y="46400"/>
                </a:lnTo>
                <a:close/>
              </a:path>
              <a:path w="149606" h="75354">
                <a:moveTo>
                  <a:pt x="90270" y="35105"/>
                </a:moveTo>
                <a:lnTo>
                  <a:pt x="91391" y="31083"/>
                </a:lnTo>
                <a:lnTo>
                  <a:pt x="93633" y="28393"/>
                </a:lnTo>
                <a:lnTo>
                  <a:pt x="95875" y="25703"/>
                </a:lnTo>
                <a:lnTo>
                  <a:pt x="94953" y="18567"/>
                </a:lnTo>
                <a:lnTo>
                  <a:pt x="90681" y="20666"/>
                </a:lnTo>
                <a:lnTo>
                  <a:pt x="87616" y="24862"/>
                </a:lnTo>
                <a:lnTo>
                  <a:pt x="84552" y="29059"/>
                </a:lnTo>
                <a:lnTo>
                  <a:pt x="83020" y="34333"/>
                </a:lnTo>
                <a:lnTo>
                  <a:pt x="83020" y="44968"/>
                </a:lnTo>
                <a:lnTo>
                  <a:pt x="83755" y="48829"/>
                </a:lnTo>
                <a:lnTo>
                  <a:pt x="85225" y="52266"/>
                </a:lnTo>
                <a:lnTo>
                  <a:pt x="86695" y="55703"/>
                </a:lnTo>
                <a:lnTo>
                  <a:pt x="88750" y="58287"/>
                </a:lnTo>
                <a:lnTo>
                  <a:pt x="91391" y="60018"/>
                </a:lnTo>
                <a:lnTo>
                  <a:pt x="94032" y="61749"/>
                </a:lnTo>
                <a:lnTo>
                  <a:pt x="96922" y="62614"/>
                </a:lnTo>
                <a:lnTo>
                  <a:pt x="101705" y="62614"/>
                </a:lnTo>
                <a:lnTo>
                  <a:pt x="105050" y="61998"/>
                </a:lnTo>
                <a:lnTo>
                  <a:pt x="108245" y="60859"/>
                </a:lnTo>
                <a:lnTo>
                  <a:pt x="110936" y="58766"/>
                </a:lnTo>
                <a:lnTo>
                  <a:pt x="112319" y="56898"/>
                </a:lnTo>
                <a:lnTo>
                  <a:pt x="113739" y="54209"/>
                </a:lnTo>
                <a:lnTo>
                  <a:pt x="113739" y="61456"/>
                </a:lnTo>
                <a:lnTo>
                  <a:pt x="120690" y="61456"/>
                </a:lnTo>
                <a:lnTo>
                  <a:pt x="120690" y="1158"/>
                </a:lnTo>
                <a:lnTo>
                  <a:pt x="113739" y="1158"/>
                </a:lnTo>
                <a:lnTo>
                  <a:pt x="113739" y="27011"/>
                </a:lnTo>
                <a:lnTo>
                  <a:pt x="112269" y="24420"/>
                </a:lnTo>
                <a:lnTo>
                  <a:pt x="110917" y="22621"/>
                </a:lnTo>
                <a:lnTo>
                  <a:pt x="108450" y="20603"/>
                </a:lnTo>
                <a:lnTo>
                  <a:pt x="105480" y="19333"/>
                </a:lnTo>
                <a:lnTo>
                  <a:pt x="105766" y="24358"/>
                </a:lnTo>
                <a:lnTo>
                  <a:pt x="108631" y="25878"/>
                </a:lnTo>
                <a:lnTo>
                  <a:pt x="110674" y="28916"/>
                </a:lnTo>
                <a:lnTo>
                  <a:pt x="112717" y="31955"/>
                </a:lnTo>
                <a:lnTo>
                  <a:pt x="113739" y="35840"/>
                </a:lnTo>
                <a:lnTo>
                  <a:pt x="113739" y="43686"/>
                </a:lnTo>
                <a:lnTo>
                  <a:pt x="113271" y="46550"/>
                </a:lnTo>
                <a:lnTo>
                  <a:pt x="112337" y="49165"/>
                </a:lnTo>
                <a:lnTo>
                  <a:pt x="111403" y="51781"/>
                </a:lnTo>
                <a:lnTo>
                  <a:pt x="109983" y="53760"/>
                </a:lnTo>
                <a:lnTo>
                  <a:pt x="108077" y="55105"/>
                </a:lnTo>
                <a:lnTo>
                  <a:pt x="106171" y="56450"/>
                </a:lnTo>
                <a:lnTo>
                  <a:pt x="104109" y="57123"/>
                </a:lnTo>
                <a:lnTo>
                  <a:pt x="98479" y="57123"/>
                </a:lnTo>
                <a:lnTo>
                  <a:pt x="95689" y="55908"/>
                </a:lnTo>
                <a:lnTo>
                  <a:pt x="93521" y="53480"/>
                </a:lnTo>
                <a:lnTo>
                  <a:pt x="91354" y="51052"/>
                </a:lnTo>
                <a:lnTo>
                  <a:pt x="90270" y="46712"/>
                </a:lnTo>
                <a:lnTo>
                  <a:pt x="90270" y="35105"/>
                </a:lnTo>
                <a:close/>
              </a:path>
              <a:path w="149606" h="75354">
                <a:moveTo>
                  <a:pt x="36398" y="49277"/>
                </a:moveTo>
                <a:lnTo>
                  <a:pt x="33969" y="44682"/>
                </a:lnTo>
                <a:lnTo>
                  <a:pt x="7473" y="3474"/>
                </a:lnTo>
                <a:lnTo>
                  <a:pt x="0" y="3474"/>
                </a:lnTo>
                <a:lnTo>
                  <a:pt x="0" y="61456"/>
                </a:lnTo>
                <a:lnTo>
                  <a:pt x="6950" y="61456"/>
                </a:lnTo>
                <a:lnTo>
                  <a:pt x="6950" y="20062"/>
                </a:lnTo>
                <a:lnTo>
                  <a:pt x="6801" y="15392"/>
                </a:lnTo>
                <a:lnTo>
                  <a:pt x="9230" y="20062"/>
                </a:lnTo>
                <a:lnTo>
                  <a:pt x="35800" y="61456"/>
                </a:lnTo>
                <a:lnTo>
                  <a:pt x="43200" y="61456"/>
                </a:lnTo>
                <a:lnTo>
                  <a:pt x="43200" y="3474"/>
                </a:lnTo>
                <a:lnTo>
                  <a:pt x="36248" y="3474"/>
                </a:lnTo>
                <a:lnTo>
                  <a:pt x="36248" y="44719"/>
                </a:lnTo>
                <a:lnTo>
                  <a:pt x="36398" y="492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172466" y="2013379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164879" y="1975420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5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5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218852" y="2013379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211265" y="1975420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5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5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070820" y="2007379"/>
            <a:ext cx="21097" cy="0"/>
          </a:xfrm>
          <a:custGeom>
            <a:avLst/>
            <a:gdLst/>
            <a:ahLst/>
            <a:cxnLst/>
            <a:rect l="l" t="t" r="r" b="b"/>
            <a:pathLst>
              <a:path w="23207">
                <a:moveTo>
                  <a:pt x="0" y="0"/>
                </a:moveTo>
                <a:lnTo>
                  <a:pt x="23207" y="0"/>
                </a:lnTo>
              </a:path>
            </a:pathLst>
          </a:custGeom>
          <a:ln w="70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5097171" y="1975420"/>
            <a:ext cx="33192" cy="54226"/>
          </a:xfrm>
          <a:custGeom>
            <a:avLst/>
            <a:gdLst/>
            <a:ahLst/>
            <a:cxnLst/>
            <a:rect l="l" t="t" r="r" b="b"/>
            <a:pathLst>
              <a:path w="36511" h="61456">
                <a:moveTo>
                  <a:pt x="17414" y="55628"/>
                </a:moveTo>
                <a:lnTo>
                  <a:pt x="14350" y="55628"/>
                </a:lnTo>
                <a:lnTo>
                  <a:pt x="11840" y="55105"/>
                </a:lnTo>
                <a:lnTo>
                  <a:pt x="9884" y="54059"/>
                </a:lnTo>
                <a:lnTo>
                  <a:pt x="7928" y="53013"/>
                </a:lnTo>
                <a:lnTo>
                  <a:pt x="6950" y="51444"/>
                </a:lnTo>
                <a:lnTo>
                  <a:pt x="6950" y="48978"/>
                </a:lnTo>
                <a:lnTo>
                  <a:pt x="0" y="48978"/>
                </a:lnTo>
                <a:lnTo>
                  <a:pt x="0" y="52465"/>
                </a:lnTo>
                <a:lnTo>
                  <a:pt x="1332" y="55261"/>
                </a:lnTo>
                <a:lnTo>
                  <a:pt x="3998" y="57739"/>
                </a:lnTo>
                <a:lnTo>
                  <a:pt x="6664" y="60217"/>
                </a:lnTo>
                <a:lnTo>
                  <a:pt x="10899" y="61456"/>
                </a:lnTo>
                <a:lnTo>
                  <a:pt x="23356" y="61456"/>
                </a:lnTo>
                <a:lnTo>
                  <a:pt x="28320" y="59545"/>
                </a:lnTo>
                <a:lnTo>
                  <a:pt x="31596" y="55722"/>
                </a:lnTo>
                <a:lnTo>
                  <a:pt x="34873" y="51899"/>
                </a:lnTo>
                <a:lnTo>
                  <a:pt x="36511" y="47658"/>
                </a:lnTo>
                <a:lnTo>
                  <a:pt x="36511" y="39040"/>
                </a:lnTo>
                <a:lnTo>
                  <a:pt x="35340" y="35734"/>
                </a:lnTo>
                <a:lnTo>
                  <a:pt x="32998" y="33082"/>
                </a:lnTo>
                <a:lnTo>
                  <a:pt x="30656" y="30429"/>
                </a:lnTo>
                <a:lnTo>
                  <a:pt x="27131" y="28430"/>
                </a:lnTo>
                <a:lnTo>
                  <a:pt x="22422" y="27085"/>
                </a:lnTo>
                <a:lnTo>
                  <a:pt x="25436" y="26214"/>
                </a:lnTo>
                <a:lnTo>
                  <a:pt x="27747" y="25068"/>
                </a:lnTo>
                <a:lnTo>
                  <a:pt x="29354" y="23648"/>
                </a:lnTo>
                <a:lnTo>
                  <a:pt x="32176" y="20616"/>
                </a:lnTo>
                <a:lnTo>
                  <a:pt x="32998" y="18810"/>
                </a:lnTo>
                <a:lnTo>
                  <a:pt x="33820" y="17004"/>
                </a:lnTo>
                <a:lnTo>
                  <a:pt x="34231" y="15056"/>
                </a:lnTo>
                <a:lnTo>
                  <a:pt x="34231" y="9153"/>
                </a:lnTo>
                <a:lnTo>
                  <a:pt x="32811" y="6039"/>
                </a:lnTo>
                <a:lnTo>
                  <a:pt x="29971" y="3623"/>
                </a:lnTo>
                <a:lnTo>
                  <a:pt x="27131" y="1207"/>
                </a:lnTo>
                <a:lnTo>
                  <a:pt x="22883" y="0"/>
                </a:lnTo>
                <a:lnTo>
                  <a:pt x="11273" y="0"/>
                </a:lnTo>
                <a:lnTo>
                  <a:pt x="7013" y="1257"/>
                </a:lnTo>
                <a:lnTo>
                  <a:pt x="4447" y="3773"/>
                </a:lnTo>
                <a:lnTo>
                  <a:pt x="1880" y="6288"/>
                </a:lnTo>
                <a:lnTo>
                  <a:pt x="597" y="9066"/>
                </a:lnTo>
                <a:lnTo>
                  <a:pt x="597" y="12478"/>
                </a:lnTo>
                <a:lnTo>
                  <a:pt x="7249" y="12478"/>
                </a:lnTo>
                <a:lnTo>
                  <a:pt x="7249" y="12104"/>
                </a:lnTo>
                <a:lnTo>
                  <a:pt x="7654" y="9813"/>
                </a:lnTo>
                <a:lnTo>
                  <a:pt x="9274" y="7671"/>
                </a:lnTo>
                <a:lnTo>
                  <a:pt x="11958" y="6463"/>
                </a:lnTo>
                <a:lnTo>
                  <a:pt x="15110" y="5790"/>
                </a:lnTo>
                <a:lnTo>
                  <a:pt x="19893" y="5790"/>
                </a:lnTo>
                <a:lnTo>
                  <a:pt x="22335" y="6513"/>
                </a:lnTo>
                <a:lnTo>
                  <a:pt x="24178" y="7957"/>
                </a:lnTo>
                <a:lnTo>
                  <a:pt x="26022" y="9402"/>
                </a:lnTo>
                <a:lnTo>
                  <a:pt x="26944" y="11382"/>
                </a:lnTo>
                <a:lnTo>
                  <a:pt x="26944" y="15890"/>
                </a:lnTo>
                <a:lnTo>
                  <a:pt x="26383" y="17689"/>
                </a:lnTo>
                <a:lnTo>
                  <a:pt x="25262" y="19296"/>
                </a:lnTo>
                <a:lnTo>
                  <a:pt x="22621" y="22241"/>
                </a:lnTo>
                <a:lnTo>
                  <a:pt x="20703" y="23312"/>
                </a:lnTo>
                <a:lnTo>
                  <a:pt x="18784" y="24383"/>
                </a:lnTo>
                <a:lnTo>
                  <a:pt x="16131" y="24918"/>
                </a:lnTo>
                <a:lnTo>
                  <a:pt x="8408" y="24918"/>
                </a:lnTo>
                <a:lnTo>
                  <a:pt x="8408" y="30709"/>
                </a:lnTo>
                <a:lnTo>
                  <a:pt x="17800" y="30709"/>
                </a:lnTo>
                <a:lnTo>
                  <a:pt x="22166" y="31936"/>
                </a:lnTo>
                <a:lnTo>
                  <a:pt x="25019" y="34389"/>
                </a:lnTo>
                <a:lnTo>
                  <a:pt x="27872" y="36842"/>
                </a:lnTo>
                <a:lnTo>
                  <a:pt x="29298" y="39875"/>
                </a:lnTo>
                <a:lnTo>
                  <a:pt x="29298" y="45827"/>
                </a:lnTo>
                <a:lnTo>
                  <a:pt x="28825" y="47994"/>
                </a:lnTo>
                <a:lnTo>
                  <a:pt x="27878" y="49987"/>
                </a:lnTo>
                <a:lnTo>
                  <a:pt x="26931" y="51979"/>
                </a:lnTo>
                <a:lnTo>
                  <a:pt x="25549" y="53418"/>
                </a:lnTo>
                <a:lnTo>
                  <a:pt x="23730" y="54302"/>
                </a:lnTo>
                <a:lnTo>
                  <a:pt x="21911" y="55186"/>
                </a:lnTo>
                <a:lnTo>
                  <a:pt x="19806" y="55628"/>
                </a:lnTo>
                <a:lnTo>
                  <a:pt x="17414" y="556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143794" y="2023746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744546" y="2013379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736959" y="1975420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5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5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789697" y="1976936"/>
            <a:ext cx="16986" cy="51161"/>
          </a:xfrm>
          <a:custGeom>
            <a:avLst/>
            <a:gdLst/>
            <a:ahLst/>
            <a:cxnLst/>
            <a:rect l="l" t="t" r="r" b="b"/>
            <a:pathLst>
              <a:path w="18685" h="57982">
                <a:moveTo>
                  <a:pt x="11734" y="7210"/>
                </a:moveTo>
                <a:lnTo>
                  <a:pt x="11734" y="57982"/>
                </a:lnTo>
                <a:lnTo>
                  <a:pt x="18685" y="57982"/>
                </a:lnTo>
                <a:lnTo>
                  <a:pt x="18685" y="0"/>
                </a:lnTo>
                <a:lnTo>
                  <a:pt x="11734" y="0"/>
                </a:lnTo>
                <a:lnTo>
                  <a:pt x="0" y="5417"/>
                </a:lnTo>
                <a:lnTo>
                  <a:pt x="0" y="11880"/>
                </a:lnTo>
                <a:lnTo>
                  <a:pt x="11734" y="7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831598" y="1975420"/>
            <a:ext cx="33192" cy="54226"/>
          </a:xfrm>
          <a:custGeom>
            <a:avLst/>
            <a:gdLst/>
            <a:ahLst/>
            <a:cxnLst/>
            <a:rect l="l" t="t" r="r" b="b"/>
            <a:pathLst>
              <a:path w="36511" h="61456">
                <a:moveTo>
                  <a:pt x="17414" y="55628"/>
                </a:moveTo>
                <a:lnTo>
                  <a:pt x="14350" y="55628"/>
                </a:lnTo>
                <a:lnTo>
                  <a:pt x="11840" y="55105"/>
                </a:lnTo>
                <a:lnTo>
                  <a:pt x="9884" y="54059"/>
                </a:lnTo>
                <a:lnTo>
                  <a:pt x="7928" y="53013"/>
                </a:lnTo>
                <a:lnTo>
                  <a:pt x="6950" y="51444"/>
                </a:lnTo>
                <a:lnTo>
                  <a:pt x="6950" y="48978"/>
                </a:lnTo>
                <a:lnTo>
                  <a:pt x="0" y="48978"/>
                </a:lnTo>
                <a:lnTo>
                  <a:pt x="0" y="52465"/>
                </a:lnTo>
                <a:lnTo>
                  <a:pt x="1332" y="55261"/>
                </a:lnTo>
                <a:lnTo>
                  <a:pt x="3998" y="57739"/>
                </a:lnTo>
                <a:lnTo>
                  <a:pt x="6664" y="60217"/>
                </a:lnTo>
                <a:lnTo>
                  <a:pt x="10899" y="61456"/>
                </a:lnTo>
                <a:lnTo>
                  <a:pt x="23356" y="61456"/>
                </a:lnTo>
                <a:lnTo>
                  <a:pt x="28320" y="59545"/>
                </a:lnTo>
                <a:lnTo>
                  <a:pt x="31596" y="55722"/>
                </a:lnTo>
                <a:lnTo>
                  <a:pt x="34872" y="51899"/>
                </a:lnTo>
                <a:lnTo>
                  <a:pt x="36511" y="47658"/>
                </a:lnTo>
                <a:lnTo>
                  <a:pt x="36511" y="39040"/>
                </a:lnTo>
                <a:lnTo>
                  <a:pt x="35340" y="35734"/>
                </a:lnTo>
                <a:lnTo>
                  <a:pt x="32998" y="33082"/>
                </a:lnTo>
                <a:lnTo>
                  <a:pt x="30656" y="30429"/>
                </a:lnTo>
                <a:lnTo>
                  <a:pt x="27131" y="28430"/>
                </a:lnTo>
                <a:lnTo>
                  <a:pt x="22422" y="27085"/>
                </a:lnTo>
                <a:lnTo>
                  <a:pt x="25436" y="26214"/>
                </a:lnTo>
                <a:lnTo>
                  <a:pt x="27747" y="25068"/>
                </a:lnTo>
                <a:lnTo>
                  <a:pt x="29354" y="23648"/>
                </a:lnTo>
                <a:lnTo>
                  <a:pt x="32176" y="20616"/>
                </a:lnTo>
                <a:lnTo>
                  <a:pt x="32998" y="18810"/>
                </a:lnTo>
                <a:lnTo>
                  <a:pt x="33820" y="17004"/>
                </a:lnTo>
                <a:lnTo>
                  <a:pt x="34231" y="15056"/>
                </a:lnTo>
                <a:lnTo>
                  <a:pt x="34231" y="9153"/>
                </a:lnTo>
                <a:lnTo>
                  <a:pt x="32811" y="6039"/>
                </a:lnTo>
                <a:lnTo>
                  <a:pt x="29971" y="3623"/>
                </a:lnTo>
                <a:lnTo>
                  <a:pt x="27131" y="1207"/>
                </a:lnTo>
                <a:lnTo>
                  <a:pt x="22883" y="0"/>
                </a:lnTo>
                <a:lnTo>
                  <a:pt x="11273" y="0"/>
                </a:lnTo>
                <a:lnTo>
                  <a:pt x="7013" y="1257"/>
                </a:lnTo>
                <a:lnTo>
                  <a:pt x="4447" y="3773"/>
                </a:lnTo>
                <a:lnTo>
                  <a:pt x="1881" y="6288"/>
                </a:lnTo>
                <a:lnTo>
                  <a:pt x="597" y="9066"/>
                </a:lnTo>
                <a:lnTo>
                  <a:pt x="597" y="12478"/>
                </a:lnTo>
                <a:lnTo>
                  <a:pt x="7249" y="12478"/>
                </a:lnTo>
                <a:lnTo>
                  <a:pt x="7249" y="12104"/>
                </a:lnTo>
                <a:lnTo>
                  <a:pt x="7654" y="9813"/>
                </a:lnTo>
                <a:lnTo>
                  <a:pt x="9274" y="7671"/>
                </a:lnTo>
                <a:lnTo>
                  <a:pt x="11958" y="6463"/>
                </a:lnTo>
                <a:lnTo>
                  <a:pt x="15110" y="5790"/>
                </a:lnTo>
                <a:lnTo>
                  <a:pt x="19893" y="5790"/>
                </a:lnTo>
                <a:lnTo>
                  <a:pt x="22335" y="6513"/>
                </a:lnTo>
                <a:lnTo>
                  <a:pt x="24178" y="7957"/>
                </a:lnTo>
                <a:lnTo>
                  <a:pt x="26022" y="9402"/>
                </a:lnTo>
                <a:lnTo>
                  <a:pt x="26944" y="11382"/>
                </a:lnTo>
                <a:lnTo>
                  <a:pt x="26944" y="15890"/>
                </a:lnTo>
                <a:lnTo>
                  <a:pt x="26383" y="17689"/>
                </a:lnTo>
                <a:lnTo>
                  <a:pt x="25262" y="19296"/>
                </a:lnTo>
                <a:lnTo>
                  <a:pt x="22621" y="22241"/>
                </a:lnTo>
                <a:lnTo>
                  <a:pt x="20703" y="23312"/>
                </a:lnTo>
                <a:lnTo>
                  <a:pt x="18784" y="24383"/>
                </a:lnTo>
                <a:lnTo>
                  <a:pt x="16131" y="24918"/>
                </a:lnTo>
                <a:lnTo>
                  <a:pt x="8408" y="24918"/>
                </a:lnTo>
                <a:lnTo>
                  <a:pt x="8408" y="30709"/>
                </a:lnTo>
                <a:lnTo>
                  <a:pt x="17800" y="30709"/>
                </a:lnTo>
                <a:lnTo>
                  <a:pt x="22166" y="31936"/>
                </a:lnTo>
                <a:lnTo>
                  <a:pt x="25019" y="34389"/>
                </a:lnTo>
                <a:lnTo>
                  <a:pt x="27872" y="36842"/>
                </a:lnTo>
                <a:lnTo>
                  <a:pt x="29298" y="39875"/>
                </a:lnTo>
                <a:lnTo>
                  <a:pt x="29298" y="45827"/>
                </a:lnTo>
                <a:lnTo>
                  <a:pt x="28825" y="47994"/>
                </a:lnTo>
                <a:lnTo>
                  <a:pt x="27878" y="49987"/>
                </a:lnTo>
                <a:lnTo>
                  <a:pt x="26931" y="51979"/>
                </a:lnTo>
                <a:lnTo>
                  <a:pt x="25549" y="53418"/>
                </a:lnTo>
                <a:lnTo>
                  <a:pt x="23730" y="54302"/>
                </a:lnTo>
                <a:lnTo>
                  <a:pt x="21911" y="55186"/>
                </a:lnTo>
                <a:lnTo>
                  <a:pt x="19806" y="55628"/>
                </a:lnTo>
                <a:lnTo>
                  <a:pt x="17414" y="556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628584" y="2013379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620996" y="1975420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5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5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669489" y="2023746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5698161" y="2013379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5690574" y="1975420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5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5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6106661" y="1976936"/>
            <a:ext cx="16986" cy="51161"/>
          </a:xfrm>
          <a:custGeom>
            <a:avLst/>
            <a:gdLst/>
            <a:ahLst/>
            <a:cxnLst/>
            <a:rect l="l" t="t" r="r" b="b"/>
            <a:pathLst>
              <a:path w="18685" h="57982">
                <a:moveTo>
                  <a:pt x="11734" y="7210"/>
                </a:moveTo>
                <a:lnTo>
                  <a:pt x="11734" y="57982"/>
                </a:lnTo>
                <a:lnTo>
                  <a:pt x="18685" y="57982"/>
                </a:lnTo>
                <a:lnTo>
                  <a:pt x="18685" y="0"/>
                </a:lnTo>
                <a:lnTo>
                  <a:pt x="11734" y="0"/>
                </a:lnTo>
                <a:lnTo>
                  <a:pt x="0" y="5417"/>
                </a:lnTo>
                <a:lnTo>
                  <a:pt x="0" y="11880"/>
                </a:lnTo>
                <a:lnTo>
                  <a:pt x="11734" y="7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6148799" y="2023746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6177471" y="2013379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6169884" y="1975420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5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5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6223856" y="2013379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6216268" y="1975420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5"/>
                </a:lnTo>
                <a:lnTo>
                  <a:pt x="12731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10" y="8318"/>
                </a:lnTo>
                <a:lnTo>
                  <a:pt x="31802" y="13375"/>
                </a:lnTo>
                <a:lnTo>
                  <a:pt x="33994" y="18430"/>
                </a:lnTo>
                <a:lnTo>
                  <a:pt x="35091" y="24209"/>
                </a:lnTo>
                <a:lnTo>
                  <a:pt x="35091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10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1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6075823" y="2007379"/>
            <a:ext cx="21097" cy="0"/>
          </a:xfrm>
          <a:custGeom>
            <a:avLst/>
            <a:gdLst/>
            <a:ahLst/>
            <a:cxnLst/>
            <a:rect l="l" t="t" r="r" b="b"/>
            <a:pathLst>
              <a:path w="23207">
                <a:moveTo>
                  <a:pt x="0" y="0"/>
                </a:moveTo>
                <a:lnTo>
                  <a:pt x="23207" y="0"/>
                </a:lnTo>
              </a:path>
            </a:pathLst>
          </a:custGeom>
          <a:ln w="70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6744885" y="1976936"/>
            <a:ext cx="32682" cy="52710"/>
          </a:xfrm>
          <a:custGeom>
            <a:avLst/>
            <a:gdLst/>
            <a:ahLst/>
            <a:cxnLst/>
            <a:rect l="l" t="t" r="r" b="b"/>
            <a:pathLst>
              <a:path w="35950" h="59738">
                <a:moveTo>
                  <a:pt x="27728" y="47378"/>
                </a:moveTo>
                <a:lnTo>
                  <a:pt x="25785" y="50006"/>
                </a:lnTo>
                <a:lnTo>
                  <a:pt x="23842" y="52633"/>
                </a:lnTo>
                <a:lnTo>
                  <a:pt x="20840" y="53947"/>
                </a:lnTo>
                <a:lnTo>
                  <a:pt x="13764" y="53947"/>
                </a:lnTo>
                <a:lnTo>
                  <a:pt x="11373" y="53405"/>
                </a:lnTo>
                <a:lnTo>
                  <a:pt x="9604" y="52322"/>
                </a:lnTo>
                <a:lnTo>
                  <a:pt x="7835" y="51238"/>
                </a:lnTo>
                <a:lnTo>
                  <a:pt x="6950" y="49862"/>
                </a:lnTo>
                <a:lnTo>
                  <a:pt x="6950" y="47820"/>
                </a:lnTo>
                <a:lnTo>
                  <a:pt x="0" y="47820"/>
                </a:lnTo>
                <a:lnTo>
                  <a:pt x="0" y="51382"/>
                </a:lnTo>
                <a:lnTo>
                  <a:pt x="1538" y="54103"/>
                </a:lnTo>
                <a:lnTo>
                  <a:pt x="4615" y="56357"/>
                </a:lnTo>
                <a:lnTo>
                  <a:pt x="7692" y="58611"/>
                </a:lnTo>
                <a:lnTo>
                  <a:pt x="11784" y="59738"/>
                </a:lnTo>
                <a:lnTo>
                  <a:pt x="23319" y="59738"/>
                </a:lnTo>
                <a:lnTo>
                  <a:pt x="28102" y="57751"/>
                </a:lnTo>
                <a:lnTo>
                  <a:pt x="31241" y="53779"/>
                </a:lnTo>
                <a:lnTo>
                  <a:pt x="34380" y="49806"/>
                </a:lnTo>
                <a:lnTo>
                  <a:pt x="35950" y="45292"/>
                </a:lnTo>
                <a:lnTo>
                  <a:pt x="35950" y="36425"/>
                </a:lnTo>
                <a:lnTo>
                  <a:pt x="35090" y="33181"/>
                </a:lnTo>
                <a:lnTo>
                  <a:pt x="33371" y="30504"/>
                </a:lnTo>
                <a:lnTo>
                  <a:pt x="31652" y="27826"/>
                </a:lnTo>
                <a:lnTo>
                  <a:pt x="29149" y="25747"/>
                </a:lnTo>
                <a:lnTo>
                  <a:pt x="25860" y="24265"/>
                </a:lnTo>
                <a:lnTo>
                  <a:pt x="22571" y="22783"/>
                </a:lnTo>
                <a:lnTo>
                  <a:pt x="17925" y="22042"/>
                </a:lnTo>
                <a:lnTo>
                  <a:pt x="10164" y="22042"/>
                </a:lnTo>
                <a:lnTo>
                  <a:pt x="10164" y="6388"/>
                </a:lnTo>
                <a:lnTo>
                  <a:pt x="33633" y="6388"/>
                </a:lnTo>
                <a:lnTo>
                  <a:pt x="33633" y="0"/>
                </a:lnTo>
                <a:lnTo>
                  <a:pt x="3774" y="0"/>
                </a:lnTo>
                <a:lnTo>
                  <a:pt x="3774" y="28131"/>
                </a:lnTo>
                <a:lnTo>
                  <a:pt x="16978" y="28131"/>
                </a:lnTo>
                <a:lnTo>
                  <a:pt x="22223" y="29383"/>
                </a:lnTo>
                <a:lnTo>
                  <a:pt x="24813" y="31886"/>
                </a:lnTo>
                <a:lnTo>
                  <a:pt x="27405" y="34389"/>
                </a:lnTo>
                <a:lnTo>
                  <a:pt x="28700" y="37484"/>
                </a:lnTo>
                <a:lnTo>
                  <a:pt x="28700" y="44433"/>
                </a:lnTo>
                <a:lnTo>
                  <a:pt x="27728" y="4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6836059" y="1976936"/>
            <a:ext cx="35570" cy="51161"/>
          </a:xfrm>
          <a:custGeom>
            <a:avLst/>
            <a:gdLst/>
            <a:ahLst/>
            <a:cxnLst/>
            <a:rect l="l" t="t" r="r" b="b"/>
            <a:pathLst>
              <a:path w="39127" h="57982">
                <a:moveTo>
                  <a:pt x="15060" y="57982"/>
                </a:moveTo>
                <a:lnTo>
                  <a:pt x="15060" y="52615"/>
                </a:lnTo>
                <a:lnTo>
                  <a:pt x="15402" y="49688"/>
                </a:lnTo>
                <a:lnTo>
                  <a:pt x="16088" y="46326"/>
                </a:lnTo>
                <a:lnTo>
                  <a:pt x="16773" y="42963"/>
                </a:lnTo>
                <a:lnTo>
                  <a:pt x="18890" y="38032"/>
                </a:lnTo>
                <a:lnTo>
                  <a:pt x="22441" y="31531"/>
                </a:lnTo>
                <a:lnTo>
                  <a:pt x="25991" y="25031"/>
                </a:lnTo>
                <a:lnTo>
                  <a:pt x="29447" y="19514"/>
                </a:lnTo>
                <a:lnTo>
                  <a:pt x="32811" y="14981"/>
                </a:lnTo>
                <a:lnTo>
                  <a:pt x="38155" y="7808"/>
                </a:lnTo>
                <a:lnTo>
                  <a:pt x="39127" y="6388"/>
                </a:lnTo>
                <a:lnTo>
                  <a:pt x="39127" y="0"/>
                </a:lnTo>
                <a:lnTo>
                  <a:pt x="0" y="0"/>
                </a:lnTo>
                <a:lnTo>
                  <a:pt x="0" y="6388"/>
                </a:lnTo>
                <a:lnTo>
                  <a:pt x="32101" y="6388"/>
                </a:lnTo>
                <a:lnTo>
                  <a:pt x="30793" y="8181"/>
                </a:lnTo>
                <a:lnTo>
                  <a:pt x="27404" y="12839"/>
                </a:lnTo>
                <a:lnTo>
                  <a:pt x="23263" y="18798"/>
                </a:lnTo>
                <a:lnTo>
                  <a:pt x="18367" y="26058"/>
                </a:lnTo>
                <a:lnTo>
                  <a:pt x="13472" y="33318"/>
                </a:lnTo>
                <a:lnTo>
                  <a:pt x="10444" y="39022"/>
                </a:lnTo>
                <a:lnTo>
                  <a:pt x="9286" y="43169"/>
                </a:lnTo>
                <a:lnTo>
                  <a:pt x="8128" y="47316"/>
                </a:lnTo>
                <a:lnTo>
                  <a:pt x="7548" y="51419"/>
                </a:lnTo>
                <a:lnTo>
                  <a:pt x="7548" y="57982"/>
                </a:lnTo>
                <a:lnTo>
                  <a:pt x="15060" y="579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6789538" y="1994868"/>
            <a:ext cx="18039" cy="31564"/>
          </a:xfrm>
          <a:custGeom>
            <a:avLst/>
            <a:gdLst/>
            <a:ahLst/>
            <a:cxnLst/>
            <a:rect l="l" t="t" r="r" b="b"/>
            <a:pathLst>
              <a:path w="19843" h="35772">
                <a:moveTo>
                  <a:pt x="7249" y="19240"/>
                </a:moveTo>
                <a:lnTo>
                  <a:pt x="7823" y="17123"/>
                </a:lnTo>
                <a:lnTo>
                  <a:pt x="8968" y="15056"/>
                </a:lnTo>
                <a:lnTo>
                  <a:pt x="10115" y="12988"/>
                </a:lnTo>
                <a:lnTo>
                  <a:pt x="11665" y="11407"/>
                </a:lnTo>
                <a:lnTo>
                  <a:pt x="13621" y="10311"/>
                </a:lnTo>
                <a:lnTo>
                  <a:pt x="15577" y="9215"/>
                </a:lnTo>
                <a:lnTo>
                  <a:pt x="17651" y="8667"/>
                </a:lnTo>
                <a:lnTo>
                  <a:pt x="19843" y="2876"/>
                </a:lnTo>
                <a:lnTo>
                  <a:pt x="16854" y="2876"/>
                </a:lnTo>
                <a:lnTo>
                  <a:pt x="14394" y="1917"/>
                </a:lnTo>
                <a:lnTo>
                  <a:pt x="12463" y="0"/>
                </a:lnTo>
                <a:lnTo>
                  <a:pt x="11248" y="5678"/>
                </a:lnTo>
                <a:lnTo>
                  <a:pt x="7461" y="7372"/>
                </a:lnTo>
                <a:lnTo>
                  <a:pt x="4640" y="9688"/>
                </a:lnTo>
                <a:lnTo>
                  <a:pt x="2784" y="12627"/>
                </a:lnTo>
                <a:lnTo>
                  <a:pt x="928" y="15566"/>
                </a:lnTo>
                <a:lnTo>
                  <a:pt x="0" y="18642"/>
                </a:lnTo>
                <a:lnTo>
                  <a:pt x="0" y="24869"/>
                </a:lnTo>
                <a:lnTo>
                  <a:pt x="822" y="27820"/>
                </a:lnTo>
                <a:lnTo>
                  <a:pt x="2466" y="30710"/>
                </a:lnTo>
                <a:lnTo>
                  <a:pt x="4110" y="33599"/>
                </a:lnTo>
                <a:lnTo>
                  <a:pt x="6334" y="35772"/>
                </a:lnTo>
                <a:lnTo>
                  <a:pt x="7249" y="23499"/>
                </a:lnTo>
                <a:lnTo>
                  <a:pt x="7249" y="19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6791644" y="1975420"/>
            <a:ext cx="34006" cy="54226"/>
          </a:xfrm>
          <a:custGeom>
            <a:avLst/>
            <a:gdLst/>
            <a:ahLst/>
            <a:cxnLst/>
            <a:rect l="l" t="t" r="r" b="b"/>
            <a:pathLst>
              <a:path w="37407" h="61456">
                <a:moveTo>
                  <a:pt x="27292" y="35030"/>
                </a:moveTo>
                <a:lnTo>
                  <a:pt x="28438" y="37098"/>
                </a:lnTo>
                <a:lnTo>
                  <a:pt x="29585" y="39165"/>
                </a:lnTo>
                <a:lnTo>
                  <a:pt x="30157" y="41282"/>
                </a:lnTo>
                <a:lnTo>
                  <a:pt x="30157" y="45541"/>
                </a:lnTo>
                <a:lnTo>
                  <a:pt x="29616" y="47583"/>
                </a:lnTo>
                <a:lnTo>
                  <a:pt x="28532" y="49576"/>
                </a:lnTo>
                <a:lnTo>
                  <a:pt x="27448" y="51568"/>
                </a:lnTo>
                <a:lnTo>
                  <a:pt x="25904" y="53075"/>
                </a:lnTo>
                <a:lnTo>
                  <a:pt x="23898" y="54096"/>
                </a:lnTo>
                <a:lnTo>
                  <a:pt x="21892" y="55118"/>
                </a:lnTo>
                <a:lnTo>
                  <a:pt x="19768" y="55628"/>
                </a:lnTo>
                <a:lnTo>
                  <a:pt x="15309" y="55628"/>
                </a:lnTo>
                <a:lnTo>
                  <a:pt x="13198" y="55118"/>
                </a:lnTo>
                <a:lnTo>
                  <a:pt x="11192" y="54096"/>
                </a:lnTo>
                <a:lnTo>
                  <a:pt x="9186" y="53075"/>
                </a:lnTo>
                <a:lnTo>
                  <a:pt x="7642" y="51568"/>
                </a:lnTo>
                <a:lnTo>
                  <a:pt x="6558" y="49576"/>
                </a:lnTo>
                <a:lnTo>
                  <a:pt x="5474" y="47583"/>
                </a:lnTo>
                <a:lnTo>
                  <a:pt x="4932" y="45541"/>
                </a:lnTo>
                <a:lnTo>
                  <a:pt x="4017" y="57814"/>
                </a:lnTo>
                <a:lnTo>
                  <a:pt x="6820" y="59271"/>
                </a:lnTo>
                <a:lnTo>
                  <a:pt x="9622" y="60728"/>
                </a:lnTo>
                <a:lnTo>
                  <a:pt x="13191" y="61456"/>
                </a:lnTo>
                <a:lnTo>
                  <a:pt x="21886" y="61456"/>
                </a:lnTo>
                <a:lnTo>
                  <a:pt x="25468" y="60728"/>
                </a:lnTo>
                <a:lnTo>
                  <a:pt x="28270" y="59271"/>
                </a:lnTo>
                <a:lnTo>
                  <a:pt x="31073" y="57814"/>
                </a:lnTo>
                <a:lnTo>
                  <a:pt x="33297" y="55641"/>
                </a:lnTo>
                <a:lnTo>
                  <a:pt x="34941" y="52752"/>
                </a:lnTo>
                <a:lnTo>
                  <a:pt x="36585" y="49862"/>
                </a:lnTo>
                <a:lnTo>
                  <a:pt x="37407" y="46911"/>
                </a:lnTo>
                <a:lnTo>
                  <a:pt x="37407" y="40684"/>
                </a:lnTo>
                <a:lnTo>
                  <a:pt x="36473" y="37608"/>
                </a:lnTo>
                <a:lnTo>
                  <a:pt x="34605" y="34669"/>
                </a:lnTo>
                <a:lnTo>
                  <a:pt x="32736" y="31730"/>
                </a:lnTo>
                <a:lnTo>
                  <a:pt x="29908" y="29414"/>
                </a:lnTo>
                <a:lnTo>
                  <a:pt x="26121" y="27720"/>
                </a:lnTo>
                <a:lnTo>
                  <a:pt x="29111" y="26251"/>
                </a:lnTo>
                <a:lnTo>
                  <a:pt x="31353" y="24445"/>
                </a:lnTo>
                <a:lnTo>
                  <a:pt x="32848" y="22303"/>
                </a:lnTo>
                <a:lnTo>
                  <a:pt x="34343" y="20161"/>
                </a:lnTo>
                <a:lnTo>
                  <a:pt x="35090" y="17696"/>
                </a:lnTo>
                <a:lnTo>
                  <a:pt x="35090" y="12191"/>
                </a:lnTo>
                <a:lnTo>
                  <a:pt x="34349" y="9645"/>
                </a:lnTo>
                <a:lnTo>
                  <a:pt x="32867" y="7266"/>
                </a:lnTo>
                <a:lnTo>
                  <a:pt x="31385" y="4887"/>
                </a:lnTo>
                <a:lnTo>
                  <a:pt x="29229" y="3082"/>
                </a:lnTo>
                <a:lnTo>
                  <a:pt x="26402" y="1849"/>
                </a:lnTo>
                <a:lnTo>
                  <a:pt x="23574" y="616"/>
                </a:lnTo>
                <a:lnTo>
                  <a:pt x="20616" y="0"/>
                </a:lnTo>
                <a:lnTo>
                  <a:pt x="14462" y="0"/>
                </a:lnTo>
                <a:lnTo>
                  <a:pt x="11516" y="610"/>
                </a:lnTo>
                <a:lnTo>
                  <a:pt x="8688" y="1830"/>
                </a:lnTo>
                <a:lnTo>
                  <a:pt x="5860" y="3051"/>
                </a:lnTo>
                <a:lnTo>
                  <a:pt x="3705" y="4856"/>
                </a:lnTo>
                <a:lnTo>
                  <a:pt x="2223" y="7247"/>
                </a:lnTo>
                <a:lnTo>
                  <a:pt x="741" y="9638"/>
                </a:lnTo>
                <a:lnTo>
                  <a:pt x="0" y="12191"/>
                </a:lnTo>
                <a:lnTo>
                  <a:pt x="0" y="17696"/>
                </a:lnTo>
                <a:lnTo>
                  <a:pt x="747" y="20161"/>
                </a:lnTo>
                <a:lnTo>
                  <a:pt x="2242" y="22303"/>
                </a:lnTo>
                <a:lnTo>
                  <a:pt x="3736" y="24445"/>
                </a:lnTo>
                <a:lnTo>
                  <a:pt x="5966" y="26251"/>
                </a:lnTo>
                <a:lnTo>
                  <a:pt x="8931" y="27720"/>
                </a:lnTo>
                <a:lnTo>
                  <a:pt x="10146" y="22042"/>
                </a:lnTo>
                <a:lnTo>
                  <a:pt x="8215" y="20124"/>
                </a:lnTo>
                <a:lnTo>
                  <a:pt x="7249" y="17870"/>
                </a:lnTo>
                <a:lnTo>
                  <a:pt x="7249" y="12440"/>
                </a:lnTo>
                <a:lnTo>
                  <a:pt x="8289" y="10149"/>
                </a:lnTo>
                <a:lnTo>
                  <a:pt x="10370" y="8405"/>
                </a:lnTo>
                <a:lnTo>
                  <a:pt x="12450" y="6662"/>
                </a:lnTo>
                <a:lnTo>
                  <a:pt x="14835" y="5790"/>
                </a:lnTo>
                <a:lnTo>
                  <a:pt x="20242" y="5790"/>
                </a:lnTo>
                <a:lnTo>
                  <a:pt x="22640" y="6662"/>
                </a:lnTo>
                <a:lnTo>
                  <a:pt x="24720" y="8405"/>
                </a:lnTo>
                <a:lnTo>
                  <a:pt x="26800" y="10149"/>
                </a:lnTo>
                <a:lnTo>
                  <a:pt x="27841" y="12440"/>
                </a:lnTo>
                <a:lnTo>
                  <a:pt x="27841" y="17870"/>
                </a:lnTo>
                <a:lnTo>
                  <a:pt x="26869" y="20124"/>
                </a:lnTo>
                <a:lnTo>
                  <a:pt x="24926" y="22042"/>
                </a:lnTo>
                <a:lnTo>
                  <a:pt x="22982" y="23960"/>
                </a:lnTo>
                <a:lnTo>
                  <a:pt x="20516" y="24918"/>
                </a:lnTo>
                <a:lnTo>
                  <a:pt x="17526" y="24918"/>
                </a:lnTo>
                <a:lnTo>
                  <a:pt x="15334" y="30709"/>
                </a:lnTo>
                <a:lnTo>
                  <a:pt x="19719" y="30709"/>
                </a:lnTo>
                <a:lnTo>
                  <a:pt x="21799" y="31257"/>
                </a:lnTo>
                <a:lnTo>
                  <a:pt x="23767" y="32353"/>
                </a:lnTo>
                <a:lnTo>
                  <a:pt x="25735" y="33449"/>
                </a:lnTo>
                <a:lnTo>
                  <a:pt x="27292" y="350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6633588" y="2013379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6626001" y="1975420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5"/>
                </a:lnTo>
                <a:lnTo>
                  <a:pt x="12731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10" y="8318"/>
                </a:lnTo>
                <a:lnTo>
                  <a:pt x="31802" y="13375"/>
                </a:lnTo>
                <a:lnTo>
                  <a:pt x="33994" y="18430"/>
                </a:lnTo>
                <a:lnTo>
                  <a:pt x="35091" y="24209"/>
                </a:lnTo>
                <a:lnTo>
                  <a:pt x="35091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10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1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6674493" y="2023746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6701932" y="1976936"/>
            <a:ext cx="16986" cy="51161"/>
          </a:xfrm>
          <a:custGeom>
            <a:avLst/>
            <a:gdLst/>
            <a:ahLst/>
            <a:cxnLst/>
            <a:rect l="l" t="t" r="r" b="b"/>
            <a:pathLst>
              <a:path w="18685" h="57982">
                <a:moveTo>
                  <a:pt x="11734" y="7210"/>
                </a:moveTo>
                <a:lnTo>
                  <a:pt x="11734" y="57982"/>
                </a:lnTo>
                <a:lnTo>
                  <a:pt x="18685" y="57982"/>
                </a:lnTo>
                <a:lnTo>
                  <a:pt x="18685" y="0"/>
                </a:lnTo>
                <a:lnTo>
                  <a:pt x="11734" y="0"/>
                </a:lnTo>
                <a:lnTo>
                  <a:pt x="0" y="5417"/>
                </a:lnTo>
                <a:lnTo>
                  <a:pt x="0" y="11880"/>
                </a:lnTo>
                <a:lnTo>
                  <a:pt x="11734" y="7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7111664" y="1975420"/>
            <a:ext cx="145213" cy="54226"/>
          </a:xfrm>
          <a:custGeom>
            <a:avLst/>
            <a:gdLst/>
            <a:ahLst/>
            <a:cxnLst/>
            <a:rect l="l" t="t" r="r" b="b"/>
            <a:pathLst>
              <a:path w="159734" h="61456">
                <a:moveTo>
                  <a:pt x="151512" y="49097"/>
                </a:moveTo>
                <a:lnTo>
                  <a:pt x="149569" y="51724"/>
                </a:lnTo>
                <a:lnTo>
                  <a:pt x="147626" y="54352"/>
                </a:lnTo>
                <a:lnTo>
                  <a:pt x="144624" y="55666"/>
                </a:lnTo>
                <a:lnTo>
                  <a:pt x="137548" y="55666"/>
                </a:lnTo>
                <a:lnTo>
                  <a:pt x="135156" y="55124"/>
                </a:lnTo>
                <a:lnTo>
                  <a:pt x="133387" y="54040"/>
                </a:lnTo>
                <a:lnTo>
                  <a:pt x="131619" y="52957"/>
                </a:lnTo>
                <a:lnTo>
                  <a:pt x="130734" y="51581"/>
                </a:lnTo>
                <a:lnTo>
                  <a:pt x="130734" y="49539"/>
                </a:lnTo>
                <a:lnTo>
                  <a:pt x="123783" y="49539"/>
                </a:lnTo>
                <a:lnTo>
                  <a:pt x="123783" y="53100"/>
                </a:lnTo>
                <a:lnTo>
                  <a:pt x="125322" y="55821"/>
                </a:lnTo>
                <a:lnTo>
                  <a:pt x="128399" y="58075"/>
                </a:lnTo>
                <a:lnTo>
                  <a:pt x="131476" y="60329"/>
                </a:lnTo>
                <a:lnTo>
                  <a:pt x="135568" y="61456"/>
                </a:lnTo>
                <a:lnTo>
                  <a:pt x="147103" y="61456"/>
                </a:lnTo>
                <a:lnTo>
                  <a:pt x="151886" y="59470"/>
                </a:lnTo>
                <a:lnTo>
                  <a:pt x="155025" y="55498"/>
                </a:lnTo>
                <a:lnTo>
                  <a:pt x="158164" y="51525"/>
                </a:lnTo>
                <a:lnTo>
                  <a:pt x="159734" y="47011"/>
                </a:lnTo>
                <a:lnTo>
                  <a:pt x="159734" y="38144"/>
                </a:lnTo>
                <a:lnTo>
                  <a:pt x="158874" y="34900"/>
                </a:lnTo>
                <a:lnTo>
                  <a:pt x="157155" y="32223"/>
                </a:lnTo>
                <a:lnTo>
                  <a:pt x="155436" y="29545"/>
                </a:lnTo>
                <a:lnTo>
                  <a:pt x="152932" y="27465"/>
                </a:lnTo>
                <a:lnTo>
                  <a:pt x="149644" y="25983"/>
                </a:lnTo>
                <a:lnTo>
                  <a:pt x="146355" y="24501"/>
                </a:lnTo>
                <a:lnTo>
                  <a:pt x="141709" y="23761"/>
                </a:lnTo>
                <a:lnTo>
                  <a:pt x="133948" y="23761"/>
                </a:lnTo>
                <a:lnTo>
                  <a:pt x="133948" y="8107"/>
                </a:lnTo>
                <a:lnTo>
                  <a:pt x="157417" y="8107"/>
                </a:lnTo>
                <a:lnTo>
                  <a:pt x="157417" y="1718"/>
                </a:lnTo>
                <a:lnTo>
                  <a:pt x="127558" y="1718"/>
                </a:lnTo>
                <a:lnTo>
                  <a:pt x="127558" y="29850"/>
                </a:lnTo>
                <a:lnTo>
                  <a:pt x="140762" y="29850"/>
                </a:lnTo>
                <a:lnTo>
                  <a:pt x="146006" y="31102"/>
                </a:lnTo>
                <a:lnTo>
                  <a:pt x="148597" y="33605"/>
                </a:lnTo>
                <a:lnTo>
                  <a:pt x="151188" y="36108"/>
                </a:lnTo>
                <a:lnTo>
                  <a:pt x="152484" y="39202"/>
                </a:lnTo>
                <a:lnTo>
                  <a:pt x="152484" y="46151"/>
                </a:lnTo>
                <a:lnTo>
                  <a:pt x="151512" y="49097"/>
                </a:lnTo>
                <a:close/>
              </a:path>
              <a:path w="159734" h="61456">
                <a:moveTo>
                  <a:pt x="11734" y="8928"/>
                </a:moveTo>
                <a:lnTo>
                  <a:pt x="11734" y="59700"/>
                </a:lnTo>
                <a:lnTo>
                  <a:pt x="18685" y="59700"/>
                </a:lnTo>
                <a:lnTo>
                  <a:pt x="18685" y="1718"/>
                </a:lnTo>
                <a:lnTo>
                  <a:pt x="11734" y="1718"/>
                </a:lnTo>
                <a:lnTo>
                  <a:pt x="0" y="7135"/>
                </a:lnTo>
                <a:lnTo>
                  <a:pt x="0" y="13598"/>
                </a:lnTo>
                <a:lnTo>
                  <a:pt x="11734" y="8928"/>
                </a:lnTo>
                <a:close/>
              </a:path>
              <a:path w="159734" h="61456">
                <a:moveTo>
                  <a:pt x="46352" y="49837"/>
                </a:moveTo>
                <a:lnTo>
                  <a:pt x="46352" y="59700"/>
                </a:lnTo>
                <a:lnTo>
                  <a:pt x="56217" y="59700"/>
                </a:lnTo>
                <a:lnTo>
                  <a:pt x="56217" y="49837"/>
                </a:lnTo>
                <a:lnTo>
                  <a:pt x="46352" y="49837"/>
                </a:lnTo>
                <a:close/>
              </a:path>
              <a:path w="159734" h="61456">
                <a:moveTo>
                  <a:pt x="80085" y="48063"/>
                </a:moveTo>
                <a:lnTo>
                  <a:pt x="77892" y="43019"/>
                </a:lnTo>
                <a:lnTo>
                  <a:pt x="79294" y="58698"/>
                </a:lnTo>
                <a:lnTo>
                  <a:pt x="84395" y="61456"/>
                </a:lnTo>
                <a:lnTo>
                  <a:pt x="82277" y="53106"/>
                </a:lnTo>
                <a:lnTo>
                  <a:pt x="80085" y="48063"/>
                </a:lnTo>
                <a:close/>
              </a:path>
              <a:path w="159734" h="61456">
                <a:moveTo>
                  <a:pt x="69546" y="30709"/>
                </a:moveTo>
                <a:lnTo>
                  <a:pt x="69546" y="40174"/>
                </a:lnTo>
                <a:lnTo>
                  <a:pt x="71495" y="47664"/>
                </a:lnTo>
                <a:lnTo>
                  <a:pt x="75395" y="53181"/>
                </a:lnTo>
                <a:lnTo>
                  <a:pt x="79294" y="58698"/>
                </a:lnTo>
                <a:lnTo>
                  <a:pt x="77892" y="43019"/>
                </a:lnTo>
                <a:lnTo>
                  <a:pt x="76796" y="37235"/>
                </a:lnTo>
                <a:lnTo>
                  <a:pt x="76796" y="24209"/>
                </a:lnTo>
                <a:lnTo>
                  <a:pt x="77892" y="18430"/>
                </a:lnTo>
                <a:lnTo>
                  <a:pt x="80085" y="13375"/>
                </a:lnTo>
                <a:lnTo>
                  <a:pt x="82277" y="8318"/>
                </a:lnTo>
                <a:lnTo>
                  <a:pt x="85815" y="5790"/>
                </a:lnTo>
                <a:lnTo>
                  <a:pt x="95606" y="5790"/>
                </a:lnTo>
                <a:lnTo>
                  <a:pt x="99156" y="8318"/>
                </a:lnTo>
                <a:lnTo>
                  <a:pt x="101349" y="13375"/>
                </a:lnTo>
                <a:lnTo>
                  <a:pt x="103541" y="18430"/>
                </a:lnTo>
                <a:lnTo>
                  <a:pt x="104637" y="24209"/>
                </a:lnTo>
                <a:lnTo>
                  <a:pt x="104637" y="37235"/>
                </a:lnTo>
                <a:lnTo>
                  <a:pt x="103541" y="43019"/>
                </a:lnTo>
                <a:lnTo>
                  <a:pt x="101349" y="48063"/>
                </a:lnTo>
                <a:lnTo>
                  <a:pt x="99156" y="53106"/>
                </a:lnTo>
                <a:lnTo>
                  <a:pt x="95606" y="55628"/>
                </a:lnTo>
                <a:lnTo>
                  <a:pt x="85815" y="55628"/>
                </a:lnTo>
                <a:lnTo>
                  <a:pt x="82277" y="53106"/>
                </a:lnTo>
                <a:lnTo>
                  <a:pt x="84395" y="61456"/>
                </a:lnTo>
                <a:lnTo>
                  <a:pt x="97026" y="61456"/>
                </a:lnTo>
                <a:lnTo>
                  <a:pt x="102139" y="58698"/>
                </a:lnTo>
                <a:lnTo>
                  <a:pt x="106039" y="53181"/>
                </a:lnTo>
                <a:lnTo>
                  <a:pt x="109938" y="47664"/>
                </a:lnTo>
                <a:lnTo>
                  <a:pt x="111887" y="40174"/>
                </a:lnTo>
                <a:lnTo>
                  <a:pt x="111887" y="21245"/>
                </a:lnTo>
                <a:lnTo>
                  <a:pt x="109938" y="13760"/>
                </a:lnTo>
                <a:lnTo>
                  <a:pt x="106039" y="8256"/>
                </a:lnTo>
                <a:lnTo>
                  <a:pt x="102139" y="2752"/>
                </a:lnTo>
                <a:lnTo>
                  <a:pt x="97026" y="0"/>
                </a:lnTo>
                <a:lnTo>
                  <a:pt x="84395" y="0"/>
                </a:lnTo>
                <a:lnTo>
                  <a:pt x="79294" y="2752"/>
                </a:lnTo>
                <a:lnTo>
                  <a:pt x="75395" y="8256"/>
                </a:lnTo>
                <a:lnTo>
                  <a:pt x="71495" y="13760"/>
                </a:lnTo>
                <a:lnTo>
                  <a:pt x="69546" y="21245"/>
                </a:lnTo>
                <a:lnTo>
                  <a:pt x="69546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7749890" y="1976936"/>
            <a:ext cx="32682" cy="52710"/>
          </a:xfrm>
          <a:custGeom>
            <a:avLst/>
            <a:gdLst/>
            <a:ahLst/>
            <a:cxnLst/>
            <a:rect l="l" t="t" r="r" b="b"/>
            <a:pathLst>
              <a:path w="35950" h="59738">
                <a:moveTo>
                  <a:pt x="27728" y="47378"/>
                </a:moveTo>
                <a:lnTo>
                  <a:pt x="25785" y="50006"/>
                </a:lnTo>
                <a:lnTo>
                  <a:pt x="23842" y="52633"/>
                </a:lnTo>
                <a:lnTo>
                  <a:pt x="20840" y="53947"/>
                </a:lnTo>
                <a:lnTo>
                  <a:pt x="13764" y="53947"/>
                </a:lnTo>
                <a:lnTo>
                  <a:pt x="11373" y="53405"/>
                </a:lnTo>
                <a:lnTo>
                  <a:pt x="9603" y="52322"/>
                </a:lnTo>
                <a:lnTo>
                  <a:pt x="7835" y="51238"/>
                </a:lnTo>
                <a:lnTo>
                  <a:pt x="6950" y="49862"/>
                </a:lnTo>
                <a:lnTo>
                  <a:pt x="6950" y="47820"/>
                </a:lnTo>
                <a:lnTo>
                  <a:pt x="0" y="47820"/>
                </a:lnTo>
                <a:lnTo>
                  <a:pt x="0" y="51382"/>
                </a:lnTo>
                <a:lnTo>
                  <a:pt x="1538" y="54103"/>
                </a:lnTo>
                <a:lnTo>
                  <a:pt x="4614" y="56357"/>
                </a:lnTo>
                <a:lnTo>
                  <a:pt x="7692" y="58611"/>
                </a:lnTo>
                <a:lnTo>
                  <a:pt x="11784" y="59738"/>
                </a:lnTo>
                <a:lnTo>
                  <a:pt x="23319" y="59738"/>
                </a:lnTo>
                <a:lnTo>
                  <a:pt x="28102" y="57751"/>
                </a:lnTo>
                <a:lnTo>
                  <a:pt x="31241" y="53779"/>
                </a:lnTo>
                <a:lnTo>
                  <a:pt x="34380" y="49806"/>
                </a:lnTo>
                <a:lnTo>
                  <a:pt x="35950" y="45292"/>
                </a:lnTo>
                <a:lnTo>
                  <a:pt x="35950" y="36425"/>
                </a:lnTo>
                <a:lnTo>
                  <a:pt x="35090" y="33181"/>
                </a:lnTo>
                <a:lnTo>
                  <a:pt x="33371" y="30504"/>
                </a:lnTo>
                <a:lnTo>
                  <a:pt x="31652" y="27826"/>
                </a:lnTo>
                <a:lnTo>
                  <a:pt x="29149" y="25747"/>
                </a:lnTo>
                <a:lnTo>
                  <a:pt x="25860" y="24265"/>
                </a:lnTo>
                <a:lnTo>
                  <a:pt x="22571" y="22783"/>
                </a:lnTo>
                <a:lnTo>
                  <a:pt x="17925" y="22042"/>
                </a:lnTo>
                <a:lnTo>
                  <a:pt x="10164" y="22042"/>
                </a:lnTo>
                <a:lnTo>
                  <a:pt x="10164" y="6388"/>
                </a:lnTo>
                <a:lnTo>
                  <a:pt x="33633" y="6388"/>
                </a:lnTo>
                <a:lnTo>
                  <a:pt x="33633" y="0"/>
                </a:lnTo>
                <a:lnTo>
                  <a:pt x="3774" y="0"/>
                </a:lnTo>
                <a:lnTo>
                  <a:pt x="3774" y="28131"/>
                </a:lnTo>
                <a:lnTo>
                  <a:pt x="16978" y="28131"/>
                </a:lnTo>
                <a:lnTo>
                  <a:pt x="22222" y="29383"/>
                </a:lnTo>
                <a:lnTo>
                  <a:pt x="24813" y="31886"/>
                </a:lnTo>
                <a:lnTo>
                  <a:pt x="27405" y="34389"/>
                </a:lnTo>
                <a:lnTo>
                  <a:pt x="28700" y="37484"/>
                </a:lnTo>
                <a:lnTo>
                  <a:pt x="28700" y="44433"/>
                </a:lnTo>
                <a:lnTo>
                  <a:pt x="27728" y="4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7795221" y="1975420"/>
            <a:ext cx="33192" cy="54226"/>
          </a:xfrm>
          <a:custGeom>
            <a:avLst/>
            <a:gdLst/>
            <a:ahLst/>
            <a:cxnLst/>
            <a:rect l="l" t="t" r="r" b="b"/>
            <a:pathLst>
              <a:path w="36511" h="61456">
                <a:moveTo>
                  <a:pt x="17415" y="55628"/>
                </a:moveTo>
                <a:lnTo>
                  <a:pt x="14350" y="55628"/>
                </a:lnTo>
                <a:lnTo>
                  <a:pt x="11840" y="55105"/>
                </a:lnTo>
                <a:lnTo>
                  <a:pt x="9884" y="54059"/>
                </a:lnTo>
                <a:lnTo>
                  <a:pt x="7929" y="53013"/>
                </a:lnTo>
                <a:lnTo>
                  <a:pt x="6950" y="51444"/>
                </a:lnTo>
                <a:lnTo>
                  <a:pt x="6950" y="48978"/>
                </a:lnTo>
                <a:lnTo>
                  <a:pt x="0" y="48978"/>
                </a:lnTo>
                <a:lnTo>
                  <a:pt x="0" y="52465"/>
                </a:lnTo>
                <a:lnTo>
                  <a:pt x="1333" y="55261"/>
                </a:lnTo>
                <a:lnTo>
                  <a:pt x="3998" y="57739"/>
                </a:lnTo>
                <a:lnTo>
                  <a:pt x="6664" y="60217"/>
                </a:lnTo>
                <a:lnTo>
                  <a:pt x="10900" y="61456"/>
                </a:lnTo>
                <a:lnTo>
                  <a:pt x="23356" y="61456"/>
                </a:lnTo>
                <a:lnTo>
                  <a:pt x="28320" y="59545"/>
                </a:lnTo>
                <a:lnTo>
                  <a:pt x="31597" y="55722"/>
                </a:lnTo>
                <a:lnTo>
                  <a:pt x="34872" y="51899"/>
                </a:lnTo>
                <a:lnTo>
                  <a:pt x="36511" y="47658"/>
                </a:lnTo>
                <a:lnTo>
                  <a:pt x="36511" y="39040"/>
                </a:lnTo>
                <a:lnTo>
                  <a:pt x="35340" y="35734"/>
                </a:lnTo>
                <a:lnTo>
                  <a:pt x="32998" y="33082"/>
                </a:lnTo>
                <a:lnTo>
                  <a:pt x="30656" y="30429"/>
                </a:lnTo>
                <a:lnTo>
                  <a:pt x="27131" y="28430"/>
                </a:lnTo>
                <a:lnTo>
                  <a:pt x="22422" y="27085"/>
                </a:lnTo>
                <a:lnTo>
                  <a:pt x="25437" y="26214"/>
                </a:lnTo>
                <a:lnTo>
                  <a:pt x="27747" y="25068"/>
                </a:lnTo>
                <a:lnTo>
                  <a:pt x="29354" y="23648"/>
                </a:lnTo>
                <a:lnTo>
                  <a:pt x="32176" y="20616"/>
                </a:lnTo>
                <a:lnTo>
                  <a:pt x="32998" y="18810"/>
                </a:lnTo>
                <a:lnTo>
                  <a:pt x="33820" y="17004"/>
                </a:lnTo>
                <a:lnTo>
                  <a:pt x="34231" y="15056"/>
                </a:lnTo>
                <a:lnTo>
                  <a:pt x="34231" y="9153"/>
                </a:lnTo>
                <a:lnTo>
                  <a:pt x="32811" y="6039"/>
                </a:lnTo>
                <a:lnTo>
                  <a:pt x="29971" y="3623"/>
                </a:lnTo>
                <a:lnTo>
                  <a:pt x="27131" y="1207"/>
                </a:lnTo>
                <a:lnTo>
                  <a:pt x="22883" y="0"/>
                </a:lnTo>
                <a:lnTo>
                  <a:pt x="11273" y="0"/>
                </a:lnTo>
                <a:lnTo>
                  <a:pt x="7013" y="1257"/>
                </a:lnTo>
                <a:lnTo>
                  <a:pt x="4447" y="3773"/>
                </a:lnTo>
                <a:lnTo>
                  <a:pt x="1881" y="6288"/>
                </a:lnTo>
                <a:lnTo>
                  <a:pt x="597" y="9066"/>
                </a:lnTo>
                <a:lnTo>
                  <a:pt x="597" y="12478"/>
                </a:lnTo>
                <a:lnTo>
                  <a:pt x="7250" y="12478"/>
                </a:lnTo>
                <a:lnTo>
                  <a:pt x="7250" y="12104"/>
                </a:lnTo>
                <a:lnTo>
                  <a:pt x="7654" y="9813"/>
                </a:lnTo>
                <a:lnTo>
                  <a:pt x="9274" y="7671"/>
                </a:lnTo>
                <a:lnTo>
                  <a:pt x="11958" y="6463"/>
                </a:lnTo>
                <a:lnTo>
                  <a:pt x="15110" y="5790"/>
                </a:lnTo>
                <a:lnTo>
                  <a:pt x="19893" y="5790"/>
                </a:lnTo>
                <a:lnTo>
                  <a:pt x="22335" y="6513"/>
                </a:lnTo>
                <a:lnTo>
                  <a:pt x="24178" y="7957"/>
                </a:lnTo>
                <a:lnTo>
                  <a:pt x="26022" y="9402"/>
                </a:lnTo>
                <a:lnTo>
                  <a:pt x="26944" y="11382"/>
                </a:lnTo>
                <a:lnTo>
                  <a:pt x="26944" y="15890"/>
                </a:lnTo>
                <a:lnTo>
                  <a:pt x="26383" y="17689"/>
                </a:lnTo>
                <a:lnTo>
                  <a:pt x="25262" y="19296"/>
                </a:lnTo>
                <a:lnTo>
                  <a:pt x="22621" y="22241"/>
                </a:lnTo>
                <a:lnTo>
                  <a:pt x="20703" y="23312"/>
                </a:lnTo>
                <a:lnTo>
                  <a:pt x="18784" y="24383"/>
                </a:lnTo>
                <a:lnTo>
                  <a:pt x="16131" y="24918"/>
                </a:lnTo>
                <a:lnTo>
                  <a:pt x="8408" y="24918"/>
                </a:lnTo>
                <a:lnTo>
                  <a:pt x="8408" y="30709"/>
                </a:lnTo>
                <a:lnTo>
                  <a:pt x="17800" y="30709"/>
                </a:lnTo>
                <a:lnTo>
                  <a:pt x="22167" y="31936"/>
                </a:lnTo>
                <a:lnTo>
                  <a:pt x="25019" y="34389"/>
                </a:lnTo>
                <a:lnTo>
                  <a:pt x="27872" y="36842"/>
                </a:lnTo>
                <a:lnTo>
                  <a:pt x="29298" y="39875"/>
                </a:lnTo>
                <a:lnTo>
                  <a:pt x="29298" y="45827"/>
                </a:lnTo>
                <a:lnTo>
                  <a:pt x="28825" y="47994"/>
                </a:lnTo>
                <a:lnTo>
                  <a:pt x="27878" y="49987"/>
                </a:lnTo>
                <a:lnTo>
                  <a:pt x="26932" y="51979"/>
                </a:lnTo>
                <a:lnTo>
                  <a:pt x="25549" y="53418"/>
                </a:lnTo>
                <a:lnTo>
                  <a:pt x="23730" y="54302"/>
                </a:lnTo>
                <a:lnTo>
                  <a:pt x="21911" y="55186"/>
                </a:lnTo>
                <a:lnTo>
                  <a:pt x="19806" y="55628"/>
                </a:lnTo>
                <a:lnTo>
                  <a:pt x="17415" y="556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7846091" y="1976936"/>
            <a:ext cx="16986" cy="51161"/>
          </a:xfrm>
          <a:custGeom>
            <a:avLst/>
            <a:gdLst/>
            <a:ahLst/>
            <a:cxnLst/>
            <a:rect l="l" t="t" r="r" b="b"/>
            <a:pathLst>
              <a:path w="18685" h="57982">
                <a:moveTo>
                  <a:pt x="11734" y="7210"/>
                </a:moveTo>
                <a:lnTo>
                  <a:pt x="11734" y="57982"/>
                </a:lnTo>
                <a:lnTo>
                  <a:pt x="18685" y="57982"/>
                </a:lnTo>
                <a:lnTo>
                  <a:pt x="18685" y="0"/>
                </a:lnTo>
                <a:lnTo>
                  <a:pt x="11734" y="0"/>
                </a:lnTo>
                <a:lnTo>
                  <a:pt x="0" y="5417"/>
                </a:lnTo>
                <a:lnTo>
                  <a:pt x="0" y="11880"/>
                </a:lnTo>
                <a:lnTo>
                  <a:pt x="11734" y="7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7701772" y="1994868"/>
            <a:ext cx="18040" cy="31564"/>
          </a:xfrm>
          <a:custGeom>
            <a:avLst/>
            <a:gdLst/>
            <a:ahLst/>
            <a:cxnLst/>
            <a:rect l="l" t="t" r="r" b="b"/>
            <a:pathLst>
              <a:path w="19844" h="35772">
                <a:moveTo>
                  <a:pt x="7250" y="19240"/>
                </a:moveTo>
                <a:lnTo>
                  <a:pt x="7823" y="17123"/>
                </a:lnTo>
                <a:lnTo>
                  <a:pt x="8968" y="15056"/>
                </a:lnTo>
                <a:lnTo>
                  <a:pt x="10115" y="12988"/>
                </a:lnTo>
                <a:lnTo>
                  <a:pt x="11666" y="11407"/>
                </a:lnTo>
                <a:lnTo>
                  <a:pt x="13621" y="10311"/>
                </a:lnTo>
                <a:lnTo>
                  <a:pt x="15577" y="9215"/>
                </a:lnTo>
                <a:lnTo>
                  <a:pt x="17651" y="8667"/>
                </a:lnTo>
                <a:lnTo>
                  <a:pt x="19844" y="2876"/>
                </a:lnTo>
                <a:lnTo>
                  <a:pt x="16854" y="2876"/>
                </a:lnTo>
                <a:lnTo>
                  <a:pt x="14394" y="1917"/>
                </a:lnTo>
                <a:lnTo>
                  <a:pt x="12463" y="0"/>
                </a:lnTo>
                <a:lnTo>
                  <a:pt x="11248" y="5678"/>
                </a:lnTo>
                <a:lnTo>
                  <a:pt x="7461" y="7372"/>
                </a:lnTo>
                <a:lnTo>
                  <a:pt x="4640" y="9688"/>
                </a:lnTo>
                <a:lnTo>
                  <a:pt x="2784" y="12627"/>
                </a:lnTo>
                <a:lnTo>
                  <a:pt x="928" y="15566"/>
                </a:lnTo>
                <a:lnTo>
                  <a:pt x="0" y="18642"/>
                </a:lnTo>
                <a:lnTo>
                  <a:pt x="0" y="24869"/>
                </a:lnTo>
                <a:lnTo>
                  <a:pt x="822" y="27820"/>
                </a:lnTo>
                <a:lnTo>
                  <a:pt x="2466" y="30710"/>
                </a:lnTo>
                <a:lnTo>
                  <a:pt x="4110" y="33599"/>
                </a:lnTo>
                <a:lnTo>
                  <a:pt x="6334" y="35772"/>
                </a:lnTo>
                <a:lnTo>
                  <a:pt x="7250" y="23499"/>
                </a:lnTo>
                <a:lnTo>
                  <a:pt x="7250" y="19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7703879" y="1975420"/>
            <a:ext cx="34006" cy="54226"/>
          </a:xfrm>
          <a:custGeom>
            <a:avLst/>
            <a:gdLst/>
            <a:ahLst/>
            <a:cxnLst/>
            <a:rect l="l" t="t" r="r" b="b"/>
            <a:pathLst>
              <a:path w="37407" h="61456">
                <a:moveTo>
                  <a:pt x="27292" y="35030"/>
                </a:moveTo>
                <a:lnTo>
                  <a:pt x="28438" y="37098"/>
                </a:lnTo>
                <a:lnTo>
                  <a:pt x="29585" y="39165"/>
                </a:lnTo>
                <a:lnTo>
                  <a:pt x="30157" y="41282"/>
                </a:lnTo>
                <a:lnTo>
                  <a:pt x="30157" y="45541"/>
                </a:lnTo>
                <a:lnTo>
                  <a:pt x="29616" y="47583"/>
                </a:lnTo>
                <a:lnTo>
                  <a:pt x="28532" y="49576"/>
                </a:lnTo>
                <a:lnTo>
                  <a:pt x="27448" y="51568"/>
                </a:lnTo>
                <a:lnTo>
                  <a:pt x="25903" y="53075"/>
                </a:lnTo>
                <a:lnTo>
                  <a:pt x="23898" y="54096"/>
                </a:lnTo>
                <a:lnTo>
                  <a:pt x="21892" y="55118"/>
                </a:lnTo>
                <a:lnTo>
                  <a:pt x="19768" y="55628"/>
                </a:lnTo>
                <a:lnTo>
                  <a:pt x="15309" y="55628"/>
                </a:lnTo>
                <a:lnTo>
                  <a:pt x="13198" y="55118"/>
                </a:lnTo>
                <a:lnTo>
                  <a:pt x="11192" y="54096"/>
                </a:lnTo>
                <a:lnTo>
                  <a:pt x="9186" y="53075"/>
                </a:lnTo>
                <a:lnTo>
                  <a:pt x="7642" y="51568"/>
                </a:lnTo>
                <a:lnTo>
                  <a:pt x="6558" y="49576"/>
                </a:lnTo>
                <a:lnTo>
                  <a:pt x="5474" y="47583"/>
                </a:lnTo>
                <a:lnTo>
                  <a:pt x="4932" y="45541"/>
                </a:lnTo>
                <a:lnTo>
                  <a:pt x="4017" y="57814"/>
                </a:lnTo>
                <a:lnTo>
                  <a:pt x="6820" y="59271"/>
                </a:lnTo>
                <a:lnTo>
                  <a:pt x="9622" y="60728"/>
                </a:lnTo>
                <a:lnTo>
                  <a:pt x="13191" y="61456"/>
                </a:lnTo>
                <a:lnTo>
                  <a:pt x="21886" y="61456"/>
                </a:lnTo>
                <a:lnTo>
                  <a:pt x="25468" y="60728"/>
                </a:lnTo>
                <a:lnTo>
                  <a:pt x="28270" y="59271"/>
                </a:lnTo>
                <a:lnTo>
                  <a:pt x="31073" y="57814"/>
                </a:lnTo>
                <a:lnTo>
                  <a:pt x="33297" y="55641"/>
                </a:lnTo>
                <a:lnTo>
                  <a:pt x="34941" y="52752"/>
                </a:lnTo>
                <a:lnTo>
                  <a:pt x="36585" y="49862"/>
                </a:lnTo>
                <a:lnTo>
                  <a:pt x="37407" y="46911"/>
                </a:lnTo>
                <a:lnTo>
                  <a:pt x="37407" y="40684"/>
                </a:lnTo>
                <a:lnTo>
                  <a:pt x="36473" y="37608"/>
                </a:lnTo>
                <a:lnTo>
                  <a:pt x="34604" y="34669"/>
                </a:lnTo>
                <a:lnTo>
                  <a:pt x="32736" y="31730"/>
                </a:lnTo>
                <a:lnTo>
                  <a:pt x="29908" y="29414"/>
                </a:lnTo>
                <a:lnTo>
                  <a:pt x="26121" y="27720"/>
                </a:lnTo>
                <a:lnTo>
                  <a:pt x="29111" y="26251"/>
                </a:lnTo>
                <a:lnTo>
                  <a:pt x="31353" y="24445"/>
                </a:lnTo>
                <a:lnTo>
                  <a:pt x="32848" y="22303"/>
                </a:lnTo>
                <a:lnTo>
                  <a:pt x="34343" y="20161"/>
                </a:lnTo>
                <a:lnTo>
                  <a:pt x="35090" y="17696"/>
                </a:lnTo>
                <a:lnTo>
                  <a:pt x="35090" y="12191"/>
                </a:lnTo>
                <a:lnTo>
                  <a:pt x="34349" y="9645"/>
                </a:lnTo>
                <a:lnTo>
                  <a:pt x="32867" y="7266"/>
                </a:lnTo>
                <a:lnTo>
                  <a:pt x="31385" y="4887"/>
                </a:lnTo>
                <a:lnTo>
                  <a:pt x="29229" y="3082"/>
                </a:lnTo>
                <a:lnTo>
                  <a:pt x="26402" y="1849"/>
                </a:lnTo>
                <a:lnTo>
                  <a:pt x="23574" y="616"/>
                </a:lnTo>
                <a:lnTo>
                  <a:pt x="20616" y="0"/>
                </a:lnTo>
                <a:lnTo>
                  <a:pt x="14462" y="0"/>
                </a:lnTo>
                <a:lnTo>
                  <a:pt x="11516" y="610"/>
                </a:lnTo>
                <a:lnTo>
                  <a:pt x="8688" y="1830"/>
                </a:lnTo>
                <a:lnTo>
                  <a:pt x="5860" y="3051"/>
                </a:lnTo>
                <a:lnTo>
                  <a:pt x="3705" y="4856"/>
                </a:lnTo>
                <a:lnTo>
                  <a:pt x="2223" y="7247"/>
                </a:lnTo>
                <a:lnTo>
                  <a:pt x="741" y="9638"/>
                </a:lnTo>
                <a:lnTo>
                  <a:pt x="0" y="12191"/>
                </a:lnTo>
                <a:lnTo>
                  <a:pt x="0" y="17696"/>
                </a:lnTo>
                <a:lnTo>
                  <a:pt x="747" y="20161"/>
                </a:lnTo>
                <a:lnTo>
                  <a:pt x="2242" y="22303"/>
                </a:lnTo>
                <a:lnTo>
                  <a:pt x="3736" y="24445"/>
                </a:lnTo>
                <a:lnTo>
                  <a:pt x="5966" y="26251"/>
                </a:lnTo>
                <a:lnTo>
                  <a:pt x="8931" y="27720"/>
                </a:lnTo>
                <a:lnTo>
                  <a:pt x="10146" y="22042"/>
                </a:lnTo>
                <a:lnTo>
                  <a:pt x="8215" y="20124"/>
                </a:lnTo>
                <a:lnTo>
                  <a:pt x="7249" y="17870"/>
                </a:lnTo>
                <a:lnTo>
                  <a:pt x="7249" y="12440"/>
                </a:lnTo>
                <a:lnTo>
                  <a:pt x="8289" y="10149"/>
                </a:lnTo>
                <a:lnTo>
                  <a:pt x="10370" y="8405"/>
                </a:lnTo>
                <a:lnTo>
                  <a:pt x="12450" y="6662"/>
                </a:lnTo>
                <a:lnTo>
                  <a:pt x="14835" y="5790"/>
                </a:lnTo>
                <a:lnTo>
                  <a:pt x="20242" y="5790"/>
                </a:lnTo>
                <a:lnTo>
                  <a:pt x="22640" y="6662"/>
                </a:lnTo>
                <a:lnTo>
                  <a:pt x="24720" y="8405"/>
                </a:lnTo>
                <a:lnTo>
                  <a:pt x="26800" y="10149"/>
                </a:lnTo>
                <a:lnTo>
                  <a:pt x="27841" y="12440"/>
                </a:lnTo>
                <a:lnTo>
                  <a:pt x="27841" y="17870"/>
                </a:lnTo>
                <a:lnTo>
                  <a:pt x="26869" y="20124"/>
                </a:lnTo>
                <a:lnTo>
                  <a:pt x="24926" y="22042"/>
                </a:lnTo>
                <a:lnTo>
                  <a:pt x="22982" y="23960"/>
                </a:lnTo>
                <a:lnTo>
                  <a:pt x="20516" y="24918"/>
                </a:lnTo>
                <a:lnTo>
                  <a:pt x="17526" y="24918"/>
                </a:lnTo>
                <a:lnTo>
                  <a:pt x="15334" y="30709"/>
                </a:lnTo>
                <a:lnTo>
                  <a:pt x="19719" y="30709"/>
                </a:lnTo>
                <a:lnTo>
                  <a:pt x="21799" y="31257"/>
                </a:lnTo>
                <a:lnTo>
                  <a:pt x="23767" y="32353"/>
                </a:lnTo>
                <a:lnTo>
                  <a:pt x="25735" y="33449"/>
                </a:lnTo>
                <a:lnTo>
                  <a:pt x="27292" y="350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7638593" y="2013379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5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7631005" y="1975420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5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5" y="18430"/>
                </a:lnTo>
                <a:lnTo>
                  <a:pt x="10538" y="13375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5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7679498" y="2023746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5070820" y="2104895"/>
            <a:ext cx="21097" cy="0"/>
          </a:xfrm>
          <a:custGeom>
            <a:avLst/>
            <a:gdLst/>
            <a:ahLst/>
            <a:cxnLst/>
            <a:rect l="l" t="t" r="r" b="b"/>
            <a:pathLst>
              <a:path w="23207">
                <a:moveTo>
                  <a:pt x="0" y="0"/>
                </a:moveTo>
                <a:lnTo>
                  <a:pt x="23207" y="0"/>
                </a:lnTo>
              </a:path>
            </a:pathLst>
          </a:custGeom>
          <a:ln w="70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5097409" y="2072937"/>
            <a:ext cx="34006" cy="52676"/>
          </a:xfrm>
          <a:custGeom>
            <a:avLst/>
            <a:gdLst/>
            <a:ahLst/>
            <a:cxnLst/>
            <a:rect l="l" t="t" r="r" b="b"/>
            <a:pathLst>
              <a:path w="37407" h="59700">
                <a:moveTo>
                  <a:pt x="7249" y="53312"/>
                </a:moveTo>
                <a:lnTo>
                  <a:pt x="7249" y="46089"/>
                </a:lnTo>
                <a:lnTo>
                  <a:pt x="11709" y="40124"/>
                </a:lnTo>
                <a:lnTo>
                  <a:pt x="20628" y="33997"/>
                </a:lnTo>
                <a:lnTo>
                  <a:pt x="23468" y="32054"/>
                </a:lnTo>
                <a:lnTo>
                  <a:pt x="25088" y="30933"/>
                </a:lnTo>
                <a:lnTo>
                  <a:pt x="27187" y="29234"/>
                </a:lnTo>
                <a:lnTo>
                  <a:pt x="29765" y="26955"/>
                </a:lnTo>
                <a:lnTo>
                  <a:pt x="32344" y="24676"/>
                </a:lnTo>
                <a:lnTo>
                  <a:pt x="34069" y="22490"/>
                </a:lnTo>
                <a:lnTo>
                  <a:pt x="34941" y="20398"/>
                </a:lnTo>
                <a:lnTo>
                  <a:pt x="35813" y="18306"/>
                </a:lnTo>
                <a:lnTo>
                  <a:pt x="36249" y="16226"/>
                </a:lnTo>
                <a:lnTo>
                  <a:pt x="36249" y="10273"/>
                </a:lnTo>
                <a:lnTo>
                  <a:pt x="34854" y="6942"/>
                </a:lnTo>
                <a:lnTo>
                  <a:pt x="32063" y="4165"/>
                </a:lnTo>
                <a:lnTo>
                  <a:pt x="29273" y="1388"/>
                </a:lnTo>
                <a:lnTo>
                  <a:pt x="24602" y="0"/>
                </a:lnTo>
                <a:lnTo>
                  <a:pt x="14462" y="0"/>
                </a:lnTo>
                <a:lnTo>
                  <a:pt x="11491" y="547"/>
                </a:lnTo>
                <a:lnTo>
                  <a:pt x="9137" y="1643"/>
                </a:lnTo>
                <a:lnTo>
                  <a:pt x="6782" y="2739"/>
                </a:lnTo>
                <a:lnTo>
                  <a:pt x="4914" y="4196"/>
                </a:lnTo>
                <a:lnTo>
                  <a:pt x="3531" y="6014"/>
                </a:lnTo>
                <a:lnTo>
                  <a:pt x="2148" y="7833"/>
                </a:lnTo>
                <a:lnTo>
                  <a:pt x="1457" y="9763"/>
                </a:lnTo>
                <a:lnTo>
                  <a:pt x="1457" y="12179"/>
                </a:lnTo>
                <a:lnTo>
                  <a:pt x="8408" y="12179"/>
                </a:lnTo>
                <a:lnTo>
                  <a:pt x="8408" y="11805"/>
                </a:lnTo>
                <a:lnTo>
                  <a:pt x="9180" y="8872"/>
                </a:lnTo>
                <a:lnTo>
                  <a:pt x="12270" y="6407"/>
                </a:lnTo>
                <a:lnTo>
                  <a:pt x="14636" y="5790"/>
                </a:lnTo>
                <a:lnTo>
                  <a:pt x="21338" y="5790"/>
                </a:lnTo>
                <a:lnTo>
                  <a:pt x="24029" y="6650"/>
                </a:lnTo>
                <a:lnTo>
                  <a:pt x="25897" y="8368"/>
                </a:lnTo>
                <a:lnTo>
                  <a:pt x="27766" y="10087"/>
                </a:lnTo>
                <a:lnTo>
                  <a:pt x="28700" y="12054"/>
                </a:lnTo>
                <a:lnTo>
                  <a:pt x="28700" y="16438"/>
                </a:lnTo>
                <a:lnTo>
                  <a:pt x="28003" y="18517"/>
                </a:lnTo>
                <a:lnTo>
                  <a:pt x="26607" y="20511"/>
                </a:lnTo>
                <a:lnTo>
                  <a:pt x="25187" y="22503"/>
                </a:lnTo>
                <a:lnTo>
                  <a:pt x="21861" y="25516"/>
                </a:lnTo>
                <a:lnTo>
                  <a:pt x="16629" y="29551"/>
                </a:lnTo>
                <a:lnTo>
                  <a:pt x="12705" y="32577"/>
                </a:lnTo>
                <a:lnTo>
                  <a:pt x="8121" y="36114"/>
                </a:lnTo>
                <a:lnTo>
                  <a:pt x="4858" y="39732"/>
                </a:lnTo>
                <a:lnTo>
                  <a:pt x="2914" y="43430"/>
                </a:lnTo>
                <a:lnTo>
                  <a:pt x="971" y="47129"/>
                </a:lnTo>
                <a:lnTo>
                  <a:pt x="0" y="50548"/>
                </a:lnTo>
                <a:lnTo>
                  <a:pt x="0" y="59700"/>
                </a:lnTo>
                <a:lnTo>
                  <a:pt x="37407" y="59700"/>
                </a:lnTo>
                <a:lnTo>
                  <a:pt x="37407" y="53312"/>
                </a:lnTo>
                <a:lnTo>
                  <a:pt x="7249" y="53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5143794" y="2121262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5167258" y="2072937"/>
            <a:ext cx="34006" cy="54227"/>
          </a:xfrm>
          <a:custGeom>
            <a:avLst/>
            <a:gdLst/>
            <a:ahLst/>
            <a:cxnLst/>
            <a:rect l="l" t="t" r="r" b="b"/>
            <a:pathLst>
              <a:path w="37407" h="61457">
                <a:moveTo>
                  <a:pt x="16916" y="37098"/>
                </a:moveTo>
                <a:lnTo>
                  <a:pt x="18685" y="36824"/>
                </a:lnTo>
                <a:lnTo>
                  <a:pt x="21973" y="35728"/>
                </a:lnTo>
                <a:lnTo>
                  <a:pt x="25281" y="33791"/>
                </a:lnTo>
                <a:lnTo>
                  <a:pt x="28613" y="31021"/>
                </a:lnTo>
                <a:lnTo>
                  <a:pt x="30307" y="28804"/>
                </a:lnTo>
                <a:lnTo>
                  <a:pt x="30344" y="35317"/>
                </a:lnTo>
                <a:lnTo>
                  <a:pt x="29672" y="39644"/>
                </a:lnTo>
                <a:lnTo>
                  <a:pt x="28326" y="43841"/>
                </a:lnTo>
                <a:lnTo>
                  <a:pt x="26981" y="48038"/>
                </a:lnTo>
                <a:lnTo>
                  <a:pt x="25156" y="51058"/>
                </a:lnTo>
                <a:lnTo>
                  <a:pt x="22852" y="52901"/>
                </a:lnTo>
                <a:lnTo>
                  <a:pt x="20547" y="54744"/>
                </a:lnTo>
                <a:lnTo>
                  <a:pt x="17850" y="55666"/>
                </a:lnTo>
                <a:lnTo>
                  <a:pt x="12145" y="55666"/>
                </a:lnTo>
                <a:lnTo>
                  <a:pt x="10189" y="55149"/>
                </a:lnTo>
                <a:lnTo>
                  <a:pt x="7598" y="53082"/>
                </a:lnTo>
                <a:lnTo>
                  <a:pt x="6950" y="50436"/>
                </a:lnTo>
                <a:lnTo>
                  <a:pt x="0" y="50436"/>
                </a:lnTo>
                <a:lnTo>
                  <a:pt x="0" y="53574"/>
                </a:lnTo>
                <a:lnTo>
                  <a:pt x="1245" y="56039"/>
                </a:lnTo>
                <a:lnTo>
                  <a:pt x="3737" y="58206"/>
                </a:lnTo>
                <a:lnTo>
                  <a:pt x="6228" y="60373"/>
                </a:lnTo>
                <a:lnTo>
                  <a:pt x="9940" y="61457"/>
                </a:lnTo>
                <a:lnTo>
                  <a:pt x="22123" y="61457"/>
                </a:lnTo>
                <a:lnTo>
                  <a:pt x="27691" y="58642"/>
                </a:lnTo>
                <a:lnTo>
                  <a:pt x="31578" y="53013"/>
                </a:lnTo>
                <a:lnTo>
                  <a:pt x="35464" y="47384"/>
                </a:lnTo>
                <a:lnTo>
                  <a:pt x="37407" y="39825"/>
                </a:lnTo>
                <a:lnTo>
                  <a:pt x="37407" y="23661"/>
                </a:lnTo>
                <a:lnTo>
                  <a:pt x="36548" y="18063"/>
                </a:lnTo>
                <a:lnTo>
                  <a:pt x="34829" y="13542"/>
                </a:lnTo>
                <a:lnTo>
                  <a:pt x="33110" y="9022"/>
                </a:lnTo>
                <a:lnTo>
                  <a:pt x="30575" y="5635"/>
                </a:lnTo>
                <a:lnTo>
                  <a:pt x="27224" y="3381"/>
                </a:lnTo>
                <a:lnTo>
                  <a:pt x="23873" y="1127"/>
                </a:lnTo>
                <a:lnTo>
                  <a:pt x="20292" y="0"/>
                </a:lnTo>
                <a:lnTo>
                  <a:pt x="13191" y="0"/>
                </a:lnTo>
                <a:lnTo>
                  <a:pt x="10158" y="815"/>
                </a:lnTo>
                <a:lnTo>
                  <a:pt x="7380" y="2447"/>
                </a:lnTo>
                <a:lnTo>
                  <a:pt x="5792" y="15267"/>
                </a:lnTo>
                <a:lnTo>
                  <a:pt x="6813" y="12110"/>
                </a:lnTo>
                <a:lnTo>
                  <a:pt x="8856" y="9582"/>
                </a:lnTo>
                <a:lnTo>
                  <a:pt x="10899" y="7054"/>
                </a:lnTo>
                <a:lnTo>
                  <a:pt x="13428" y="5790"/>
                </a:lnTo>
                <a:lnTo>
                  <a:pt x="18610" y="5790"/>
                </a:lnTo>
                <a:lnTo>
                  <a:pt x="20622" y="6320"/>
                </a:lnTo>
                <a:lnTo>
                  <a:pt x="22478" y="7378"/>
                </a:lnTo>
                <a:lnTo>
                  <a:pt x="24334" y="8437"/>
                </a:lnTo>
                <a:lnTo>
                  <a:pt x="25785" y="9999"/>
                </a:lnTo>
                <a:lnTo>
                  <a:pt x="26832" y="12067"/>
                </a:lnTo>
                <a:lnTo>
                  <a:pt x="27878" y="14134"/>
                </a:lnTo>
                <a:lnTo>
                  <a:pt x="28401" y="16301"/>
                </a:lnTo>
                <a:lnTo>
                  <a:pt x="28401" y="22029"/>
                </a:lnTo>
                <a:lnTo>
                  <a:pt x="27330" y="25018"/>
                </a:lnTo>
                <a:lnTo>
                  <a:pt x="25187" y="27534"/>
                </a:lnTo>
                <a:lnTo>
                  <a:pt x="23045" y="30049"/>
                </a:lnTo>
                <a:lnTo>
                  <a:pt x="20279" y="31307"/>
                </a:lnTo>
                <a:lnTo>
                  <a:pt x="13802" y="31307"/>
                </a:lnTo>
                <a:lnTo>
                  <a:pt x="15022" y="37098"/>
                </a:lnTo>
                <a:lnTo>
                  <a:pt x="16916" y="37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5165933" y="2075096"/>
            <a:ext cx="14982" cy="30574"/>
          </a:xfrm>
          <a:custGeom>
            <a:avLst/>
            <a:gdLst/>
            <a:ahLst/>
            <a:cxnLst/>
            <a:rect l="l" t="t" r="r" b="b"/>
            <a:pathLst>
              <a:path w="16480" h="34651">
                <a:moveTo>
                  <a:pt x="1494" y="25747"/>
                </a:moveTo>
                <a:lnTo>
                  <a:pt x="4484" y="29308"/>
                </a:lnTo>
                <a:lnTo>
                  <a:pt x="7474" y="32870"/>
                </a:lnTo>
                <a:lnTo>
                  <a:pt x="11472" y="34651"/>
                </a:lnTo>
                <a:lnTo>
                  <a:pt x="16480" y="34651"/>
                </a:lnTo>
                <a:lnTo>
                  <a:pt x="15259" y="28860"/>
                </a:lnTo>
                <a:lnTo>
                  <a:pt x="12637" y="27764"/>
                </a:lnTo>
                <a:lnTo>
                  <a:pt x="10482" y="25572"/>
                </a:lnTo>
                <a:lnTo>
                  <a:pt x="8327" y="23380"/>
                </a:lnTo>
                <a:lnTo>
                  <a:pt x="7249" y="20392"/>
                </a:lnTo>
                <a:lnTo>
                  <a:pt x="7249" y="12820"/>
                </a:lnTo>
                <a:lnTo>
                  <a:pt x="8838" y="0"/>
                </a:lnTo>
                <a:lnTo>
                  <a:pt x="6060" y="1631"/>
                </a:lnTo>
                <a:lnTo>
                  <a:pt x="3892" y="3885"/>
                </a:lnTo>
                <a:lnTo>
                  <a:pt x="2335" y="6762"/>
                </a:lnTo>
                <a:lnTo>
                  <a:pt x="778" y="9638"/>
                </a:lnTo>
                <a:lnTo>
                  <a:pt x="0" y="12857"/>
                </a:lnTo>
                <a:lnTo>
                  <a:pt x="0" y="21450"/>
                </a:lnTo>
                <a:lnTo>
                  <a:pt x="1494" y="25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5214185" y="2074452"/>
            <a:ext cx="32682" cy="52710"/>
          </a:xfrm>
          <a:custGeom>
            <a:avLst/>
            <a:gdLst/>
            <a:ahLst/>
            <a:cxnLst/>
            <a:rect l="l" t="t" r="r" b="b"/>
            <a:pathLst>
              <a:path w="35950" h="59738">
                <a:moveTo>
                  <a:pt x="27729" y="47378"/>
                </a:moveTo>
                <a:lnTo>
                  <a:pt x="25785" y="50006"/>
                </a:lnTo>
                <a:lnTo>
                  <a:pt x="23842" y="52633"/>
                </a:lnTo>
                <a:lnTo>
                  <a:pt x="20840" y="53947"/>
                </a:lnTo>
                <a:lnTo>
                  <a:pt x="13764" y="53947"/>
                </a:lnTo>
                <a:lnTo>
                  <a:pt x="11373" y="53406"/>
                </a:lnTo>
                <a:lnTo>
                  <a:pt x="9604" y="52322"/>
                </a:lnTo>
                <a:lnTo>
                  <a:pt x="7835" y="51239"/>
                </a:lnTo>
                <a:lnTo>
                  <a:pt x="6950" y="49862"/>
                </a:lnTo>
                <a:lnTo>
                  <a:pt x="6950" y="47820"/>
                </a:lnTo>
                <a:lnTo>
                  <a:pt x="0" y="47820"/>
                </a:lnTo>
                <a:lnTo>
                  <a:pt x="0" y="51382"/>
                </a:lnTo>
                <a:lnTo>
                  <a:pt x="1538" y="54103"/>
                </a:lnTo>
                <a:lnTo>
                  <a:pt x="4615" y="56357"/>
                </a:lnTo>
                <a:lnTo>
                  <a:pt x="7692" y="58611"/>
                </a:lnTo>
                <a:lnTo>
                  <a:pt x="11784" y="59738"/>
                </a:lnTo>
                <a:lnTo>
                  <a:pt x="23319" y="59738"/>
                </a:lnTo>
                <a:lnTo>
                  <a:pt x="28102" y="57751"/>
                </a:lnTo>
                <a:lnTo>
                  <a:pt x="31241" y="53779"/>
                </a:lnTo>
                <a:lnTo>
                  <a:pt x="34380" y="49806"/>
                </a:lnTo>
                <a:lnTo>
                  <a:pt x="35950" y="45292"/>
                </a:lnTo>
                <a:lnTo>
                  <a:pt x="35950" y="36425"/>
                </a:lnTo>
                <a:lnTo>
                  <a:pt x="35090" y="33181"/>
                </a:lnTo>
                <a:lnTo>
                  <a:pt x="33371" y="30504"/>
                </a:lnTo>
                <a:lnTo>
                  <a:pt x="31652" y="27826"/>
                </a:lnTo>
                <a:lnTo>
                  <a:pt x="29149" y="25747"/>
                </a:lnTo>
                <a:lnTo>
                  <a:pt x="25860" y="24265"/>
                </a:lnTo>
                <a:lnTo>
                  <a:pt x="22571" y="22783"/>
                </a:lnTo>
                <a:lnTo>
                  <a:pt x="17925" y="22042"/>
                </a:lnTo>
                <a:lnTo>
                  <a:pt x="10164" y="22042"/>
                </a:lnTo>
                <a:lnTo>
                  <a:pt x="10164" y="6388"/>
                </a:lnTo>
                <a:lnTo>
                  <a:pt x="33633" y="6388"/>
                </a:lnTo>
                <a:lnTo>
                  <a:pt x="33633" y="0"/>
                </a:lnTo>
                <a:lnTo>
                  <a:pt x="3774" y="0"/>
                </a:lnTo>
                <a:lnTo>
                  <a:pt x="3774" y="28131"/>
                </a:lnTo>
                <a:lnTo>
                  <a:pt x="16978" y="28131"/>
                </a:lnTo>
                <a:lnTo>
                  <a:pt x="22223" y="29383"/>
                </a:lnTo>
                <a:lnTo>
                  <a:pt x="24814" y="31886"/>
                </a:lnTo>
                <a:lnTo>
                  <a:pt x="27405" y="34389"/>
                </a:lnTo>
                <a:lnTo>
                  <a:pt x="28700" y="37484"/>
                </a:lnTo>
                <a:lnTo>
                  <a:pt x="28700" y="44433"/>
                </a:lnTo>
                <a:lnTo>
                  <a:pt x="27729" y="4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5669489" y="2121262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5698161" y="2110895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5690574" y="2072937"/>
            <a:ext cx="38491" cy="54227"/>
          </a:xfrm>
          <a:custGeom>
            <a:avLst/>
            <a:gdLst/>
            <a:ahLst/>
            <a:cxnLst/>
            <a:rect l="l" t="t" r="r" b="b"/>
            <a:pathLst>
              <a:path w="42340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5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5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5744546" y="2110895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5736959" y="2072937"/>
            <a:ext cx="38491" cy="54227"/>
          </a:xfrm>
          <a:custGeom>
            <a:avLst/>
            <a:gdLst/>
            <a:ahLst/>
            <a:cxnLst/>
            <a:rect l="l" t="t" r="r" b="b"/>
            <a:pathLst>
              <a:path w="42340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5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5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5789697" y="2074452"/>
            <a:ext cx="16986" cy="51161"/>
          </a:xfrm>
          <a:custGeom>
            <a:avLst/>
            <a:gdLst/>
            <a:ahLst/>
            <a:cxnLst/>
            <a:rect l="l" t="t" r="r" b="b"/>
            <a:pathLst>
              <a:path w="18685" h="57982">
                <a:moveTo>
                  <a:pt x="11734" y="7210"/>
                </a:moveTo>
                <a:lnTo>
                  <a:pt x="11734" y="57982"/>
                </a:lnTo>
                <a:lnTo>
                  <a:pt x="18685" y="57982"/>
                </a:lnTo>
                <a:lnTo>
                  <a:pt x="18685" y="0"/>
                </a:lnTo>
                <a:lnTo>
                  <a:pt x="11734" y="0"/>
                </a:lnTo>
                <a:lnTo>
                  <a:pt x="0" y="5417"/>
                </a:lnTo>
                <a:lnTo>
                  <a:pt x="0" y="11880"/>
                </a:lnTo>
                <a:lnTo>
                  <a:pt x="11734" y="7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5831835" y="2072937"/>
            <a:ext cx="35332" cy="54227"/>
          </a:xfrm>
          <a:custGeom>
            <a:avLst/>
            <a:gdLst/>
            <a:ahLst/>
            <a:cxnLst/>
            <a:rect l="l" t="t" r="r" b="b"/>
            <a:pathLst>
              <a:path w="38865" h="61457">
                <a:moveTo>
                  <a:pt x="32805" y="57378"/>
                </a:moveTo>
                <a:lnTo>
                  <a:pt x="34972" y="55118"/>
                </a:lnTo>
                <a:lnTo>
                  <a:pt x="36529" y="52228"/>
                </a:lnTo>
                <a:lnTo>
                  <a:pt x="38086" y="49339"/>
                </a:lnTo>
                <a:lnTo>
                  <a:pt x="38865" y="46126"/>
                </a:lnTo>
                <a:lnTo>
                  <a:pt x="38865" y="37534"/>
                </a:lnTo>
                <a:lnTo>
                  <a:pt x="37364" y="33231"/>
                </a:lnTo>
                <a:lnTo>
                  <a:pt x="34362" y="29682"/>
                </a:lnTo>
                <a:lnTo>
                  <a:pt x="31360" y="26133"/>
                </a:lnTo>
                <a:lnTo>
                  <a:pt x="27367" y="24358"/>
                </a:lnTo>
                <a:lnTo>
                  <a:pt x="20466" y="24358"/>
                </a:lnTo>
                <a:lnTo>
                  <a:pt x="18685" y="24626"/>
                </a:lnTo>
                <a:lnTo>
                  <a:pt x="15396" y="25697"/>
                </a:lnTo>
                <a:lnTo>
                  <a:pt x="12108" y="27646"/>
                </a:lnTo>
                <a:lnTo>
                  <a:pt x="8794" y="30435"/>
                </a:lnTo>
                <a:lnTo>
                  <a:pt x="7100" y="32652"/>
                </a:lnTo>
                <a:lnTo>
                  <a:pt x="7062" y="26139"/>
                </a:lnTo>
                <a:lnTo>
                  <a:pt x="7729" y="21811"/>
                </a:lnTo>
                <a:lnTo>
                  <a:pt x="9062" y="17615"/>
                </a:lnTo>
                <a:lnTo>
                  <a:pt x="10395" y="13418"/>
                </a:lnTo>
                <a:lnTo>
                  <a:pt x="12220" y="10398"/>
                </a:lnTo>
                <a:lnTo>
                  <a:pt x="14537" y="8555"/>
                </a:lnTo>
                <a:lnTo>
                  <a:pt x="16854" y="6712"/>
                </a:lnTo>
                <a:lnTo>
                  <a:pt x="19544" y="5790"/>
                </a:lnTo>
                <a:lnTo>
                  <a:pt x="25225" y="5790"/>
                </a:lnTo>
                <a:lnTo>
                  <a:pt x="27187" y="6301"/>
                </a:lnTo>
                <a:lnTo>
                  <a:pt x="29803" y="8343"/>
                </a:lnTo>
                <a:lnTo>
                  <a:pt x="30457" y="11021"/>
                </a:lnTo>
                <a:lnTo>
                  <a:pt x="37407" y="11021"/>
                </a:lnTo>
                <a:lnTo>
                  <a:pt x="37407" y="7882"/>
                </a:lnTo>
                <a:lnTo>
                  <a:pt x="36156" y="5417"/>
                </a:lnTo>
                <a:lnTo>
                  <a:pt x="33652" y="3250"/>
                </a:lnTo>
                <a:lnTo>
                  <a:pt x="31148" y="1083"/>
                </a:lnTo>
                <a:lnTo>
                  <a:pt x="27430" y="0"/>
                </a:lnTo>
                <a:lnTo>
                  <a:pt x="15247" y="0"/>
                </a:lnTo>
                <a:lnTo>
                  <a:pt x="9685" y="2814"/>
                </a:lnTo>
                <a:lnTo>
                  <a:pt x="5811" y="8443"/>
                </a:lnTo>
                <a:lnTo>
                  <a:pt x="1937" y="14072"/>
                </a:lnTo>
                <a:lnTo>
                  <a:pt x="0" y="21618"/>
                </a:lnTo>
                <a:lnTo>
                  <a:pt x="0" y="37758"/>
                </a:lnTo>
                <a:lnTo>
                  <a:pt x="859" y="43362"/>
                </a:lnTo>
                <a:lnTo>
                  <a:pt x="2578" y="47895"/>
                </a:lnTo>
                <a:lnTo>
                  <a:pt x="4297" y="52428"/>
                </a:lnTo>
                <a:lnTo>
                  <a:pt x="6832" y="55821"/>
                </a:lnTo>
                <a:lnTo>
                  <a:pt x="10183" y="58075"/>
                </a:lnTo>
                <a:lnTo>
                  <a:pt x="13534" y="60329"/>
                </a:lnTo>
                <a:lnTo>
                  <a:pt x="13067" y="52982"/>
                </a:lnTo>
                <a:lnTo>
                  <a:pt x="11615" y="51425"/>
                </a:lnTo>
                <a:lnTo>
                  <a:pt x="10557" y="49371"/>
                </a:lnTo>
                <a:lnTo>
                  <a:pt x="9498" y="47316"/>
                </a:lnTo>
                <a:lnTo>
                  <a:pt x="8968" y="45143"/>
                </a:lnTo>
                <a:lnTo>
                  <a:pt x="8968" y="39389"/>
                </a:lnTo>
                <a:lnTo>
                  <a:pt x="10040" y="36407"/>
                </a:lnTo>
                <a:lnTo>
                  <a:pt x="12182" y="33904"/>
                </a:lnTo>
                <a:lnTo>
                  <a:pt x="14325" y="31400"/>
                </a:lnTo>
                <a:lnTo>
                  <a:pt x="17103" y="30149"/>
                </a:lnTo>
                <a:lnTo>
                  <a:pt x="23605" y="30149"/>
                </a:lnTo>
                <a:lnTo>
                  <a:pt x="26227" y="31245"/>
                </a:lnTo>
                <a:lnTo>
                  <a:pt x="28382" y="33436"/>
                </a:lnTo>
                <a:lnTo>
                  <a:pt x="30537" y="35629"/>
                </a:lnTo>
                <a:lnTo>
                  <a:pt x="31615" y="38605"/>
                </a:lnTo>
                <a:lnTo>
                  <a:pt x="31615" y="46151"/>
                </a:lnTo>
                <a:lnTo>
                  <a:pt x="30594" y="49308"/>
                </a:lnTo>
                <a:lnTo>
                  <a:pt x="28551" y="51836"/>
                </a:lnTo>
                <a:lnTo>
                  <a:pt x="26508" y="54364"/>
                </a:lnTo>
                <a:lnTo>
                  <a:pt x="23967" y="55628"/>
                </a:lnTo>
                <a:lnTo>
                  <a:pt x="24216" y="61457"/>
                </a:lnTo>
                <a:lnTo>
                  <a:pt x="27249" y="60641"/>
                </a:lnTo>
                <a:lnTo>
                  <a:pt x="30027" y="59009"/>
                </a:lnTo>
                <a:lnTo>
                  <a:pt x="32805" y="5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5843714" y="2119685"/>
            <a:ext cx="10135" cy="7477"/>
          </a:xfrm>
          <a:custGeom>
            <a:avLst/>
            <a:gdLst/>
            <a:ahLst/>
            <a:cxnLst/>
            <a:rect l="l" t="t" r="r" b="b"/>
            <a:pathLst>
              <a:path w="11148" h="8474">
                <a:moveTo>
                  <a:pt x="3687" y="2116"/>
                </a:moveTo>
                <a:lnTo>
                  <a:pt x="1843" y="1058"/>
                </a:lnTo>
                <a:lnTo>
                  <a:pt x="0" y="0"/>
                </a:lnTo>
                <a:lnTo>
                  <a:pt x="467" y="7347"/>
                </a:lnTo>
                <a:lnTo>
                  <a:pt x="4048" y="8474"/>
                </a:lnTo>
                <a:lnTo>
                  <a:pt x="11148" y="8474"/>
                </a:lnTo>
                <a:lnTo>
                  <a:pt x="10899" y="2645"/>
                </a:lnTo>
                <a:lnTo>
                  <a:pt x="5692" y="2645"/>
                </a:lnTo>
                <a:lnTo>
                  <a:pt x="3687" y="21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5628584" y="2110895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5620996" y="2072937"/>
            <a:ext cx="38491" cy="54227"/>
          </a:xfrm>
          <a:custGeom>
            <a:avLst/>
            <a:gdLst/>
            <a:ahLst/>
            <a:cxnLst/>
            <a:rect l="l" t="t" r="r" b="b"/>
            <a:pathLst>
              <a:path w="42340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5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5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6148799" y="2121262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6172262" y="2072937"/>
            <a:ext cx="34006" cy="54227"/>
          </a:xfrm>
          <a:custGeom>
            <a:avLst/>
            <a:gdLst/>
            <a:ahLst/>
            <a:cxnLst/>
            <a:rect l="l" t="t" r="r" b="b"/>
            <a:pathLst>
              <a:path w="37407" h="61457">
                <a:moveTo>
                  <a:pt x="16916" y="37098"/>
                </a:moveTo>
                <a:lnTo>
                  <a:pt x="18685" y="36824"/>
                </a:lnTo>
                <a:lnTo>
                  <a:pt x="21973" y="35728"/>
                </a:lnTo>
                <a:lnTo>
                  <a:pt x="25281" y="33791"/>
                </a:lnTo>
                <a:lnTo>
                  <a:pt x="28613" y="31021"/>
                </a:lnTo>
                <a:lnTo>
                  <a:pt x="30307" y="28804"/>
                </a:lnTo>
                <a:lnTo>
                  <a:pt x="30344" y="35317"/>
                </a:lnTo>
                <a:lnTo>
                  <a:pt x="29672" y="39644"/>
                </a:lnTo>
                <a:lnTo>
                  <a:pt x="28326" y="43841"/>
                </a:lnTo>
                <a:lnTo>
                  <a:pt x="26981" y="48038"/>
                </a:lnTo>
                <a:lnTo>
                  <a:pt x="25156" y="51058"/>
                </a:lnTo>
                <a:lnTo>
                  <a:pt x="22852" y="52901"/>
                </a:lnTo>
                <a:lnTo>
                  <a:pt x="20547" y="54744"/>
                </a:lnTo>
                <a:lnTo>
                  <a:pt x="17850" y="55666"/>
                </a:lnTo>
                <a:lnTo>
                  <a:pt x="12145" y="55666"/>
                </a:lnTo>
                <a:lnTo>
                  <a:pt x="10189" y="55149"/>
                </a:lnTo>
                <a:lnTo>
                  <a:pt x="7598" y="53082"/>
                </a:lnTo>
                <a:lnTo>
                  <a:pt x="6950" y="50436"/>
                </a:lnTo>
                <a:lnTo>
                  <a:pt x="0" y="50436"/>
                </a:lnTo>
                <a:lnTo>
                  <a:pt x="0" y="53574"/>
                </a:lnTo>
                <a:lnTo>
                  <a:pt x="1245" y="56039"/>
                </a:lnTo>
                <a:lnTo>
                  <a:pt x="3737" y="58206"/>
                </a:lnTo>
                <a:lnTo>
                  <a:pt x="6228" y="60373"/>
                </a:lnTo>
                <a:lnTo>
                  <a:pt x="9940" y="61457"/>
                </a:lnTo>
                <a:lnTo>
                  <a:pt x="22123" y="61457"/>
                </a:lnTo>
                <a:lnTo>
                  <a:pt x="27691" y="58642"/>
                </a:lnTo>
                <a:lnTo>
                  <a:pt x="31578" y="53013"/>
                </a:lnTo>
                <a:lnTo>
                  <a:pt x="35464" y="47384"/>
                </a:lnTo>
                <a:lnTo>
                  <a:pt x="37407" y="39825"/>
                </a:lnTo>
                <a:lnTo>
                  <a:pt x="37407" y="23661"/>
                </a:lnTo>
                <a:lnTo>
                  <a:pt x="36548" y="18063"/>
                </a:lnTo>
                <a:lnTo>
                  <a:pt x="34829" y="13542"/>
                </a:lnTo>
                <a:lnTo>
                  <a:pt x="33110" y="9022"/>
                </a:lnTo>
                <a:lnTo>
                  <a:pt x="30575" y="5635"/>
                </a:lnTo>
                <a:lnTo>
                  <a:pt x="27224" y="3381"/>
                </a:lnTo>
                <a:lnTo>
                  <a:pt x="23873" y="1127"/>
                </a:lnTo>
                <a:lnTo>
                  <a:pt x="20292" y="0"/>
                </a:lnTo>
                <a:lnTo>
                  <a:pt x="13191" y="0"/>
                </a:lnTo>
                <a:lnTo>
                  <a:pt x="10158" y="815"/>
                </a:lnTo>
                <a:lnTo>
                  <a:pt x="7380" y="2447"/>
                </a:lnTo>
                <a:lnTo>
                  <a:pt x="5792" y="15267"/>
                </a:lnTo>
                <a:lnTo>
                  <a:pt x="6813" y="12110"/>
                </a:lnTo>
                <a:lnTo>
                  <a:pt x="8856" y="9582"/>
                </a:lnTo>
                <a:lnTo>
                  <a:pt x="10899" y="7054"/>
                </a:lnTo>
                <a:lnTo>
                  <a:pt x="13428" y="5790"/>
                </a:lnTo>
                <a:lnTo>
                  <a:pt x="18610" y="5790"/>
                </a:lnTo>
                <a:lnTo>
                  <a:pt x="20622" y="6320"/>
                </a:lnTo>
                <a:lnTo>
                  <a:pt x="22478" y="7378"/>
                </a:lnTo>
                <a:lnTo>
                  <a:pt x="24334" y="8437"/>
                </a:lnTo>
                <a:lnTo>
                  <a:pt x="25785" y="9999"/>
                </a:lnTo>
                <a:lnTo>
                  <a:pt x="26832" y="12067"/>
                </a:lnTo>
                <a:lnTo>
                  <a:pt x="27878" y="14134"/>
                </a:lnTo>
                <a:lnTo>
                  <a:pt x="28401" y="16301"/>
                </a:lnTo>
                <a:lnTo>
                  <a:pt x="28401" y="22029"/>
                </a:lnTo>
                <a:lnTo>
                  <a:pt x="27330" y="25018"/>
                </a:lnTo>
                <a:lnTo>
                  <a:pt x="25187" y="27534"/>
                </a:lnTo>
                <a:lnTo>
                  <a:pt x="23045" y="30049"/>
                </a:lnTo>
                <a:lnTo>
                  <a:pt x="20279" y="31307"/>
                </a:lnTo>
                <a:lnTo>
                  <a:pt x="13802" y="31307"/>
                </a:lnTo>
                <a:lnTo>
                  <a:pt x="15022" y="37098"/>
                </a:lnTo>
                <a:lnTo>
                  <a:pt x="16916" y="37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6170937" y="2075096"/>
            <a:ext cx="14982" cy="30574"/>
          </a:xfrm>
          <a:custGeom>
            <a:avLst/>
            <a:gdLst/>
            <a:ahLst/>
            <a:cxnLst/>
            <a:rect l="l" t="t" r="r" b="b"/>
            <a:pathLst>
              <a:path w="16480" h="34651">
                <a:moveTo>
                  <a:pt x="1494" y="25747"/>
                </a:moveTo>
                <a:lnTo>
                  <a:pt x="4484" y="29308"/>
                </a:lnTo>
                <a:lnTo>
                  <a:pt x="7473" y="32870"/>
                </a:lnTo>
                <a:lnTo>
                  <a:pt x="11472" y="34651"/>
                </a:lnTo>
                <a:lnTo>
                  <a:pt x="16480" y="34651"/>
                </a:lnTo>
                <a:lnTo>
                  <a:pt x="15259" y="28860"/>
                </a:lnTo>
                <a:lnTo>
                  <a:pt x="12637" y="27764"/>
                </a:lnTo>
                <a:lnTo>
                  <a:pt x="10482" y="25572"/>
                </a:lnTo>
                <a:lnTo>
                  <a:pt x="8327" y="23380"/>
                </a:lnTo>
                <a:lnTo>
                  <a:pt x="7249" y="20392"/>
                </a:lnTo>
                <a:lnTo>
                  <a:pt x="7249" y="12820"/>
                </a:lnTo>
                <a:lnTo>
                  <a:pt x="8838" y="0"/>
                </a:lnTo>
                <a:lnTo>
                  <a:pt x="6060" y="1631"/>
                </a:lnTo>
                <a:lnTo>
                  <a:pt x="3892" y="3885"/>
                </a:lnTo>
                <a:lnTo>
                  <a:pt x="2335" y="6762"/>
                </a:lnTo>
                <a:lnTo>
                  <a:pt x="778" y="9638"/>
                </a:lnTo>
                <a:lnTo>
                  <a:pt x="0" y="12857"/>
                </a:lnTo>
                <a:lnTo>
                  <a:pt x="0" y="21450"/>
                </a:lnTo>
                <a:lnTo>
                  <a:pt x="1494" y="25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6219190" y="2074452"/>
            <a:ext cx="32682" cy="52710"/>
          </a:xfrm>
          <a:custGeom>
            <a:avLst/>
            <a:gdLst/>
            <a:ahLst/>
            <a:cxnLst/>
            <a:rect l="l" t="t" r="r" b="b"/>
            <a:pathLst>
              <a:path w="35950" h="59738">
                <a:moveTo>
                  <a:pt x="27728" y="47378"/>
                </a:moveTo>
                <a:lnTo>
                  <a:pt x="25785" y="50006"/>
                </a:lnTo>
                <a:lnTo>
                  <a:pt x="23842" y="52633"/>
                </a:lnTo>
                <a:lnTo>
                  <a:pt x="20840" y="53947"/>
                </a:lnTo>
                <a:lnTo>
                  <a:pt x="13764" y="53947"/>
                </a:lnTo>
                <a:lnTo>
                  <a:pt x="11373" y="53406"/>
                </a:lnTo>
                <a:lnTo>
                  <a:pt x="9604" y="52322"/>
                </a:lnTo>
                <a:lnTo>
                  <a:pt x="7835" y="51239"/>
                </a:lnTo>
                <a:lnTo>
                  <a:pt x="6950" y="49862"/>
                </a:lnTo>
                <a:lnTo>
                  <a:pt x="6950" y="47820"/>
                </a:lnTo>
                <a:lnTo>
                  <a:pt x="0" y="47820"/>
                </a:lnTo>
                <a:lnTo>
                  <a:pt x="0" y="51382"/>
                </a:lnTo>
                <a:lnTo>
                  <a:pt x="1538" y="54103"/>
                </a:lnTo>
                <a:lnTo>
                  <a:pt x="4615" y="56357"/>
                </a:lnTo>
                <a:lnTo>
                  <a:pt x="7692" y="58611"/>
                </a:lnTo>
                <a:lnTo>
                  <a:pt x="11784" y="59738"/>
                </a:lnTo>
                <a:lnTo>
                  <a:pt x="23319" y="59738"/>
                </a:lnTo>
                <a:lnTo>
                  <a:pt x="28102" y="57751"/>
                </a:lnTo>
                <a:lnTo>
                  <a:pt x="31241" y="53779"/>
                </a:lnTo>
                <a:lnTo>
                  <a:pt x="34380" y="49806"/>
                </a:lnTo>
                <a:lnTo>
                  <a:pt x="35950" y="45292"/>
                </a:lnTo>
                <a:lnTo>
                  <a:pt x="35950" y="36425"/>
                </a:lnTo>
                <a:lnTo>
                  <a:pt x="35090" y="33181"/>
                </a:lnTo>
                <a:lnTo>
                  <a:pt x="33371" y="30504"/>
                </a:lnTo>
                <a:lnTo>
                  <a:pt x="31652" y="27826"/>
                </a:lnTo>
                <a:lnTo>
                  <a:pt x="29149" y="25747"/>
                </a:lnTo>
                <a:lnTo>
                  <a:pt x="25860" y="24265"/>
                </a:lnTo>
                <a:lnTo>
                  <a:pt x="22571" y="22783"/>
                </a:lnTo>
                <a:lnTo>
                  <a:pt x="17925" y="22042"/>
                </a:lnTo>
                <a:lnTo>
                  <a:pt x="10164" y="22042"/>
                </a:lnTo>
                <a:lnTo>
                  <a:pt x="10164" y="6388"/>
                </a:lnTo>
                <a:lnTo>
                  <a:pt x="33633" y="6388"/>
                </a:lnTo>
                <a:lnTo>
                  <a:pt x="33633" y="0"/>
                </a:lnTo>
                <a:lnTo>
                  <a:pt x="3774" y="0"/>
                </a:lnTo>
                <a:lnTo>
                  <a:pt x="3774" y="28131"/>
                </a:lnTo>
                <a:lnTo>
                  <a:pt x="16978" y="28131"/>
                </a:lnTo>
                <a:lnTo>
                  <a:pt x="22223" y="29383"/>
                </a:lnTo>
                <a:lnTo>
                  <a:pt x="24813" y="31886"/>
                </a:lnTo>
                <a:lnTo>
                  <a:pt x="27405" y="34389"/>
                </a:lnTo>
                <a:lnTo>
                  <a:pt x="28700" y="37484"/>
                </a:lnTo>
                <a:lnTo>
                  <a:pt x="28700" y="44433"/>
                </a:lnTo>
                <a:lnTo>
                  <a:pt x="27728" y="4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6075823" y="2104895"/>
            <a:ext cx="21097" cy="0"/>
          </a:xfrm>
          <a:custGeom>
            <a:avLst/>
            <a:gdLst/>
            <a:ahLst/>
            <a:cxnLst/>
            <a:rect l="l" t="t" r="r" b="b"/>
            <a:pathLst>
              <a:path w="23207">
                <a:moveTo>
                  <a:pt x="0" y="0"/>
                </a:moveTo>
                <a:lnTo>
                  <a:pt x="23207" y="0"/>
                </a:lnTo>
              </a:path>
            </a:pathLst>
          </a:custGeom>
          <a:ln w="70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6107894" y="2110895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6100306" y="2072937"/>
            <a:ext cx="38491" cy="54227"/>
          </a:xfrm>
          <a:custGeom>
            <a:avLst/>
            <a:gdLst/>
            <a:ahLst/>
            <a:cxnLst/>
            <a:rect l="l" t="t" r="r" b="b"/>
            <a:pathLst>
              <a:path w="42340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5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5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6841086" y="2074452"/>
            <a:ext cx="16986" cy="51161"/>
          </a:xfrm>
          <a:custGeom>
            <a:avLst/>
            <a:gdLst/>
            <a:ahLst/>
            <a:cxnLst/>
            <a:rect l="l" t="t" r="r" b="b"/>
            <a:pathLst>
              <a:path w="18685" h="57982">
                <a:moveTo>
                  <a:pt x="11734" y="7210"/>
                </a:moveTo>
                <a:lnTo>
                  <a:pt x="11734" y="57982"/>
                </a:lnTo>
                <a:lnTo>
                  <a:pt x="18685" y="57982"/>
                </a:lnTo>
                <a:lnTo>
                  <a:pt x="18685" y="0"/>
                </a:lnTo>
                <a:lnTo>
                  <a:pt x="11734" y="0"/>
                </a:lnTo>
                <a:lnTo>
                  <a:pt x="0" y="5417"/>
                </a:lnTo>
                <a:lnTo>
                  <a:pt x="0" y="11880"/>
                </a:lnTo>
                <a:lnTo>
                  <a:pt x="11734" y="7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6633588" y="2110895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6626001" y="2072937"/>
            <a:ext cx="38491" cy="54227"/>
          </a:xfrm>
          <a:custGeom>
            <a:avLst/>
            <a:gdLst/>
            <a:ahLst/>
            <a:cxnLst/>
            <a:rect l="l" t="t" r="r" b="b"/>
            <a:pathLst>
              <a:path w="42340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5"/>
                </a:lnTo>
                <a:lnTo>
                  <a:pt x="12731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10" y="8318"/>
                </a:lnTo>
                <a:lnTo>
                  <a:pt x="31802" y="13375"/>
                </a:lnTo>
                <a:lnTo>
                  <a:pt x="33994" y="18430"/>
                </a:lnTo>
                <a:lnTo>
                  <a:pt x="35091" y="24209"/>
                </a:lnTo>
                <a:lnTo>
                  <a:pt x="35091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10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1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6674493" y="2121262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6701932" y="2074452"/>
            <a:ext cx="16986" cy="51161"/>
          </a:xfrm>
          <a:custGeom>
            <a:avLst/>
            <a:gdLst/>
            <a:ahLst/>
            <a:cxnLst/>
            <a:rect l="l" t="t" r="r" b="b"/>
            <a:pathLst>
              <a:path w="18685" h="57982">
                <a:moveTo>
                  <a:pt x="11734" y="7210"/>
                </a:moveTo>
                <a:lnTo>
                  <a:pt x="11734" y="57982"/>
                </a:lnTo>
                <a:lnTo>
                  <a:pt x="18685" y="57982"/>
                </a:lnTo>
                <a:lnTo>
                  <a:pt x="18685" y="0"/>
                </a:lnTo>
                <a:lnTo>
                  <a:pt x="11734" y="0"/>
                </a:lnTo>
                <a:lnTo>
                  <a:pt x="0" y="5417"/>
                </a:lnTo>
                <a:lnTo>
                  <a:pt x="0" y="11880"/>
                </a:lnTo>
                <a:lnTo>
                  <a:pt x="11734" y="7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6743289" y="2074452"/>
            <a:ext cx="35570" cy="51161"/>
          </a:xfrm>
          <a:custGeom>
            <a:avLst/>
            <a:gdLst/>
            <a:ahLst/>
            <a:cxnLst/>
            <a:rect l="l" t="t" r="r" b="b"/>
            <a:pathLst>
              <a:path w="39127" h="57982">
                <a:moveTo>
                  <a:pt x="15060" y="57982"/>
                </a:moveTo>
                <a:lnTo>
                  <a:pt x="15060" y="52615"/>
                </a:lnTo>
                <a:lnTo>
                  <a:pt x="15402" y="49688"/>
                </a:lnTo>
                <a:lnTo>
                  <a:pt x="16088" y="46326"/>
                </a:lnTo>
                <a:lnTo>
                  <a:pt x="16773" y="42963"/>
                </a:lnTo>
                <a:lnTo>
                  <a:pt x="18890" y="38032"/>
                </a:lnTo>
                <a:lnTo>
                  <a:pt x="22441" y="31531"/>
                </a:lnTo>
                <a:lnTo>
                  <a:pt x="25991" y="25031"/>
                </a:lnTo>
                <a:lnTo>
                  <a:pt x="29447" y="19514"/>
                </a:lnTo>
                <a:lnTo>
                  <a:pt x="32811" y="14981"/>
                </a:lnTo>
                <a:lnTo>
                  <a:pt x="38155" y="7808"/>
                </a:lnTo>
                <a:lnTo>
                  <a:pt x="39127" y="6388"/>
                </a:lnTo>
                <a:lnTo>
                  <a:pt x="39127" y="0"/>
                </a:lnTo>
                <a:lnTo>
                  <a:pt x="0" y="0"/>
                </a:lnTo>
                <a:lnTo>
                  <a:pt x="0" y="6388"/>
                </a:lnTo>
                <a:lnTo>
                  <a:pt x="32101" y="6388"/>
                </a:lnTo>
                <a:lnTo>
                  <a:pt x="30793" y="8181"/>
                </a:lnTo>
                <a:lnTo>
                  <a:pt x="27404" y="12839"/>
                </a:lnTo>
                <a:lnTo>
                  <a:pt x="23263" y="18798"/>
                </a:lnTo>
                <a:lnTo>
                  <a:pt x="18367" y="26058"/>
                </a:lnTo>
                <a:lnTo>
                  <a:pt x="13472" y="33318"/>
                </a:lnTo>
                <a:lnTo>
                  <a:pt x="10444" y="39022"/>
                </a:lnTo>
                <a:lnTo>
                  <a:pt x="9286" y="43169"/>
                </a:lnTo>
                <a:lnTo>
                  <a:pt x="8128" y="47316"/>
                </a:lnTo>
                <a:lnTo>
                  <a:pt x="7548" y="51419"/>
                </a:lnTo>
                <a:lnTo>
                  <a:pt x="7548" y="57982"/>
                </a:lnTo>
                <a:lnTo>
                  <a:pt x="15060" y="579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6794702" y="2074452"/>
            <a:ext cx="16986" cy="51161"/>
          </a:xfrm>
          <a:custGeom>
            <a:avLst/>
            <a:gdLst/>
            <a:ahLst/>
            <a:cxnLst/>
            <a:rect l="l" t="t" r="r" b="b"/>
            <a:pathLst>
              <a:path w="18685" h="57982">
                <a:moveTo>
                  <a:pt x="11734" y="7210"/>
                </a:moveTo>
                <a:lnTo>
                  <a:pt x="11734" y="57982"/>
                </a:lnTo>
                <a:lnTo>
                  <a:pt x="18685" y="57982"/>
                </a:lnTo>
                <a:lnTo>
                  <a:pt x="18685" y="0"/>
                </a:lnTo>
                <a:lnTo>
                  <a:pt x="11734" y="0"/>
                </a:lnTo>
                <a:lnTo>
                  <a:pt x="0" y="5417"/>
                </a:lnTo>
                <a:lnTo>
                  <a:pt x="0" y="11880"/>
                </a:lnTo>
                <a:lnTo>
                  <a:pt x="11734" y="7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7111665" y="2072937"/>
            <a:ext cx="148100" cy="54227"/>
          </a:xfrm>
          <a:custGeom>
            <a:avLst/>
            <a:gdLst/>
            <a:ahLst/>
            <a:cxnLst/>
            <a:rect l="l" t="t" r="r" b="b"/>
            <a:pathLst>
              <a:path w="162910" h="61457">
                <a:moveTo>
                  <a:pt x="120570" y="30709"/>
                </a:moveTo>
                <a:lnTo>
                  <a:pt x="120570" y="40174"/>
                </a:lnTo>
                <a:lnTo>
                  <a:pt x="122519" y="47665"/>
                </a:lnTo>
                <a:lnTo>
                  <a:pt x="126418" y="53181"/>
                </a:lnTo>
                <a:lnTo>
                  <a:pt x="130317" y="58698"/>
                </a:lnTo>
                <a:lnTo>
                  <a:pt x="128915" y="43019"/>
                </a:lnTo>
                <a:lnTo>
                  <a:pt x="127819" y="37235"/>
                </a:lnTo>
                <a:lnTo>
                  <a:pt x="127819" y="24209"/>
                </a:lnTo>
                <a:lnTo>
                  <a:pt x="128915" y="18430"/>
                </a:lnTo>
                <a:lnTo>
                  <a:pt x="131108" y="13375"/>
                </a:lnTo>
                <a:lnTo>
                  <a:pt x="133300" y="8318"/>
                </a:lnTo>
                <a:lnTo>
                  <a:pt x="136838" y="5790"/>
                </a:lnTo>
                <a:lnTo>
                  <a:pt x="146629" y="5790"/>
                </a:lnTo>
                <a:lnTo>
                  <a:pt x="150179" y="8318"/>
                </a:lnTo>
                <a:lnTo>
                  <a:pt x="152372" y="13375"/>
                </a:lnTo>
                <a:lnTo>
                  <a:pt x="154564" y="18430"/>
                </a:lnTo>
                <a:lnTo>
                  <a:pt x="155660" y="24209"/>
                </a:lnTo>
                <a:lnTo>
                  <a:pt x="155660" y="37235"/>
                </a:lnTo>
                <a:lnTo>
                  <a:pt x="154564" y="43019"/>
                </a:lnTo>
                <a:lnTo>
                  <a:pt x="152372" y="48063"/>
                </a:lnTo>
                <a:lnTo>
                  <a:pt x="150179" y="53106"/>
                </a:lnTo>
                <a:lnTo>
                  <a:pt x="146629" y="55628"/>
                </a:lnTo>
                <a:lnTo>
                  <a:pt x="136838" y="55628"/>
                </a:lnTo>
                <a:lnTo>
                  <a:pt x="133300" y="53106"/>
                </a:lnTo>
                <a:lnTo>
                  <a:pt x="135418" y="61457"/>
                </a:lnTo>
                <a:lnTo>
                  <a:pt x="148049" y="61457"/>
                </a:lnTo>
                <a:lnTo>
                  <a:pt x="153163" y="58698"/>
                </a:lnTo>
                <a:lnTo>
                  <a:pt x="157062" y="53181"/>
                </a:lnTo>
                <a:lnTo>
                  <a:pt x="160961" y="47665"/>
                </a:lnTo>
                <a:lnTo>
                  <a:pt x="162910" y="40174"/>
                </a:lnTo>
                <a:lnTo>
                  <a:pt x="162910" y="21245"/>
                </a:lnTo>
                <a:lnTo>
                  <a:pt x="160961" y="13760"/>
                </a:lnTo>
                <a:lnTo>
                  <a:pt x="157062" y="8256"/>
                </a:lnTo>
                <a:lnTo>
                  <a:pt x="153163" y="2752"/>
                </a:lnTo>
                <a:lnTo>
                  <a:pt x="148049" y="0"/>
                </a:lnTo>
                <a:lnTo>
                  <a:pt x="135418" y="0"/>
                </a:lnTo>
                <a:lnTo>
                  <a:pt x="130317" y="2752"/>
                </a:lnTo>
                <a:lnTo>
                  <a:pt x="126418" y="8256"/>
                </a:lnTo>
                <a:lnTo>
                  <a:pt x="122519" y="13760"/>
                </a:lnTo>
                <a:lnTo>
                  <a:pt x="120570" y="21245"/>
                </a:lnTo>
                <a:lnTo>
                  <a:pt x="120570" y="30709"/>
                </a:lnTo>
                <a:close/>
              </a:path>
              <a:path w="162910" h="61457">
                <a:moveTo>
                  <a:pt x="11734" y="8928"/>
                </a:moveTo>
                <a:lnTo>
                  <a:pt x="11734" y="59700"/>
                </a:lnTo>
                <a:lnTo>
                  <a:pt x="18685" y="59700"/>
                </a:lnTo>
                <a:lnTo>
                  <a:pt x="18685" y="1718"/>
                </a:lnTo>
                <a:lnTo>
                  <a:pt x="11734" y="1718"/>
                </a:lnTo>
                <a:lnTo>
                  <a:pt x="0" y="7135"/>
                </a:lnTo>
                <a:lnTo>
                  <a:pt x="0" y="13598"/>
                </a:lnTo>
                <a:lnTo>
                  <a:pt x="11734" y="8928"/>
                </a:lnTo>
                <a:close/>
              </a:path>
              <a:path w="162910" h="61457">
                <a:moveTo>
                  <a:pt x="46352" y="49837"/>
                </a:moveTo>
                <a:lnTo>
                  <a:pt x="46352" y="59700"/>
                </a:lnTo>
                <a:lnTo>
                  <a:pt x="56217" y="59700"/>
                </a:lnTo>
                <a:lnTo>
                  <a:pt x="56217" y="49837"/>
                </a:lnTo>
                <a:lnTo>
                  <a:pt x="46352" y="49837"/>
                </a:lnTo>
                <a:close/>
              </a:path>
              <a:path w="162910" h="61457">
                <a:moveTo>
                  <a:pt x="88269" y="8928"/>
                </a:moveTo>
                <a:lnTo>
                  <a:pt x="88269" y="59700"/>
                </a:lnTo>
                <a:lnTo>
                  <a:pt x="95220" y="59700"/>
                </a:lnTo>
                <a:lnTo>
                  <a:pt x="95220" y="1718"/>
                </a:lnTo>
                <a:lnTo>
                  <a:pt x="88269" y="1718"/>
                </a:lnTo>
                <a:lnTo>
                  <a:pt x="76534" y="7135"/>
                </a:lnTo>
                <a:lnTo>
                  <a:pt x="76534" y="13598"/>
                </a:lnTo>
                <a:lnTo>
                  <a:pt x="88269" y="8928"/>
                </a:lnTo>
                <a:close/>
              </a:path>
              <a:path w="162910" h="61457">
                <a:moveTo>
                  <a:pt x="131108" y="48063"/>
                </a:moveTo>
                <a:lnTo>
                  <a:pt x="128915" y="43019"/>
                </a:lnTo>
                <a:lnTo>
                  <a:pt x="130317" y="58698"/>
                </a:lnTo>
                <a:lnTo>
                  <a:pt x="135418" y="61457"/>
                </a:lnTo>
                <a:lnTo>
                  <a:pt x="133300" y="53106"/>
                </a:lnTo>
                <a:lnTo>
                  <a:pt x="131108" y="480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7631006" y="2072937"/>
            <a:ext cx="243792" cy="54227"/>
          </a:xfrm>
          <a:custGeom>
            <a:avLst/>
            <a:gdLst/>
            <a:ahLst/>
            <a:cxnLst/>
            <a:rect l="l" t="t" r="r" b="b"/>
            <a:pathLst>
              <a:path w="268171" h="61457">
                <a:moveTo>
                  <a:pt x="146629" y="55099"/>
                </a:moveTo>
                <a:lnTo>
                  <a:pt x="144786" y="54041"/>
                </a:lnTo>
                <a:lnTo>
                  <a:pt x="142942" y="52982"/>
                </a:lnTo>
                <a:lnTo>
                  <a:pt x="143409" y="60329"/>
                </a:lnTo>
                <a:lnTo>
                  <a:pt x="146990" y="61457"/>
                </a:lnTo>
                <a:lnTo>
                  <a:pt x="154091" y="61457"/>
                </a:lnTo>
                <a:lnTo>
                  <a:pt x="153842" y="55628"/>
                </a:lnTo>
                <a:lnTo>
                  <a:pt x="148635" y="55628"/>
                </a:lnTo>
                <a:lnTo>
                  <a:pt x="146629" y="55099"/>
                </a:lnTo>
                <a:close/>
              </a:path>
              <a:path w="268171" h="61457">
                <a:moveTo>
                  <a:pt x="178319" y="42029"/>
                </a:moveTo>
                <a:lnTo>
                  <a:pt x="206160" y="42029"/>
                </a:lnTo>
                <a:lnTo>
                  <a:pt x="185980" y="36238"/>
                </a:lnTo>
                <a:lnTo>
                  <a:pt x="206160" y="10909"/>
                </a:lnTo>
                <a:lnTo>
                  <a:pt x="206160" y="36238"/>
                </a:lnTo>
                <a:lnTo>
                  <a:pt x="185980" y="36238"/>
                </a:lnTo>
                <a:lnTo>
                  <a:pt x="206160" y="42029"/>
                </a:lnTo>
                <a:lnTo>
                  <a:pt x="206160" y="59700"/>
                </a:lnTo>
                <a:lnTo>
                  <a:pt x="213111" y="59700"/>
                </a:lnTo>
                <a:lnTo>
                  <a:pt x="213111" y="42029"/>
                </a:lnTo>
                <a:lnTo>
                  <a:pt x="221221" y="42029"/>
                </a:lnTo>
                <a:lnTo>
                  <a:pt x="221221" y="36238"/>
                </a:lnTo>
                <a:lnTo>
                  <a:pt x="213111" y="36238"/>
                </a:lnTo>
                <a:lnTo>
                  <a:pt x="213111" y="1718"/>
                </a:lnTo>
                <a:lnTo>
                  <a:pt x="206160" y="1718"/>
                </a:lnTo>
                <a:lnTo>
                  <a:pt x="178319" y="36238"/>
                </a:lnTo>
                <a:lnTo>
                  <a:pt x="178319" y="42029"/>
                </a:lnTo>
                <a:close/>
              </a:path>
              <a:path w="268171" h="61457">
                <a:moveTo>
                  <a:pt x="249074" y="55628"/>
                </a:moveTo>
                <a:lnTo>
                  <a:pt x="246010" y="55628"/>
                </a:lnTo>
                <a:lnTo>
                  <a:pt x="243500" y="55105"/>
                </a:lnTo>
                <a:lnTo>
                  <a:pt x="241544" y="54059"/>
                </a:lnTo>
                <a:lnTo>
                  <a:pt x="239589" y="53013"/>
                </a:lnTo>
                <a:lnTo>
                  <a:pt x="238610" y="51444"/>
                </a:lnTo>
                <a:lnTo>
                  <a:pt x="238610" y="48978"/>
                </a:lnTo>
                <a:lnTo>
                  <a:pt x="231659" y="48978"/>
                </a:lnTo>
                <a:lnTo>
                  <a:pt x="231659" y="52465"/>
                </a:lnTo>
                <a:lnTo>
                  <a:pt x="232993" y="55261"/>
                </a:lnTo>
                <a:lnTo>
                  <a:pt x="235658" y="57739"/>
                </a:lnTo>
                <a:lnTo>
                  <a:pt x="238324" y="60218"/>
                </a:lnTo>
                <a:lnTo>
                  <a:pt x="242559" y="61457"/>
                </a:lnTo>
                <a:lnTo>
                  <a:pt x="255016" y="61457"/>
                </a:lnTo>
                <a:lnTo>
                  <a:pt x="259980" y="59545"/>
                </a:lnTo>
                <a:lnTo>
                  <a:pt x="263257" y="55722"/>
                </a:lnTo>
                <a:lnTo>
                  <a:pt x="266532" y="51899"/>
                </a:lnTo>
                <a:lnTo>
                  <a:pt x="268171" y="47658"/>
                </a:lnTo>
                <a:lnTo>
                  <a:pt x="268171" y="39040"/>
                </a:lnTo>
                <a:lnTo>
                  <a:pt x="267000" y="35734"/>
                </a:lnTo>
                <a:lnTo>
                  <a:pt x="264658" y="33082"/>
                </a:lnTo>
                <a:lnTo>
                  <a:pt x="262316" y="30429"/>
                </a:lnTo>
                <a:lnTo>
                  <a:pt x="258790" y="28430"/>
                </a:lnTo>
                <a:lnTo>
                  <a:pt x="254082" y="27085"/>
                </a:lnTo>
                <a:lnTo>
                  <a:pt x="257097" y="26214"/>
                </a:lnTo>
                <a:lnTo>
                  <a:pt x="259407" y="25068"/>
                </a:lnTo>
                <a:lnTo>
                  <a:pt x="261014" y="23648"/>
                </a:lnTo>
                <a:lnTo>
                  <a:pt x="263836" y="20616"/>
                </a:lnTo>
                <a:lnTo>
                  <a:pt x="264658" y="18810"/>
                </a:lnTo>
                <a:lnTo>
                  <a:pt x="265480" y="17004"/>
                </a:lnTo>
                <a:lnTo>
                  <a:pt x="265891" y="15056"/>
                </a:lnTo>
                <a:lnTo>
                  <a:pt x="265891" y="9153"/>
                </a:lnTo>
                <a:lnTo>
                  <a:pt x="264471" y="6039"/>
                </a:lnTo>
                <a:lnTo>
                  <a:pt x="261631" y="3623"/>
                </a:lnTo>
                <a:lnTo>
                  <a:pt x="258790" y="1207"/>
                </a:lnTo>
                <a:lnTo>
                  <a:pt x="254543" y="0"/>
                </a:lnTo>
                <a:lnTo>
                  <a:pt x="242933" y="0"/>
                </a:lnTo>
                <a:lnTo>
                  <a:pt x="238673" y="1257"/>
                </a:lnTo>
                <a:lnTo>
                  <a:pt x="236107" y="3773"/>
                </a:lnTo>
                <a:lnTo>
                  <a:pt x="233540" y="6288"/>
                </a:lnTo>
                <a:lnTo>
                  <a:pt x="232257" y="9066"/>
                </a:lnTo>
                <a:lnTo>
                  <a:pt x="232257" y="12478"/>
                </a:lnTo>
                <a:lnTo>
                  <a:pt x="238910" y="12478"/>
                </a:lnTo>
                <a:lnTo>
                  <a:pt x="238910" y="12104"/>
                </a:lnTo>
                <a:lnTo>
                  <a:pt x="239314" y="9813"/>
                </a:lnTo>
                <a:lnTo>
                  <a:pt x="240934" y="7671"/>
                </a:lnTo>
                <a:lnTo>
                  <a:pt x="243618" y="6463"/>
                </a:lnTo>
                <a:lnTo>
                  <a:pt x="246770" y="5790"/>
                </a:lnTo>
                <a:lnTo>
                  <a:pt x="251553" y="5790"/>
                </a:lnTo>
                <a:lnTo>
                  <a:pt x="253995" y="6513"/>
                </a:lnTo>
                <a:lnTo>
                  <a:pt x="255838" y="7957"/>
                </a:lnTo>
                <a:lnTo>
                  <a:pt x="257682" y="9402"/>
                </a:lnTo>
                <a:lnTo>
                  <a:pt x="258604" y="11382"/>
                </a:lnTo>
                <a:lnTo>
                  <a:pt x="258604" y="15890"/>
                </a:lnTo>
                <a:lnTo>
                  <a:pt x="258043" y="17689"/>
                </a:lnTo>
                <a:lnTo>
                  <a:pt x="256922" y="19296"/>
                </a:lnTo>
                <a:lnTo>
                  <a:pt x="254281" y="22241"/>
                </a:lnTo>
                <a:lnTo>
                  <a:pt x="252363" y="23312"/>
                </a:lnTo>
                <a:lnTo>
                  <a:pt x="250444" y="24383"/>
                </a:lnTo>
                <a:lnTo>
                  <a:pt x="247791" y="24918"/>
                </a:lnTo>
                <a:lnTo>
                  <a:pt x="240068" y="24918"/>
                </a:lnTo>
                <a:lnTo>
                  <a:pt x="240068" y="30709"/>
                </a:lnTo>
                <a:lnTo>
                  <a:pt x="249460" y="30709"/>
                </a:lnTo>
                <a:lnTo>
                  <a:pt x="253827" y="31936"/>
                </a:lnTo>
                <a:lnTo>
                  <a:pt x="256679" y="34389"/>
                </a:lnTo>
                <a:lnTo>
                  <a:pt x="259532" y="36842"/>
                </a:lnTo>
                <a:lnTo>
                  <a:pt x="260958" y="39875"/>
                </a:lnTo>
                <a:lnTo>
                  <a:pt x="260958" y="45827"/>
                </a:lnTo>
                <a:lnTo>
                  <a:pt x="260485" y="47994"/>
                </a:lnTo>
                <a:lnTo>
                  <a:pt x="259538" y="49987"/>
                </a:lnTo>
                <a:lnTo>
                  <a:pt x="258591" y="51980"/>
                </a:lnTo>
                <a:lnTo>
                  <a:pt x="257209" y="53418"/>
                </a:lnTo>
                <a:lnTo>
                  <a:pt x="255390" y="54302"/>
                </a:lnTo>
                <a:lnTo>
                  <a:pt x="253571" y="55186"/>
                </a:lnTo>
                <a:lnTo>
                  <a:pt x="251466" y="55628"/>
                </a:lnTo>
                <a:lnTo>
                  <a:pt x="249074" y="55628"/>
                </a:lnTo>
                <a:close/>
              </a:path>
              <a:path w="268171" h="61457">
                <a:moveTo>
                  <a:pt x="85092" y="41282"/>
                </a:moveTo>
                <a:lnTo>
                  <a:pt x="85665" y="39165"/>
                </a:lnTo>
                <a:lnTo>
                  <a:pt x="86811" y="37098"/>
                </a:lnTo>
                <a:lnTo>
                  <a:pt x="87957" y="35030"/>
                </a:lnTo>
                <a:lnTo>
                  <a:pt x="89508" y="33449"/>
                </a:lnTo>
                <a:lnTo>
                  <a:pt x="91464" y="32353"/>
                </a:lnTo>
                <a:lnTo>
                  <a:pt x="93420" y="31257"/>
                </a:lnTo>
                <a:lnTo>
                  <a:pt x="95494" y="30709"/>
                </a:lnTo>
                <a:lnTo>
                  <a:pt x="97686" y="24918"/>
                </a:lnTo>
                <a:lnTo>
                  <a:pt x="94697" y="24918"/>
                </a:lnTo>
                <a:lnTo>
                  <a:pt x="92236" y="23960"/>
                </a:lnTo>
                <a:lnTo>
                  <a:pt x="90305" y="22042"/>
                </a:lnTo>
                <a:lnTo>
                  <a:pt x="89091" y="27720"/>
                </a:lnTo>
                <a:lnTo>
                  <a:pt x="85304" y="29414"/>
                </a:lnTo>
                <a:lnTo>
                  <a:pt x="82483" y="31730"/>
                </a:lnTo>
                <a:lnTo>
                  <a:pt x="80626" y="34669"/>
                </a:lnTo>
                <a:lnTo>
                  <a:pt x="78770" y="37608"/>
                </a:lnTo>
                <a:lnTo>
                  <a:pt x="77842" y="40684"/>
                </a:lnTo>
                <a:lnTo>
                  <a:pt x="77842" y="46911"/>
                </a:lnTo>
                <a:lnTo>
                  <a:pt x="78664" y="49862"/>
                </a:lnTo>
                <a:lnTo>
                  <a:pt x="80309" y="52752"/>
                </a:lnTo>
                <a:lnTo>
                  <a:pt x="81953" y="55641"/>
                </a:lnTo>
                <a:lnTo>
                  <a:pt x="84176" y="57814"/>
                </a:lnTo>
                <a:lnTo>
                  <a:pt x="85092" y="45541"/>
                </a:lnTo>
                <a:lnTo>
                  <a:pt x="85092" y="41282"/>
                </a:lnTo>
                <a:close/>
              </a:path>
              <a:path w="268171" h="61457">
                <a:moveTo>
                  <a:pt x="107452" y="35030"/>
                </a:moveTo>
                <a:lnTo>
                  <a:pt x="108598" y="37098"/>
                </a:lnTo>
                <a:lnTo>
                  <a:pt x="109744" y="39165"/>
                </a:lnTo>
                <a:lnTo>
                  <a:pt x="110317" y="41282"/>
                </a:lnTo>
                <a:lnTo>
                  <a:pt x="110317" y="45541"/>
                </a:lnTo>
                <a:lnTo>
                  <a:pt x="109776" y="47584"/>
                </a:lnTo>
                <a:lnTo>
                  <a:pt x="108692" y="49576"/>
                </a:lnTo>
                <a:lnTo>
                  <a:pt x="107608" y="51568"/>
                </a:lnTo>
                <a:lnTo>
                  <a:pt x="106063" y="53075"/>
                </a:lnTo>
                <a:lnTo>
                  <a:pt x="104058" y="54096"/>
                </a:lnTo>
                <a:lnTo>
                  <a:pt x="102052" y="55118"/>
                </a:lnTo>
                <a:lnTo>
                  <a:pt x="99928" y="55628"/>
                </a:lnTo>
                <a:lnTo>
                  <a:pt x="95469" y="55628"/>
                </a:lnTo>
                <a:lnTo>
                  <a:pt x="93357" y="55118"/>
                </a:lnTo>
                <a:lnTo>
                  <a:pt x="91352" y="54096"/>
                </a:lnTo>
                <a:lnTo>
                  <a:pt x="89346" y="53075"/>
                </a:lnTo>
                <a:lnTo>
                  <a:pt x="87802" y="51568"/>
                </a:lnTo>
                <a:lnTo>
                  <a:pt x="86718" y="49576"/>
                </a:lnTo>
                <a:lnTo>
                  <a:pt x="85634" y="47584"/>
                </a:lnTo>
                <a:lnTo>
                  <a:pt x="85092" y="45541"/>
                </a:lnTo>
                <a:lnTo>
                  <a:pt x="84176" y="57814"/>
                </a:lnTo>
                <a:lnTo>
                  <a:pt x="86980" y="59271"/>
                </a:lnTo>
                <a:lnTo>
                  <a:pt x="89782" y="60728"/>
                </a:lnTo>
                <a:lnTo>
                  <a:pt x="93351" y="61457"/>
                </a:lnTo>
                <a:lnTo>
                  <a:pt x="102046" y="61457"/>
                </a:lnTo>
                <a:lnTo>
                  <a:pt x="105627" y="60728"/>
                </a:lnTo>
                <a:lnTo>
                  <a:pt x="108430" y="59271"/>
                </a:lnTo>
                <a:lnTo>
                  <a:pt x="111233" y="57814"/>
                </a:lnTo>
                <a:lnTo>
                  <a:pt x="113457" y="55641"/>
                </a:lnTo>
                <a:lnTo>
                  <a:pt x="115101" y="52752"/>
                </a:lnTo>
                <a:lnTo>
                  <a:pt x="116745" y="49862"/>
                </a:lnTo>
                <a:lnTo>
                  <a:pt x="117567" y="46911"/>
                </a:lnTo>
                <a:lnTo>
                  <a:pt x="117567" y="40684"/>
                </a:lnTo>
                <a:lnTo>
                  <a:pt x="116633" y="37608"/>
                </a:lnTo>
                <a:lnTo>
                  <a:pt x="114764" y="34669"/>
                </a:lnTo>
                <a:lnTo>
                  <a:pt x="112896" y="31730"/>
                </a:lnTo>
                <a:lnTo>
                  <a:pt x="110068" y="29414"/>
                </a:lnTo>
                <a:lnTo>
                  <a:pt x="106281" y="27720"/>
                </a:lnTo>
                <a:lnTo>
                  <a:pt x="109271" y="26251"/>
                </a:lnTo>
                <a:lnTo>
                  <a:pt x="111513" y="24445"/>
                </a:lnTo>
                <a:lnTo>
                  <a:pt x="113008" y="22303"/>
                </a:lnTo>
                <a:lnTo>
                  <a:pt x="114503" y="20161"/>
                </a:lnTo>
                <a:lnTo>
                  <a:pt x="115250" y="17696"/>
                </a:lnTo>
                <a:lnTo>
                  <a:pt x="115250" y="12191"/>
                </a:lnTo>
                <a:lnTo>
                  <a:pt x="114509" y="9645"/>
                </a:lnTo>
                <a:lnTo>
                  <a:pt x="113027" y="7266"/>
                </a:lnTo>
                <a:lnTo>
                  <a:pt x="111544" y="4887"/>
                </a:lnTo>
                <a:lnTo>
                  <a:pt x="109389" y="3082"/>
                </a:lnTo>
                <a:lnTo>
                  <a:pt x="106561" y="1849"/>
                </a:lnTo>
                <a:lnTo>
                  <a:pt x="103734" y="616"/>
                </a:lnTo>
                <a:lnTo>
                  <a:pt x="100775" y="0"/>
                </a:lnTo>
                <a:lnTo>
                  <a:pt x="94622" y="0"/>
                </a:lnTo>
                <a:lnTo>
                  <a:pt x="91676" y="610"/>
                </a:lnTo>
                <a:lnTo>
                  <a:pt x="88848" y="1830"/>
                </a:lnTo>
                <a:lnTo>
                  <a:pt x="86020" y="3051"/>
                </a:lnTo>
                <a:lnTo>
                  <a:pt x="83865" y="4856"/>
                </a:lnTo>
                <a:lnTo>
                  <a:pt x="82383" y="7247"/>
                </a:lnTo>
                <a:lnTo>
                  <a:pt x="80901" y="9638"/>
                </a:lnTo>
                <a:lnTo>
                  <a:pt x="80159" y="12191"/>
                </a:lnTo>
                <a:lnTo>
                  <a:pt x="80159" y="17696"/>
                </a:lnTo>
                <a:lnTo>
                  <a:pt x="80907" y="20161"/>
                </a:lnTo>
                <a:lnTo>
                  <a:pt x="82402" y="22303"/>
                </a:lnTo>
                <a:lnTo>
                  <a:pt x="83896" y="24445"/>
                </a:lnTo>
                <a:lnTo>
                  <a:pt x="86126" y="26251"/>
                </a:lnTo>
                <a:lnTo>
                  <a:pt x="89091" y="27720"/>
                </a:lnTo>
                <a:lnTo>
                  <a:pt x="90305" y="22042"/>
                </a:lnTo>
                <a:lnTo>
                  <a:pt x="88375" y="20124"/>
                </a:lnTo>
                <a:lnTo>
                  <a:pt x="87409" y="17870"/>
                </a:lnTo>
                <a:lnTo>
                  <a:pt x="87409" y="12440"/>
                </a:lnTo>
                <a:lnTo>
                  <a:pt x="88449" y="10149"/>
                </a:lnTo>
                <a:lnTo>
                  <a:pt x="90530" y="8405"/>
                </a:lnTo>
                <a:lnTo>
                  <a:pt x="92610" y="6662"/>
                </a:lnTo>
                <a:lnTo>
                  <a:pt x="94995" y="5790"/>
                </a:lnTo>
                <a:lnTo>
                  <a:pt x="100402" y="5790"/>
                </a:lnTo>
                <a:lnTo>
                  <a:pt x="102800" y="6662"/>
                </a:lnTo>
                <a:lnTo>
                  <a:pt x="104880" y="8405"/>
                </a:lnTo>
                <a:lnTo>
                  <a:pt x="106960" y="10149"/>
                </a:lnTo>
                <a:lnTo>
                  <a:pt x="108000" y="12440"/>
                </a:lnTo>
                <a:lnTo>
                  <a:pt x="108000" y="17870"/>
                </a:lnTo>
                <a:lnTo>
                  <a:pt x="107029" y="20124"/>
                </a:lnTo>
                <a:lnTo>
                  <a:pt x="105086" y="22042"/>
                </a:lnTo>
                <a:lnTo>
                  <a:pt x="103142" y="23960"/>
                </a:lnTo>
                <a:lnTo>
                  <a:pt x="100676" y="24918"/>
                </a:lnTo>
                <a:lnTo>
                  <a:pt x="97686" y="24918"/>
                </a:lnTo>
                <a:lnTo>
                  <a:pt x="95494" y="30709"/>
                </a:lnTo>
                <a:lnTo>
                  <a:pt x="99879" y="30709"/>
                </a:lnTo>
                <a:lnTo>
                  <a:pt x="101959" y="31257"/>
                </a:lnTo>
                <a:lnTo>
                  <a:pt x="103927" y="32353"/>
                </a:lnTo>
                <a:lnTo>
                  <a:pt x="105895" y="33449"/>
                </a:lnTo>
                <a:lnTo>
                  <a:pt x="107452" y="35030"/>
                </a:lnTo>
                <a:close/>
              </a:path>
              <a:path w="268171" h="61457">
                <a:moveTo>
                  <a:pt x="10538" y="48063"/>
                </a:moveTo>
                <a:lnTo>
                  <a:pt x="8345" y="43019"/>
                </a:lnTo>
                <a:lnTo>
                  <a:pt x="9747" y="58698"/>
                </a:lnTo>
                <a:lnTo>
                  <a:pt x="14848" y="61457"/>
                </a:lnTo>
                <a:lnTo>
                  <a:pt x="12730" y="53106"/>
                </a:lnTo>
                <a:lnTo>
                  <a:pt x="10538" y="48063"/>
                </a:lnTo>
                <a:close/>
              </a:path>
              <a:path w="268171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5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5" y="18430"/>
                </a:lnTo>
                <a:lnTo>
                  <a:pt x="10538" y="13375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5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  <a:path w="268171" h="61457">
                <a:moveTo>
                  <a:pt x="53340" y="49837"/>
                </a:moveTo>
                <a:lnTo>
                  <a:pt x="53340" y="59700"/>
                </a:lnTo>
                <a:lnTo>
                  <a:pt x="63206" y="59700"/>
                </a:lnTo>
                <a:lnTo>
                  <a:pt x="63206" y="49837"/>
                </a:lnTo>
                <a:lnTo>
                  <a:pt x="53340" y="49837"/>
                </a:lnTo>
                <a:close/>
              </a:path>
              <a:path w="268171" h="61457">
                <a:moveTo>
                  <a:pt x="162680" y="57378"/>
                </a:moveTo>
                <a:lnTo>
                  <a:pt x="164847" y="55118"/>
                </a:lnTo>
                <a:lnTo>
                  <a:pt x="166404" y="52228"/>
                </a:lnTo>
                <a:lnTo>
                  <a:pt x="167962" y="49339"/>
                </a:lnTo>
                <a:lnTo>
                  <a:pt x="168740" y="46126"/>
                </a:lnTo>
                <a:lnTo>
                  <a:pt x="168740" y="37534"/>
                </a:lnTo>
                <a:lnTo>
                  <a:pt x="167239" y="33231"/>
                </a:lnTo>
                <a:lnTo>
                  <a:pt x="164237" y="29682"/>
                </a:lnTo>
                <a:lnTo>
                  <a:pt x="161235" y="26133"/>
                </a:lnTo>
                <a:lnTo>
                  <a:pt x="157242" y="24358"/>
                </a:lnTo>
                <a:lnTo>
                  <a:pt x="150341" y="24358"/>
                </a:lnTo>
                <a:lnTo>
                  <a:pt x="148560" y="24626"/>
                </a:lnTo>
                <a:lnTo>
                  <a:pt x="145271" y="25697"/>
                </a:lnTo>
                <a:lnTo>
                  <a:pt x="141982" y="27646"/>
                </a:lnTo>
                <a:lnTo>
                  <a:pt x="138669" y="30435"/>
                </a:lnTo>
                <a:lnTo>
                  <a:pt x="136975" y="32652"/>
                </a:lnTo>
                <a:lnTo>
                  <a:pt x="136938" y="26139"/>
                </a:lnTo>
                <a:lnTo>
                  <a:pt x="137604" y="21811"/>
                </a:lnTo>
                <a:lnTo>
                  <a:pt x="138937" y="17615"/>
                </a:lnTo>
                <a:lnTo>
                  <a:pt x="140270" y="13418"/>
                </a:lnTo>
                <a:lnTo>
                  <a:pt x="142095" y="10398"/>
                </a:lnTo>
                <a:lnTo>
                  <a:pt x="144412" y="8555"/>
                </a:lnTo>
                <a:lnTo>
                  <a:pt x="146729" y="6712"/>
                </a:lnTo>
                <a:lnTo>
                  <a:pt x="149419" y="5790"/>
                </a:lnTo>
                <a:lnTo>
                  <a:pt x="155100" y="5790"/>
                </a:lnTo>
                <a:lnTo>
                  <a:pt x="157062" y="6301"/>
                </a:lnTo>
                <a:lnTo>
                  <a:pt x="159678" y="8343"/>
                </a:lnTo>
                <a:lnTo>
                  <a:pt x="160331" y="11021"/>
                </a:lnTo>
                <a:lnTo>
                  <a:pt x="167283" y="11021"/>
                </a:lnTo>
                <a:lnTo>
                  <a:pt x="167283" y="7882"/>
                </a:lnTo>
                <a:lnTo>
                  <a:pt x="166031" y="5417"/>
                </a:lnTo>
                <a:lnTo>
                  <a:pt x="163527" y="3250"/>
                </a:lnTo>
                <a:lnTo>
                  <a:pt x="161023" y="1083"/>
                </a:lnTo>
                <a:lnTo>
                  <a:pt x="157304" y="0"/>
                </a:lnTo>
                <a:lnTo>
                  <a:pt x="145122" y="0"/>
                </a:lnTo>
                <a:lnTo>
                  <a:pt x="139560" y="2814"/>
                </a:lnTo>
                <a:lnTo>
                  <a:pt x="135686" y="8443"/>
                </a:lnTo>
                <a:lnTo>
                  <a:pt x="131811" y="14072"/>
                </a:lnTo>
                <a:lnTo>
                  <a:pt x="129875" y="21618"/>
                </a:lnTo>
                <a:lnTo>
                  <a:pt x="129875" y="37758"/>
                </a:lnTo>
                <a:lnTo>
                  <a:pt x="130734" y="43362"/>
                </a:lnTo>
                <a:lnTo>
                  <a:pt x="132453" y="47895"/>
                </a:lnTo>
                <a:lnTo>
                  <a:pt x="134172" y="52428"/>
                </a:lnTo>
                <a:lnTo>
                  <a:pt x="136707" y="55821"/>
                </a:lnTo>
                <a:lnTo>
                  <a:pt x="140058" y="58075"/>
                </a:lnTo>
                <a:lnTo>
                  <a:pt x="143409" y="60329"/>
                </a:lnTo>
                <a:lnTo>
                  <a:pt x="142942" y="52982"/>
                </a:lnTo>
                <a:lnTo>
                  <a:pt x="141491" y="51425"/>
                </a:lnTo>
                <a:lnTo>
                  <a:pt x="140432" y="49371"/>
                </a:lnTo>
                <a:lnTo>
                  <a:pt x="139373" y="47316"/>
                </a:lnTo>
                <a:lnTo>
                  <a:pt x="138844" y="45143"/>
                </a:lnTo>
                <a:lnTo>
                  <a:pt x="138844" y="39389"/>
                </a:lnTo>
                <a:lnTo>
                  <a:pt x="139915" y="36407"/>
                </a:lnTo>
                <a:lnTo>
                  <a:pt x="142057" y="33904"/>
                </a:lnTo>
                <a:lnTo>
                  <a:pt x="144200" y="31400"/>
                </a:lnTo>
                <a:lnTo>
                  <a:pt x="146978" y="30149"/>
                </a:lnTo>
                <a:lnTo>
                  <a:pt x="153480" y="30149"/>
                </a:lnTo>
                <a:lnTo>
                  <a:pt x="156103" y="31245"/>
                </a:lnTo>
                <a:lnTo>
                  <a:pt x="158258" y="33436"/>
                </a:lnTo>
                <a:lnTo>
                  <a:pt x="160412" y="35629"/>
                </a:lnTo>
                <a:lnTo>
                  <a:pt x="161490" y="38605"/>
                </a:lnTo>
                <a:lnTo>
                  <a:pt x="161490" y="46151"/>
                </a:lnTo>
                <a:lnTo>
                  <a:pt x="160469" y="49308"/>
                </a:lnTo>
                <a:lnTo>
                  <a:pt x="158426" y="51836"/>
                </a:lnTo>
                <a:lnTo>
                  <a:pt x="156383" y="54364"/>
                </a:lnTo>
                <a:lnTo>
                  <a:pt x="153842" y="55628"/>
                </a:lnTo>
                <a:lnTo>
                  <a:pt x="154091" y="61457"/>
                </a:lnTo>
                <a:lnTo>
                  <a:pt x="157124" y="60641"/>
                </a:lnTo>
                <a:lnTo>
                  <a:pt x="159902" y="59009"/>
                </a:lnTo>
                <a:lnTo>
                  <a:pt x="162680" y="5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5165933" y="2172612"/>
            <a:ext cx="14982" cy="30574"/>
          </a:xfrm>
          <a:custGeom>
            <a:avLst/>
            <a:gdLst/>
            <a:ahLst/>
            <a:cxnLst/>
            <a:rect l="l" t="t" r="r" b="b"/>
            <a:pathLst>
              <a:path w="16480" h="34651">
                <a:moveTo>
                  <a:pt x="1494" y="25747"/>
                </a:moveTo>
                <a:lnTo>
                  <a:pt x="4484" y="29308"/>
                </a:lnTo>
                <a:lnTo>
                  <a:pt x="7474" y="32870"/>
                </a:lnTo>
                <a:lnTo>
                  <a:pt x="11472" y="34651"/>
                </a:lnTo>
                <a:lnTo>
                  <a:pt x="16480" y="34651"/>
                </a:lnTo>
                <a:lnTo>
                  <a:pt x="15259" y="28860"/>
                </a:lnTo>
                <a:lnTo>
                  <a:pt x="12637" y="27764"/>
                </a:lnTo>
                <a:lnTo>
                  <a:pt x="10482" y="25572"/>
                </a:lnTo>
                <a:lnTo>
                  <a:pt x="8327" y="23380"/>
                </a:lnTo>
                <a:lnTo>
                  <a:pt x="7249" y="20392"/>
                </a:lnTo>
                <a:lnTo>
                  <a:pt x="7249" y="12820"/>
                </a:lnTo>
                <a:lnTo>
                  <a:pt x="8838" y="0"/>
                </a:lnTo>
                <a:lnTo>
                  <a:pt x="6060" y="1631"/>
                </a:lnTo>
                <a:lnTo>
                  <a:pt x="3892" y="3885"/>
                </a:lnTo>
                <a:lnTo>
                  <a:pt x="2335" y="6762"/>
                </a:lnTo>
                <a:lnTo>
                  <a:pt x="778" y="9638"/>
                </a:lnTo>
                <a:lnTo>
                  <a:pt x="0" y="12858"/>
                </a:lnTo>
                <a:lnTo>
                  <a:pt x="0" y="21450"/>
                </a:lnTo>
                <a:lnTo>
                  <a:pt x="1494" y="25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5218852" y="2208412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5211265" y="2170453"/>
            <a:ext cx="38491" cy="54227"/>
          </a:xfrm>
          <a:custGeom>
            <a:avLst/>
            <a:gdLst/>
            <a:ahLst/>
            <a:cxnLst/>
            <a:rect l="l" t="t" r="r" b="b"/>
            <a:pathLst>
              <a:path w="42340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5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5070820" y="2202412"/>
            <a:ext cx="21097" cy="0"/>
          </a:xfrm>
          <a:custGeom>
            <a:avLst/>
            <a:gdLst/>
            <a:ahLst/>
            <a:cxnLst/>
            <a:rect l="l" t="t" r="r" b="b"/>
            <a:pathLst>
              <a:path w="23207">
                <a:moveTo>
                  <a:pt x="0" y="0"/>
                </a:moveTo>
                <a:lnTo>
                  <a:pt x="23207" y="0"/>
                </a:lnTo>
              </a:path>
            </a:pathLst>
          </a:custGeom>
          <a:ln w="70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5097409" y="2170453"/>
            <a:ext cx="34006" cy="52676"/>
          </a:xfrm>
          <a:custGeom>
            <a:avLst/>
            <a:gdLst/>
            <a:ahLst/>
            <a:cxnLst/>
            <a:rect l="l" t="t" r="r" b="b"/>
            <a:pathLst>
              <a:path w="37407" h="59700">
                <a:moveTo>
                  <a:pt x="7249" y="53312"/>
                </a:moveTo>
                <a:lnTo>
                  <a:pt x="7249" y="46089"/>
                </a:lnTo>
                <a:lnTo>
                  <a:pt x="11709" y="40124"/>
                </a:lnTo>
                <a:lnTo>
                  <a:pt x="20628" y="33997"/>
                </a:lnTo>
                <a:lnTo>
                  <a:pt x="23468" y="32054"/>
                </a:lnTo>
                <a:lnTo>
                  <a:pt x="25088" y="30933"/>
                </a:lnTo>
                <a:lnTo>
                  <a:pt x="27187" y="29234"/>
                </a:lnTo>
                <a:lnTo>
                  <a:pt x="29765" y="26955"/>
                </a:lnTo>
                <a:lnTo>
                  <a:pt x="32344" y="24676"/>
                </a:lnTo>
                <a:lnTo>
                  <a:pt x="34069" y="22490"/>
                </a:lnTo>
                <a:lnTo>
                  <a:pt x="34941" y="20398"/>
                </a:lnTo>
                <a:lnTo>
                  <a:pt x="35813" y="18306"/>
                </a:lnTo>
                <a:lnTo>
                  <a:pt x="36249" y="16226"/>
                </a:lnTo>
                <a:lnTo>
                  <a:pt x="36249" y="10274"/>
                </a:lnTo>
                <a:lnTo>
                  <a:pt x="34854" y="6942"/>
                </a:lnTo>
                <a:lnTo>
                  <a:pt x="32063" y="4165"/>
                </a:lnTo>
                <a:lnTo>
                  <a:pt x="29273" y="1388"/>
                </a:lnTo>
                <a:lnTo>
                  <a:pt x="24602" y="0"/>
                </a:lnTo>
                <a:lnTo>
                  <a:pt x="14462" y="0"/>
                </a:lnTo>
                <a:lnTo>
                  <a:pt x="11491" y="548"/>
                </a:lnTo>
                <a:lnTo>
                  <a:pt x="9137" y="1643"/>
                </a:lnTo>
                <a:lnTo>
                  <a:pt x="6782" y="2739"/>
                </a:lnTo>
                <a:lnTo>
                  <a:pt x="4914" y="4196"/>
                </a:lnTo>
                <a:lnTo>
                  <a:pt x="3531" y="6014"/>
                </a:lnTo>
                <a:lnTo>
                  <a:pt x="2148" y="7833"/>
                </a:lnTo>
                <a:lnTo>
                  <a:pt x="1457" y="9763"/>
                </a:lnTo>
                <a:lnTo>
                  <a:pt x="1457" y="12179"/>
                </a:lnTo>
                <a:lnTo>
                  <a:pt x="8408" y="12179"/>
                </a:lnTo>
                <a:lnTo>
                  <a:pt x="8408" y="11805"/>
                </a:lnTo>
                <a:lnTo>
                  <a:pt x="9180" y="8872"/>
                </a:lnTo>
                <a:lnTo>
                  <a:pt x="12270" y="6407"/>
                </a:lnTo>
                <a:lnTo>
                  <a:pt x="14636" y="5790"/>
                </a:lnTo>
                <a:lnTo>
                  <a:pt x="21338" y="5790"/>
                </a:lnTo>
                <a:lnTo>
                  <a:pt x="24029" y="6650"/>
                </a:lnTo>
                <a:lnTo>
                  <a:pt x="25897" y="8368"/>
                </a:lnTo>
                <a:lnTo>
                  <a:pt x="27766" y="10087"/>
                </a:lnTo>
                <a:lnTo>
                  <a:pt x="28700" y="12055"/>
                </a:lnTo>
                <a:lnTo>
                  <a:pt x="28700" y="16438"/>
                </a:lnTo>
                <a:lnTo>
                  <a:pt x="28003" y="18517"/>
                </a:lnTo>
                <a:lnTo>
                  <a:pt x="26607" y="20510"/>
                </a:lnTo>
                <a:lnTo>
                  <a:pt x="25187" y="22503"/>
                </a:lnTo>
                <a:lnTo>
                  <a:pt x="21861" y="25516"/>
                </a:lnTo>
                <a:lnTo>
                  <a:pt x="16629" y="29551"/>
                </a:lnTo>
                <a:lnTo>
                  <a:pt x="12705" y="32577"/>
                </a:lnTo>
                <a:lnTo>
                  <a:pt x="8121" y="36114"/>
                </a:lnTo>
                <a:lnTo>
                  <a:pt x="4858" y="39732"/>
                </a:lnTo>
                <a:lnTo>
                  <a:pt x="2914" y="43430"/>
                </a:lnTo>
                <a:lnTo>
                  <a:pt x="971" y="47129"/>
                </a:lnTo>
                <a:lnTo>
                  <a:pt x="0" y="50548"/>
                </a:lnTo>
                <a:lnTo>
                  <a:pt x="0" y="59700"/>
                </a:lnTo>
                <a:lnTo>
                  <a:pt x="37407" y="59700"/>
                </a:lnTo>
                <a:lnTo>
                  <a:pt x="37407" y="53312"/>
                </a:lnTo>
                <a:lnTo>
                  <a:pt x="7249" y="53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5143794" y="2218779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5167258" y="2170453"/>
            <a:ext cx="34006" cy="54227"/>
          </a:xfrm>
          <a:custGeom>
            <a:avLst/>
            <a:gdLst/>
            <a:ahLst/>
            <a:cxnLst/>
            <a:rect l="l" t="t" r="r" b="b"/>
            <a:pathLst>
              <a:path w="37407" h="61457">
                <a:moveTo>
                  <a:pt x="16916" y="37098"/>
                </a:moveTo>
                <a:lnTo>
                  <a:pt x="18685" y="36824"/>
                </a:lnTo>
                <a:lnTo>
                  <a:pt x="21973" y="35728"/>
                </a:lnTo>
                <a:lnTo>
                  <a:pt x="25281" y="33792"/>
                </a:lnTo>
                <a:lnTo>
                  <a:pt x="28613" y="31021"/>
                </a:lnTo>
                <a:lnTo>
                  <a:pt x="30307" y="28804"/>
                </a:lnTo>
                <a:lnTo>
                  <a:pt x="30344" y="35317"/>
                </a:lnTo>
                <a:lnTo>
                  <a:pt x="29672" y="39645"/>
                </a:lnTo>
                <a:lnTo>
                  <a:pt x="28326" y="43841"/>
                </a:lnTo>
                <a:lnTo>
                  <a:pt x="26981" y="48038"/>
                </a:lnTo>
                <a:lnTo>
                  <a:pt x="25156" y="51058"/>
                </a:lnTo>
                <a:lnTo>
                  <a:pt x="22852" y="52901"/>
                </a:lnTo>
                <a:lnTo>
                  <a:pt x="20547" y="54744"/>
                </a:lnTo>
                <a:lnTo>
                  <a:pt x="17850" y="55666"/>
                </a:lnTo>
                <a:lnTo>
                  <a:pt x="12145" y="55666"/>
                </a:lnTo>
                <a:lnTo>
                  <a:pt x="10189" y="55149"/>
                </a:lnTo>
                <a:lnTo>
                  <a:pt x="7598" y="53082"/>
                </a:lnTo>
                <a:lnTo>
                  <a:pt x="6950" y="50436"/>
                </a:lnTo>
                <a:lnTo>
                  <a:pt x="0" y="50436"/>
                </a:lnTo>
                <a:lnTo>
                  <a:pt x="0" y="53574"/>
                </a:lnTo>
                <a:lnTo>
                  <a:pt x="1245" y="56039"/>
                </a:lnTo>
                <a:lnTo>
                  <a:pt x="3737" y="58206"/>
                </a:lnTo>
                <a:lnTo>
                  <a:pt x="6228" y="60373"/>
                </a:lnTo>
                <a:lnTo>
                  <a:pt x="9940" y="61457"/>
                </a:lnTo>
                <a:lnTo>
                  <a:pt x="22123" y="61457"/>
                </a:lnTo>
                <a:lnTo>
                  <a:pt x="27691" y="58642"/>
                </a:lnTo>
                <a:lnTo>
                  <a:pt x="31578" y="53013"/>
                </a:lnTo>
                <a:lnTo>
                  <a:pt x="35464" y="47384"/>
                </a:lnTo>
                <a:lnTo>
                  <a:pt x="37407" y="39825"/>
                </a:lnTo>
                <a:lnTo>
                  <a:pt x="37407" y="23661"/>
                </a:lnTo>
                <a:lnTo>
                  <a:pt x="36548" y="18063"/>
                </a:lnTo>
                <a:lnTo>
                  <a:pt x="34829" y="13543"/>
                </a:lnTo>
                <a:lnTo>
                  <a:pt x="33110" y="9022"/>
                </a:lnTo>
                <a:lnTo>
                  <a:pt x="30575" y="5635"/>
                </a:lnTo>
                <a:lnTo>
                  <a:pt x="27224" y="3381"/>
                </a:lnTo>
                <a:lnTo>
                  <a:pt x="23873" y="1127"/>
                </a:lnTo>
                <a:lnTo>
                  <a:pt x="20292" y="0"/>
                </a:lnTo>
                <a:lnTo>
                  <a:pt x="13191" y="0"/>
                </a:lnTo>
                <a:lnTo>
                  <a:pt x="10158" y="815"/>
                </a:lnTo>
                <a:lnTo>
                  <a:pt x="7380" y="2447"/>
                </a:lnTo>
                <a:lnTo>
                  <a:pt x="5792" y="15267"/>
                </a:lnTo>
                <a:lnTo>
                  <a:pt x="6813" y="12110"/>
                </a:lnTo>
                <a:lnTo>
                  <a:pt x="8856" y="9582"/>
                </a:lnTo>
                <a:lnTo>
                  <a:pt x="10899" y="7054"/>
                </a:lnTo>
                <a:lnTo>
                  <a:pt x="13428" y="5790"/>
                </a:lnTo>
                <a:lnTo>
                  <a:pt x="18610" y="5790"/>
                </a:lnTo>
                <a:lnTo>
                  <a:pt x="20622" y="6320"/>
                </a:lnTo>
                <a:lnTo>
                  <a:pt x="22478" y="7378"/>
                </a:lnTo>
                <a:lnTo>
                  <a:pt x="24334" y="8437"/>
                </a:lnTo>
                <a:lnTo>
                  <a:pt x="25785" y="9999"/>
                </a:lnTo>
                <a:lnTo>
                  <a:pt x="26832" y="12067"/>
                </a:lnTo>
                <a:lnTo>
                  <a:pt x="27878" y="14134"/>
                </a:lnTo>
                <a:lnTo>
                  <a:pt x="28401" y="16301"/>
                </a:lnTo>
                <a:lnTo>
                  <a:pt x="28401" y="22029"/>
                </a:lnTo>
                <a:lnTo>
                  <a:pt x="27330" y="25018"/>
                </a:lnTo>
                <a:lnTo>
                  <a:pt x="25187" y="27534"/>
                </a:lnTo>
                <a:lnTo>
                  <a:pt x="23045" y="30049"/>
                </a:lnTo>
                <a:lnTo>
                  <a:pt x="20279" y="31307"/>
                </a:lnTo>
                <a:lnTo>
                  <a:pt x="13802" y="31307"/>
                </a:lnTo>
                <a:lnTo>
                  <a:pt x="15022" y="37098"/>
                </a:lnTo>
                <a:lnTo>
                  <a:pt x="16916" y="37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5698161" y="2208412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5690574" y="2170453"/>
            <a:ext cx="38491" cy="54227"/>
          </a:xfrm>
          <a:custGeom>
            <a:avLst/>
            <a:gdLst/>
            <a:ahLst/>
            <a:cxnLst/>
            <a:rect l="l" t="t" r="r" b="b"/>
            <a:pathLst>
              <a:path w="42340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5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5744546" y="2208412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5736959" y="2170453"/>
            <a:ext cx="38491" cy="54227"/>
          </a:xfrm>
          <a:custGeom>
            <a:avLst/>
            <a:gdLst/>
            <a:ahLst/>
            <a:cxnLst/>
            <a:rect l="l" t="t" r="r" b="b"/>
            <a:pathLst>
              <a:path w="42340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5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5789697" y="2171969"/>
            <a:ext cx="16986" cy="51161"/>
          </a:xfrm>
          <a:custGeom>
            <a:avLst/>
            <a:gdLst/>
            <a:ahLst/>
            <a:cxnLst/>
            <a:rect l="l" t="t" r="r" b="b"/>
            <a:pathLst>
              <a:path w="18685" h="57982">
                <a:moveTo>
                  <a:pt x="11734" y="7210"/>
                </a:moveTo>
                <a:lnTo>
                  <a:pt x="11734" y="57982"/>
                </a:lnTo>
                <a:lnTo>
                  <a:pt x="18685" y="57982"/>
                </a:lnTo>
                <a:lnTo>
                  <a:pt x="18685" y="0"/>
                </a:lnTo>
                <a:lnTo>
                  <a:pt x="11734" y="0"/>
                </a:lnTo>
                <a:lnTo>
                  <a:pt x="0" y="5417"/>
                </a:lnTo>
                <a:lnTo>
                  <a:pt x="0" y="11880"/>
                </a:lnTo>
                <a:lnTo>
                  <a:pt x="11734" y="7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5832107" y="2170453"/>
            <a:ext cx="34006" cy="54227"/>
          </a:xfrm>
          <a:custGeom>
            <a:avLst/>
            <a:gdLst/>
            <a:ahLst/>
            <a:cxnLst/>
            <a:rect l="l" t="t" r="r" b="b"/>
            <a:pathLst>
              <a:path w="37407" h="61457">
                <a:moveTo>
                  <a:pt x="16916" y="37098"/>
                </a:moveTo>
                <a:lnTo>
                  <a:pt x="18685" y="36824"/>
                </a:lnTo>
                <a:lnTo>
                  <a:pt x="21973" y="35728"/>
                </a:lnTo>
                <a:lnTo>
                  <a:pt x="25281" y="33792"/>
                </a:lnTo>
                <a:lnTo>
                  <a:pt x="28613" y="31021"/>
                </a:lnTo>
                <a:lnTo>
                  <a:pt x="30307" y="28804"/>
                </a:lnTo>
                <a:lnTo>
                  <a:pt x="30344" y="35317"/>
                </a:lnTo>
                <a:lnTo>
                  <a:pt x="29672" y="39645"/>
                </a:lnTo>
                <a:lnTo>
                  <a:pt x="28326" y="43841"/>
                </a:lnTo>
                <a:lnTo>
                  <a:pt x="26981" y="48038"/>
                </a:lnTo>
                <a:lnTo>
                  <a:pt x="25156" y="51058"/>
                </a:lnTo>
                <a:lnTo>
                  <a:pt x="22852" y="52901"/>
                </a:lnTo>
                <a:lnTo>
                  <a:pt x="20547" y="54744"/>
                </a:lnTo>
                <a:lnTo>
                  <a:pt x="17850" y="55666"/>
                </a:lnTo>
                <a:lnTo>
                  <a:pt x="12145" y="55666"/>
                </a:lnTo>
                <a:lnTo>
                  <a:pt x="10189" y="55149"/>
                </a:lnTo>
                <a:lnTo>
                  <a:pt x="7598" y="53082"/>
                </a:lnTo>
                <a:lnTo>
                  <a:pt x="6950" y="50436"/>
                </a:lnTo>
                <a:lnTo>
                  <a:pt x="0" y="50436"/>
                </a:lnTo>
                <a:lnTo>
                  <a:pt x="0" y="53574"/>
                </a:lnTo>
                <a:lnTo>
                  <a:pt x="1245" y="56039"/>
                </a:lnTo>
                <a:lnTo>
                  <a:pt x="3737" y="58206"/>
                </a:lnTo>
                <a:lnTo>
                  <a:pt x="6228" y="60373"/>
                </a:lnTo>
                <a:lnTo>
                  <a:pt x="9940" y="61457"/>
                </a:lnTo>
                <a:lnTo>
                  <a:pt x="22123" y="61457"/>
                </a:lnTo>
                <a:lnTo>
                  <a:pt x="27691" y="58642"/>
                </a:lnTo>
                <a:lnTo>
                  <a:pt x="31578" y="53013"/>
                </a:lnTo>
                <a:lnTo>
                  <a:pt x="35464" y="47384"/>
                </a:lnTo>
                <a:lnTo>
                  <a:pt x="37407" y="39825"/>
                </a:lnTo>
                <a:lnTo>
                  <a:pt x="37407" y="23661"/>
                </a:lnTo>
                <a:lnTo>
                  <a:pt x="36548" y="18063"/>
                </a:lnTo>
                <a:lnTo>
                  <a:pt x="34829" y="13543"/>
                </a:lnTo>
                <a:lnTo>
                  <a:pt x="33110" y="9022"/>
                </a:lnTo>
                <a:lnTo>
                  <a:pt x="30575" y="5635"/>
                </a:lnTo>
                <a:lnTo>
                  <a:pt x="27224" y="3381"/>
                </a:lnTo>
                <a:lnTo>
                  <a:pt x="23873" y="1127"/>
                </a:lnTo>
                <a:lnTo>
                  <a:pt x="20292" y="0"/>
                </a:lnTo>
                <a:lnTo>
                  <a:pt x="13191" y="0"/>
                </a:lnTo>
                <a:lnTo>
                  <a:pt x="10158" y="815"/>
                </a:lnTo>
                <a:lnTo>
                  <a:pt x="7380" y="2447"/>
                </a:lnTo>
                <a:lnTo>
                  <a:pt x="5792" y="15267"/>
                </a:lnTo>
                <a:lnTo>
                  <a:pt x="6813" y="12110"/>
                </a:lnTo>
                <a:lnTo>
                  <a:pt x="8856" y="9582"/>
                </a:lnTo>
                <a:lnTo>
                  <a:pt x="10899" y="7054"/>
                </a:lnTo>
                <a:lnTo>
                  <a:pt x="13428" y="5790"/>
                </a:lnTo>
                <a:lnTo>
                  <a:pt x="18610" y="5790"/>
                </a:lnTo>
                <a:lnTo>
                  <a:pt x="20622" y="6320"/>
                </a:lnTo>
                <a:lnTo>
                  <a:pt x="22478" y="7378"/>
                </a:lnTo>
                <a:lnTo>
                  <a:pt x="24334" y="8437"/>
                </a:lnTo>
                <a:lnTo>
                  <a:pt x="25785" y="9999"/>
                </a:lnTo>
                <a:lnTo>
                  <a:pt x="26832" y="12067"/>
                </a:lnTo>
                <a:lnTo>
                  <a:pt x="27878" y="14134"/>
                </a:lnTo>
                <a:lnTo>
                  <a:pt x="28401" y="16301"/>
                </a:lnTo>
                <a:lnTo>
                  <a:pt x="28401" y="22029"/>
                </a:lnTo>
                <a:lnTo>
                  <a:pt x="27330" y="25018"/>
                </a:lnTo>
                <a:lnTo>
                  <a:pt x="25187" y="27534"/>
                </a:lnTo>
                <a:lnTo>
                  <a:pt x="23045" y="30049"/>
                </a:lnTo>
                <a:lnTo>
                  <a:pt x="20279" y="31307"/>
                </a:lnTo>
                <a:lnTo>
                  <a:pt x="13802" y="31307"/>
                </a:lnTo>
                <a:lnTo>
                  <a:pt x="15022" y="37098"/>
                </a:lnTo>
                <a:lnTo>
                  <a:pt x="16916" y="37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5830782" y="2172612"/>
            <a:ext cx="14982" cy="30574"/>
          </a:xfrm>
          <a:custGeom>
            <a:avLst/>
            <a:gdLst/>
            <a:ahLst/>
            <a:cxnLst/>
            <a:rect l="l" t="t" r="r" b="b"/>
            <a:pathLst>
              <a:path w="16480" h="34651">
                <a:moveTo>
                  <a:pt x="1494" y="25747"/>
                </a:moveTo>
                <a:lnTo>
                  <a:pt x="4484" y="29308"/>
                </a:lnTo>
                <a:lnTo>
                  <a:pt x="7473" y="32870"/>
                </a:lnTo>
                <a:lnTo>
                  <a:pt x="11472" y="34651"/>
                </a:lnTo>
                <a:lnTo>
                  <a:pt x="16480" y="34651"/>
                </a:lnTo>
                <a:lnTo>
                  <a:pt x="15259" y="28860"/>
                </a:lnTo>
                <a:lnTo>
                  <a:pt x="12637" y="27764"/>
                </a:lnTo>
                <a:lnTo>
                  <a:pt x="10482" y="25572"/>
                </a:lnTo>
                <a:lnTo>
                  <a:pt x="8327" y="23380"/>
                </a:lnTo>
                <a:lnTo>
                  <a:pt x="7249" y="20392"/>
                </a:lnTo>
                <a:lnTo>
                  <a:pt x="7249" y="12820"/>
                </a:lnTo>
                <a:lnTo>
                  <a:pt x="8838" y="0"/>
                </a:lnTo>
                <a:lnTo>
                  <a:pt x="6060" y="1631"/>
                </a:lnTo>
                <a:lnTo>
                  <a:pt x="3892" y="3885"/>
                </a:lnTo>
                <a:lnTo>
                  <a:pt x="2335" y="6762"/>
                </a:lnTo>
                <a:lnTo>
                  <a:pt x="778" y="9638"/>
                </a:lnTo>
                <a:lnTo>
                  <a:pt x="0" y="12858"/>
                </a:lnTo>
                <a:lnTo>
                  <a:pt x="0" y="21450"/>
                </a:lnTo>
                <a:lnTo>
                  <a:pt x="1494" y="25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5628584" y="2208412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5620996" y="2170453"/>
            <a:ext cx="38491" cy="54227"/>
          </a:xfrm>
          <a:custGeom>
            <a:avLst/>
            <a:gdLst/>
            <a:ahLst/>
            <a:cxnLst/>
            <a:rect l="l" t="t" r="r" b="b"/>
            <a:pathLst>
              <a:path w="42340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5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5669489" y="2218779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6107894" y="2208412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6100306" y="2170453"/>
            <a:ext cx="38491" cy="54227"/>
          </a:xfrm>
          <a:custGeom>
            <a:avLst/>
            <a:gdLst/>
            <a:ahLst/>
            <a:cxnLst/>
            <a:rect l="l" t="t" r="r" b="b"/>
            <a:pathLst>
              <a:path w="42340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5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6148799" y="2218779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6172262" y="2170453"/>
            <a:ext cx="34006" cy="54227"/>
          </a:xfrm>
          <a:custGeom>
            <a:avLst/>
            <a:gdLst/>
            <a:ahLst/>
            <a:cxnLst/>
            <a:rect l="l" t="t" r="r" b="b"/>
            <a:pathLst>
              <a:path w="37407" h="61457">
                <a:moveTo>
                  <a:pt x="16916" y="37098"/>
                </a:moveTo>
                <a:lnTo>
                  <a:pt x="18685" y="36824"/>
                </a:lnTo>
                <a:lnTo>
                  <a:pt x="21973" y="35728"/>
                </a:lnTo>
                <a:lnTo>
                  <a:pt x="25281" y="33792"/>
                </a:lnTo>
                <a:lnTo>
                  <a:pt x="28613" y="31021"/>
                </a:lnTo>
                <a:lnTo>
                  <a:pt x="30307" y="28804"/>
                </a:lnTo>
                <a:lnTo>
                  <a:pt x="30344" y="35317"/>
                </a:lnTo>
                <a:lnTo>
                  <a:pt x="29672" y="39645"/>
                </a:lnTo>
                <a:lnTo>
                  <a:pt x="28326" y="43841"/>
                </a:lnTo>
                <a:lnTo>
                  <a:pt x="26981" y="48038"/>
                </a:lnTo>
                <a:lnTo>
                  <a:pt x="25156" y="51058"/>
                </a:lnTo>
                <a:lnTo>
                  <a:pt x="22852" y="52901"/>
                </a:lnTo>
                <a:lnTo>
                  <a:pt x="20547" y="54744"/>
                </a:lnTo>
                <a:lnTo>
                  <a:pt x="17850" y="55666"/>
                </a:lnTo>
                <a:lnTo>
                  <a:pt x="12145" y="55666"/>
                </a:lnTo>
                <a:lnTo>
                  <a:pt x="10189" y="55149"/>
                </a:lnTo>
                <a:lnTo>
                  <a:pt x="7598" y="53082"/>
                </a:lnTo>
                <a:lnTo>
                  <a:pt x="6950" y="50436"/>
                </a:lnTo>
                <a:lnTo>
                  <a:pt x="0" y="50436"/>
                </a:lnTo>
                <a:lnTo>
                  <a:pt x="0" y="53574"/>
                </a:lnTo>
                <a:lnTo>
                  <a:pt x="1245" y="56039"/>
                </a:lnTo>
                <a:lnTo>
                  <a:pt x="3737" y="58206"/>
                </a:lnTo>
                <a:lnTo>
                  <a:pt x="6228" y="60373"/>
                </a:lnTo>
                <a:lnTo>
                  <a:pt x="9940" y="61457"/>
                </a:lnTo>
                <a:lnTo>
                  <a:pt x="22123" y="61457"/>
                </a:lnTo>
                <a:lnTo>
                  <a:pt x="27691" y="58642"/>
                </a:lnTo>
                <a:lnTo>
                  <a:pt x="31578" y="53013"/>
                </a:lnTo>
                <a:lnTo>
                  <a:pt x="35464" y="47384"/>
                </a:lnTo>
                <a:lnTo>
                  <a:pt x="37407" y="39825"/>
                </a:lnTo>
                <a:lnTo>
                  <a:pt x="37407" y="23661"/>
                </a:lnTo>
                <a:lnTo>
                  <a:pt x="36548" y="18063"/>
                </a:lnTo>
                <a:lnTo>
                  <a:pt x="34829" y="13543"/>
                </a:lnTo>
                <a:lnTo>
                  <a:pt x="33110" y="9022"/>
                </a:lnTo>
                <a:lnTo>
                  <a:pt x="30575" y="5635"/>
                </a:lnTo>
                <a:lnTo>
                  <a:pt x="27224" y="3381"/>
                </a:lnTo>
                <a:lnTo>
                  <a:pt x="23873" y="1127"/>
                </a:lnTo>
                <a:lnTo>
                  <a:pt x="20292" y="0"/>
                </a:lnTo>
                <a:lnTo>
                  <a:pt x="13191" y="0"/>
                </a:lnTo>
                <a:lnTo>
                  <a:pt x="10158" y="815"/>
                </a:lnTo>
                <a:lnTo>
                  <a:pt x="7380" y="2447"/>
                </a:lnTo>
                <a:lnTo>
                  <a:pt x="5792" y="15267"/>
                </a:lnTo>
                <a:lnTo>
                  <a:pt x="6813" y="12110"/>
                </a:lnTo>
                <a:lnTo>
                  <a:pt x="8856" y="9582"/>
                </a:lnTo>
                <a:lnTo>
                  <a:pt x="10899" y="7054"/>
                </a:lnTo>
                <a:lnTo>
                  <a:pt x="13428" y="5790"/>
                </a:lnTo>
                <a:lnTo>
                  <a:pt x="18610" y="5790"/>
                </a:lnTo>
                <a:lnTo>
                  <a:pt x="20622" y="6320"/>
                </a:lnTo>
                <a:lnTo>
                  <a:pt x="22478" y="7378"/>
                </a:lnTo>
                <a:lnTo>
                  <a:pt x="24334" y="8437"/>
                </a:lnTo>
                <a:lnTo>
                  <a:pt x="25785" y="9999"/>
                </a:lnTo>
                <a:lnTo>
                  <a:pt x="26832" y="12067"/>
                </a:lnTo>
                <a:lnTo>
                  <a:pt x="27878" y="14134"/>
                </a:lnTo>
                <a:lnTo>
                  <a:pt x="28401" y="16301"/>
                </a:lnTo>
                <a:lnTo>
                  <a:pt x="28401" y="22029"/>
                </a:lnTo>
                <a:lnTo>
                  <a:pt x="27330" y="25018"/>
                </a:lnTo>
                <a:lnTo>
                  <a:pt x="25187" y="27534"/>
                </a:lnTo>
                <a:lnTo>
                  <a:pt x="23045" y="30049"/>
                </a:lnTo>
                <a:lnTo>
                  <a:pt x="20279" y="31307"/>
                </a:lnTo>
                <a:lnTo>
                  <a:pt x="13802" y="31307"/>
                </a:lnTo>
                <a:lnTo>
                  <a:pt x="15022" y="37098"/>
                </a:lnTo>
                <a:lnTo>
                  <a:pt x="16916" y="37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6170937" y="2172612"/>
            <a:ext cx="14982" cy="30574"/>
          </a:xfrm>
          <a:custGeom>
            <a:avLst/>
            <a:gdLst/>
            <a:ahLst/>
            <a:cxnLst/>
            <a:rect l="l" t="t" r="r" b="b"/>
            <a:pathLst>
              <a:path w="16480" h="34651">
                <a:moveTo>
                  <a:pt x="1494" y="25747"/>
                </a:moveTo>
                <a:lnTo>
                  <a:pt x="4484" y="29308"/>
                </a:lnTo>
                <a:lnTo>
                  <a:pt x="7473" y="32870"/>
                </a:lnTo>
                <a:lnTo>
                  <a:pt x="11472" y="34651"/>
                </a:lnTo>
                <a:lnTo>
                  <a:pt x="16480" y="34651"/>
                </a:lnTo>
                <a:lnTo>
                  <a:pt x="15259" y="28860"/>
                </a:lnTo>
                <a:lnTo>
                  <a:pt x="12637" y="27764"/>
                </a:lnTo>
                <a:lnTo>
                  <a:pt x="10482" y="25572"/>
                </a:lnTo>
                <a:lnTo>
                  <a:pt x="8327" y="23380"/>
                </a:lnTo>
                <a:lnTo>
                  <a:pt x="7249" y="20392"/>
                </a:lnTo>
                <a:lnTo>
                  <a:pt x="7249" y="12820"/>
                </a:lnTo>
                <a:lnTo>
                  <a:pt x="8838" y="0"/>
                </a:lnTo>
                <a:lnTo>
                  <a:pt x="6060" y="1631"/>
                </a:lnTo>
                <a:lnTo>
                  <a:pt x="3892" y="3885"/>
                </a:lnTo>
                <a:lnTo>
                  <a:pt x="2335" y="6762"/>
                </a:lnTo>
                <a:lnTo>
                  <a:pt x="778" y="9638"/>
                </a:lnTo>
                <a:lnTo>
                  <a:pt x="0" y="12858"/>
                </a:lnTo>
                <a:lnTo>
                  <a:pt x="0" y="21450"/>
                </a:lnTo>
                <a:lnTo>
                  <a:pt x="1494" y="25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6223856" y="2208412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6216268" y="2170453"/>
            <a:ext cx="38491" cy="54227"/>
          </a:xfrm>
          <a:custGeom>
            <a:avLst/>
            <a:gdLst/>
            <a:ahLst/>
            <a:cxnLst/>
            <a:rect l="l" t="t" r="r" b="b"/>
            <a:pathLst>
              <a:path w="42340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5"/>
                </a:lnTo>
                <a:lnTo>
                  <a:pt x="12731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10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1" y="24209"/>
                </a:lnTo>
                <a:lnTo>
                  <a:pt x="35091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10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1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6075823" y="2202412"/>
            <a:ext cx="21097" cy="0"/>
          </a:xfrm>
          <a:custGeom>
            <a:avLst/>
            <a:gdLst/>
            <a:ahLst/>
            <a:cxnLst/>
            <a:rect l="l" t="t" r="r" b="b"/>
            <a:pathLst>
              <a:path w="23207">
                <a:moveTo>
                  <a:pt x="0" y="0"/>
                </a:moveTo>
                <a:lnTo>
                  <a:pt x="23207" y="0"/>
                </a:lnTo>
              </a:path>
            </a:pathLst>
          </a:custGeom>
          <a:ln w="70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6626001" y="2170453"/>
            <a:ext cx="232071" cy="54227"/>
          </a:xfrm>
          <a:custGeom>
            <a:avLst/>
            <a:gdLst/>
            <a:ahLst/>
            <a:cxnLst/>
            <a:rect l="l" t="t" r="r" b="b"/>
            <a:pathLst>
              <a:path w="255278" h="61457">
                <a:moveTo>
                  <a:pt x="136116" y="41282"/>
                </a:moveTo>
                <a:lnTo>
                  <a:pt x="136689" y="39165"/>
                </a:lnTo>
                <a:lnTo>
                  <a:pt x="137835" y="37098"/>
                </a:lnTo>
                <a:lnTo>
                  <a:pt x="138981" y="35031"/>
                </a:lnTo>
                <a:lnTo>
                  <a:pt x="140532" y="33449"/>
                </a:lnTo>
                <a:lnTo>
                  <a:pt x="142487" y="32353"/>
                </a:lnTo>
                <a:lnTo>
                  <a:pt x="144443" y="31257"/>
                </a:lnTo>
                <a:lnTo>
                  <a:pt x="146517" y="30709"/>
                </a:lnTo>
                <a:lnTo>
                  <a:pt x="148710" y="24918"/>
                </a:lnTo>
                <a:lnTo>
                  <a:pt x="145720" y="24918"/>
                </a:lnTo>
                <a:lnTo>
                  <a:pt x="143260" y="23960"/>
                </a:lnTo>
                <a:lnTo>
                  <a:pt x="141329" y="22042"/>
                </a:lnTo>
                <a:lnTo>
                  <a:pt x="140114" y="27720"/>
                </a:lnTo>
                <a:lnTo>
                  <a:pt x="136328" y="29414"/>
                </a:lnTo>
                <a:lnTo>
                  <a:pt x="133506" y="31730"/>
                </a:lnTo>
                <a:lnTo>
                  <a:pt x="131650" y="34670"/>
                </a:lnTo>
                <a:lnTo>
                  <a:pt x="129794" y="37608"/>
                </a:lnTo>
                <a:lnTo>
                  <a:pt x="128866" y="40685"/>
                </a:lnTo>
                <a:lnTo>
                  <a:pt x="128866" y="46911"/>
                </a:lnTo>
                <a:lnTo>
                  <a:pt x="129688" y="49862"/>
                </a:lnTo>
                <a:lnTo>
                  <a:pt x="131332" y="52752"/>
                </a:lnTo>
                <a:lnTo>
                  <a:pt x="132977" y="55641"/>
                </a:lnTo>
                <a:lnTo>
                  <a:pt x="135200" y="57814"/>
                </a:lnTo>
                <a:lnTo>
                  <a:pt x="136116" y="45541"/>
                </a:lnTo>
                <a:lnTo>
                  <a:pt x="136116" y="41282"/>
                </a:lnTo>
                <a:close/>
              </a:path>
              <a:path w="255278" h="61457">
                <a:moveTo>
                  <a:pt x="158476" y="35031"/>
                </a:moveTo>
                <a:lnTo>
                  <a:pt x="159622" y="37098"/>
                </a:lnTo>
                <a:lnTo>
                  <a:pt x="160768" y="39165"/>
                </a:lnTo>
                <a:lnTo>
                  <a:pt x="161341" y="41282"/>
                </a:lnTo>
                <a:lnTo>
                  <a:pt x="161341" y="45541"/>
                </a:lnTo>
                <a:lnTo>
                  <a:pt x="160799" y="47584"/>
                </a:lnTo>
                <a:lnTo>
                  <a:pt x="159715" y="49576"/>
                </a:lnTo>
                <a:lnTo>
                  <a:pt x="158632" y="51568"/>
                </a:lnTo>
                <a:lnTo>
                  <a:pt x="157087" y="53075"/>
                </a:lnTo>
                <a:lnTo>
                  <a:pt x="155081" y="54096"/>
                </a:lnTo>
                <a:lnTo>
                  <a:pt x="153076" y="55118"/>
                </a:lnTo>
                <a:lnTo>
                  <a:pt x="150952" y="55628"/>
                </a:lnTo>
                <a:lnTo>
                  <a:pt x="146492" y="55628"/>
                </a:lnTo>
                <a:lnTo>
                  <a:pt x="144381" y="55118"/>
                </a:lnTo>
                <a:lnTo>
                  <a:pt x="142375" y="54096"/>
                </a:lnTo>
                <a:lnTo>
                  <a:pt x="140370" y="53075"/>
                </a:lnTo>
                <a:lnTo>
                  <a:pt x="138825" y="51568"/>
                </a:lnTo>
                <a:lnTo>
                  <a:pt x="137741" y="49576"/>
                </a:lnTo>
                <a:lnTo>
                  <a:pt x="136658" y="47584"/>
                </a:lnTo>
                <a:lnTo>
                  <a:pt x="136116" y="45541"/>
                </a:lnTo>
                <a:lnTo>
                  <a:pt x="135200" y="57814"/>
                </a:lnTo>
                <a:lnTo>
                  <a:pt x="138003" y="59271"/>
                </a:lnTo>
                <a:lnTo>
                  <a:pt x="140806" y="60728"/>
                </a:lnTo>
                <a:lnTo>
                  <a:pt x="144375" y="61457"/>
                </a:lnTo>
                <a:lnTo>
                  <a:pt x="153069" y="61457"/>
                </a:lnTo>
                <a:lnTo>
                  <a:pt x="156651" y="60728"/>
                </a:lnTo>
                <a:lnTo>
                  <a:pt x="159454" y="59271"/>
                </a:lnTo>
                <a:lnTo>
                  <a:pt x="162256" y="57814"/>
                </a:lnTo>
                <a:lnTo>
                  <a:pt x="164480" y="55641"/>
                </a:lnTo>
                <a:lnTo>
                  <a:pt x="166124" y="52752"/>
                </a:lnTo>
                <a:lnTo>
                  <a:pt x="167769" y="49862"/>
                </a:lnTo>
                <a:lnTo>
                  <a:pt x="168591" y="46911"/>
                </a:lnTo>
                <a:lnTo>
                  <a:pt x="168591" y="40685"/>
                </a:lnTo>
                <a:lnTo>
                  <a:pt x="167657" y="37608"/>
                </a:lnTo>
                <a:lnTo>
                  <a:pt x="165788" y="34670"/>
                </a:lnTo>
                <a:lnTo>
                  <a:pt x="163919" y="31730"/>
                </a:lnTo>
                <a:lnTo>
                  <a:pt x="161092" y="29414"/>
                </a:lnTo>
                <a:lnTo>
                  <a:pt x="157305" y="27720"/>
                </a:lnTo>
                <a:lnTo>
                  <a:pt x="160295" y="26251"/>
                </a:lnTo>
                <a:lnTo>
                  <a:pt x="162537" y="24446"/>
                </a:lnTo>
                <a:lnTo>
                  <a:pt x="164032" y="22304"/>
                </a:lnTo>
                <a:lnTo>
                  <a:pt x="165526" y="20161"/>
                </a:lnTo>
                <a:lnTo>
                  <a:pt x="166274" y="17696"/>
                </a:lnTo>
                <a:lnTo>
                  <a:pt x="166274" y="12191"/>
                </a:lnTo>
                <a:lnTo>
                  <a:pt x="165533" y="9645"/>
                </a:lnTo>
                <a:lnTo>
                  <a:pt x="164050" y="7266"/>
                </a:lnTo>
                <a:lnTo>
                  <a:pt x="162568" y="4887"/>
                </a:lnTo>
                <a:lnTo>
                  <a:pt x="160413" y="3082"/>
                </a:lnTo>
                <a:lnTo>
                  <a:pt x="157585" y="1849"/>
                </a:lnTo>
                <a:lnTo>
                  <a:pt x="154757" y="616"/>
                </a:lnTo>
                <a:lnTo>
                  <a:pt x="151799" y="0"/>
                </a:lnTo>
                <a:lnTo>
                  <a:pt x="145645" y="0"/>
                </a:lnTo>
                <a:lnTo>
                  <a:pt x="142699" y="610"/>
                </a:lnTo>
                <a:lnTo>
                  <a:pt x="139871" y="1830"/>
                </a:lnTo>
                <a:lnTo>
                  <a:pt x="137044" y="3051"/>
                </a:lnTo>
                <a:lnTo>
                  <a:pt x="134889" y="4857"/>
                </a:lnTo>
                <a:lnTo>
                  <a:pt x="133406" y="7247"/>
                </a:lnTo>
                <a:lnTo>
                  <a:pt x="131924" y="9638"/>
                </a:lnTo>
                <a:lnTo>
                  <a:pt x="131183" y="12191"/>
                </a:lnTo>
                <a:lnTo>
                  <a:pt x="131183" y="17696"/>
                </a:lnTo>
                <a:lnTo>
                  <a:pt x="131930" y="20161"/>
                </a:lnTo>
                <a:lnTo>
                  <a:pt x="133425" y="22304"/>
                </a:lnTo>
                <a:lnTo>
                  <a:pt x="134920" y="24446"/>
                </a:lnTo>
                <a:lnTo>
                  <a:pt x="137150" y="26251"/>
                </a:lnTo>
                <a:lnTo>
                  <a:pt x="140114" y="27720"/>
                </a:lnTo>
                <a:lnTo>
                  <a:pt x="141329" y="22042"/>
                </a:lnTo>
                <a:lnTo>
                  <a:pt x="139398" y="20124"/>
                </a:lnTo>
                <a:lnTo>
                  <a:pt x="138433" y="17870"/>
                </a:lnTo>
                <a:lnTo>
                  <a:pt x="138433" y="12440"/>
                </a:lnTo>
                <a:lnTo>
                  <a:pt x="139473" y="10149"/>
                </a:lnTo>
                <a:lnTo>
                  <a:pt x="141553" y="8406"/>
                </a:lnTo>
                <a:lnTo>
                  <a:pt x="143634" y="6662"/>
                </a:lnTo>
                <a:lnTo>
                  <a:pt x="146019" y="5790"/>
                </a:lnTo>
                <a:lnTo>
                  <a:pt x="151425" y="5790"/>
                </a:lnTo>
                <a:lnTo>
                  <a:pt x="153823" y="6662"/>
                </a:lnTo>
                <a:lnTo>
                  <a:pt x="155904" y="8406"/>
                </a:lnTo>
                <a:lnTo>
                  <a:pt x="157984" y="10149"/>
                </a:lnTo>
                <a:lnTo>
                  <a:pt x="159024" y="12440"/>
                </a:lnTo>
                <a:lnTo>
                  <a:pt x="159024" y="17870"/>
                </a:lnTo>
                <a:lnTo>
                  <a:pt x="158052" y="20124"/>
                </a:lnTo>
                <a:lnTo>
                  <a:pt x="156109" y="22042"/>
                </a:lnTo>
                <a:lnTo>
                  <a:pt x="154166" y="23960"/>
                </a:lnTo>
                <a:lnTo>
                  <a:pt x="151699" y="24918"/>
                </a:lnTo>
                <a:lnTo>
                  <a:pt x="148710" y="24918"/>
                </a:lnTo>
                <a:lnTo>
                  <a:pt x="146517" y="30709"/>
                </a:lnTo>
                <a:lnTo>
                  <a:pt x="150902" y="30709"/>
                </a:lnTo>
                <a:lnTo>
                  <a:pt x="152982" y="31257"/>
                </a:lnTo>
                <a:lnTo>
                  <a:pt x="154951" y="32353"/>
                </a:lnTo>
                <a:lnTo>
                  <a:pt x="156919" y="33449"/>
                </a:lnTo>
                <a:lnTo>
                  <a:pt x="158476" y="35031"/>
                </a:lnTo>
                <a:close/>
              </a:path>
              <a:path w="255278" h="61457">
                <a:moveTo>
                  <a:pt x="10538" y="48063"/>
                </a:moveTo>
                <a:lnTo>
                  <a:pt x="8346" y="43019"/>
                </a:lnTo>
                <a:lnTo>
                  <a:pt x="9747" y="58698"/>
                </a:lnTo>
                <a:lnTo>
                  <a:pt x="14848" y="61457"/>
                </a:lnTo>
                <a:lnTo>
                  <a:pt x="12731" y="53106"/>
                </a:lnTo>
                <a:lnTo>
                  <a:pt x="10538" y="48063"/>
                </a:lnTo>
                <a:close/>
              </a:path>
              <a:path w="255278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5"/>
                </a:lnTo>
                <a:lnTo>
                  <a:pt x="12731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10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1" y="24209"/>
                </a:lnTo>
                <a:lnTo>
                  <a:pt x="35091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10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1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  <a:path w="255278" h="61457">
                <a:moveTo>
                  <a:pt x="53340" y="49837"/>
                </a:moveTo>
                <a:lnTo>
                  <a:pt x="53340" y="59700"/>
                </a:lnTo>
                <a:lnTo>
                  <a:pt x="63206" y="59700"/>
                </a:lnTo>
                <a:lnTo>
                  <a:pt x="63206" y="49837"/>
                </a:lnTo>
                <a:lnTo>
                  <a:pt x="53340" y="49837"/>
                </a:lnTo>
                <a:close/>
              </a:path>
              <a:path w="255278" h="61457">
                <a:moveTo>
                  <a:pt x="95257" y="8929"/>
                </a:moveTo>
                <a:lnTo>
                  <a:pt x="95257" y="59700"/>
                </a:lnTo>
                <a:lnTo>
                  <a:pt x="102208" y="59700"/>
                </a:lnTo>
                <a:lnTo>
                  <a:pt x="102208" y="1718"/>
                </a:lnTo>
                <a:lnTo>
                  <a:pt x="95257" y="1718"/>
                </a:lnTo>
                <a:lnTo>
                  <a:pt x="83523" y="7135"/>
                </a:lnTo>
                <a:lnTo>
                  <a:pt x="83523" y="13599"/>
                </a:lnTo>
                <a:lnTo>
                  <a:pt x="95257" y="8929"/>
                </a:lnTo>
                <a:close/>
              </a:path>
              <a:path w="255278" h="61457">
                <a:moveTo>
                  <a:pt x="178320" y="42030"/>
                </a:moveTo>
                <a:lnTo>
                  <a:pt x="206161" y="42030"/>
                </a:lnTo>
                <a:lnTo>
                  <a:pt x="185980" y="36239"/>
                </a:lnTo>
                <a:lnTo>
                  <a:pt x="206161" y="10909"/>
                </a:lnTo>
                <a:lnTo>
                  <a:pt x="206161" y="36239"/>
                </a:lnTo>
                <a:lnTo>
                  <a:pt x="185980" y="36239"/>
                </a:lnTo>
                <a:lnTo>
                  <a:pt x="206161" y="42030"/>
                </a:lnTo>
                <a:lnTo>
                  <a:pt x="206161" y="59700"/>
                </a:lnTo>
                <a:lnTo>
                  <a:pt x="213112" y="59700"/>
                </a:lnTo>
                <a:lnTo>
                  <a:pt x="213112" y="42030"/>
                </a:lnTo>
                <a:lnTo>
                  <a:pt x="221221" y="42030"/>
                </a:lnTo>
                <a:lnTo>
                  <a:pt x="221221" y="36239"/>
                </a:lnTo>
                <a:lnTo>
                  <a:pt x="213112" y="36239"/>
                </a:lnTo>
                <a:lnTo>
                  <a:pt x="213112" y="1718"/>
                </a:lnTo>
                <a:lnTo>
                  <a:pt x="206161" y="1718"/>
                </a:lnTo>
                <a:lnTo>
                  <a:pt x="178320" y="36239"/>
                </a:lnTo>
                <a:lnTo>
                  <a:pt x="178320" y="42030"/>
                </a:lnTo>
                <a:close/>
              </a:path>
              <a:path w="255278" h="61457">
                <a:moveTo>
                  <a:pt x="248327" y="8929"/>
                </a:moveTo>
                <a:lnTo>
                  <a:pt x="248327" y="59700"/>
                </a:lnTo>
                <a:lnTo>
                  <a:pt x="255278" y="59700"/>
                </a:lnTo>
                <a:lnTo>
                  <a:pt x="255278" y="1718"/>
                </a:lnTo>
                <a:lnTo>
                  <a:pt x="248327" y="1718"/>
                </a:lnTo>
                <a:lnTo>
                  <a:pt x="236593" y="7135"/>
                </a:lnTo>
                <a:lnTo>
                  <a:pt x="236593" y="13599"/>
                </a:lnTo>
                <a:lnTo>
                  <a:pt x="248327" y="89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7111664" y="2171969"/>
            <a:ext cx="145213" cy="52710"/>
          </a:xfrm>
          <a:custGeom>
            <a:avLst/>
            <a:gdLst/>
            <a:ahLst/>
            <a:cxnLst/>
            <a:rect l="l" t="t" r="r" b="b"/>
            <a:pathLst>
              <a:path w="159734" h="59738">
                <a:moveTo>
                  <a:pt x="11734" y="7210"/>
                </a:moveTo>
                <a:lnTo>
                  <a:pt x="11734" y="57982"/>
                </a:lnTo>
                <a:lnTo>
                  <a:pt x="18685" y="57982"/>
                </a:lnTo>
                <a:lnTo>
                  <a:pt x="18685" y="0"/>
                </a:lnTo>
                <a:lnTo>
                  <a:pt x="11734" y="0"/>
                </a:lnTo>
                <a:lnTo>
                  <a:pt x="0" y="5417"/>
                </a:lnTo>
                <a:lnTo>
                  <a:pt x="0" y="11880"/>
                </a:lnTo>
                <a:lnTo>
                  <a:pt x="11734" y="7210"/>
                </a:lnTo>
                <a:close/>
              </a:path>
              <a:path w="159734" h="59738">
                <a:moveTo>
                  <a:pt x="46352" y="48119"/>
                </a:moveTo>
                <a:lnTo>
                  <a:pt x="46352" y="57982"/>
                </a:lnTo>
                <a:lnTo>
                  <a:pt x="56217" y="57982"/>
                </a:lnTo>
                <a:lnTo>
                  <a:pt x="56217" y="48119"/>
                </a:lnTo>
                <a:lnTo>
                  <a:pt x="46352" y="48119"/>
                </a:lnTo>
                <a:close/>
              </a:path>
              <a:path w="159734" h="59738">
                <a:moveTo>
                  <a:pt x="88269" y="7210"/>
                </a:moveTo>
                <a:lnTo>
                  <a:pt x="88269" y="57982"/>
                </a:lnTo>
                <a:lnTo>
                  <a:pt x="95220" y="57982"/>
                </a:lnTo>
                <a:lnTo>
                  <a:pt x="95220" y="0"/>
                </a:lnTo>
                <a:lnTo>
                  <a:pt x="88269" y="0"/>
                </a:lnTo>
                <a:lnTo>
                  <a:pt x="76534" y="5417"/>
                </a:lnTo>
                <a:lnTo>
                  <a:pt x="76534" y="11880"/>
                </a:lnTo>
                <a:lnTo>
                  <a:pt x="88269" y="7210"/>
                </a:lnTo>
                <a:close/>
              </a:path>
              <a:path w="159734" h="59738">
                <a:moveTo>
                  <a:pt x="151512" y="47378"/>
                </a:moveTo>
                <a:lnTo>
                  <a:pt x="149569" y="50006"/>
                </a:lnTo>
                <a:lnTo>
                  <a:pt x="147626" y="52633"/>
                </a:lnTo>
                <a:lnTo>
                  <a:pt x="144624" y="53947"/>
                </a:lnTo>
                <a:lnTo>
                  <a:pt x="137548" y="53947"/>
                </a:lnTo>
                <a:lnTo>
                  <a:pt x="135156" y="53406"/>
                </a:lnTo>
                <a:lnTo>
                  <a:pt x="133387" y="52322"/>
                </a:lnTo>
                <a:lnTo>
                  <a:pt x="131619" y="51239"/>
                </a:lnTo>
                <a:lnTo>
                  <a:pt x="130734" y="49862"/>
                </a:lnTo>
                <a:lnTo>
                  <a:pt x="130734" y="47820"/>
                </a:lnTo>
                <a:lnTo>
                  <a:pt x="123783" y="47820"/>
                </a:lnTo>
                <a:lnTo>
                  <a:pt x="123783" y="51382"/>
                </a:lnTo>
                <a:lnTo>
                  <a:pt x="125322" y="54103"/>
                </a:lnTo>
                <a:lnTo>
                  <a:pt x="128399" y="56357"/>
                </a:lnTo>
                <a:lnTo>
                  <a:pt x="131476" y="58611"/>
                </a:lnTo>
                <a:lnTo>
                  <a:pt x="135568" y="59738"/>
                </a:lnTo>
                <a:lnTo>
                  <a:pt x="147103" y="59738"/>
                </a:lnTo>
                <a:lnTo>
                  <a:pt x="151886" y="57751"/>
                </a:lnTo>
                <a:lnTo>
                  <a:pt x="155025" y="53779"/>
                </a:lnTo>
                <a:lnTo>
                  <a:pt x="158164" y="49806"/>
                </a:lnTo>
                <a:lnTo>
                  <a:pt x="159734" y="45292"/>
                </a:lnTo>
                <a:lnTo>
                  <a:pt x="159734" y="36426"/>
                </a:lnTo>
                <a:lnTo>
                  <a:pt x="158874" y="33181"/>
                </a:lnTo>
                <a:lnTo>
                  <a:pt x="157155" y="30504"/>
                </a:lnTo>
                <a:lnTo>
                  <a:pt x="155436" y="27826"/>
                </a:lnTo>
                <a:lnTo>
                  <a:pt x="152932" y="25747"/>
                </a:lnTo>
                <a:lnTo>
                  <a:pt x="149644" y="24265"/>
                </a:lnTo>
                <a:lnTo>
                  <a:pt x="146355" y="22783"/>
                </a:lnTo>
                <a:lnTo>
                  <a:pt x="141709" y="22042"/>
                </a:lnTo>
                <a:lnTo>
                  <a:pt x="133948" y="22042"/>
                </a:lnTo>
                <a:lnTo>
                  <a:pt x="133948" y="6388"/>
                </a:lnTo>
                <a:lnTo>
                  <a:pt x="157417" y="6388"/>
                </a:lnTo>
                <a:lnTo>
                  <a:pt x="157417" y="0"/>
                </a:lnTo>
                <a:lnTo>
                  <a:pt x="127558" y="0"/>
                </a:lnTo>
                <a:lnTo>
                  <a:pt x="127558" y="28131"/>
                </a:lnTo>
                <a:lnTo>
                  <a:pt x="140762" y="28131"/>
                </a:lnTo>
                <a:lnTo>
                  <a:pt x="146006" y="29383"/>
                </a:lnTo>
                <a:lnTo>
                  <a:pt x="148597" y="31886"/>
                </a:lnTo>
                <a:lnTo>
                  <a:pt x="151188" y="34389"/>
                </a:lnTo>
                <a:lnTo>
                  <a:pt x="152484" y="37484"/>
                </a:lnTo>
                <a:lnTo>
                  <a:pt x="152484" y="44433"/>
                </a:lnTo>
                <a:lnTo>
                  <a:pt x="151512" y="4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7631006" y="2170453"/>
            <a:ext cx="245116" cy="54227"/>
          </a:xfrm>
          <a:custGeom>
            <a:avLst/>
            <a:gdLst/>
            <a:ahLst/>
            <a:cxnLst/>
            <a:rect l="l" t="t" r="r" b="b"/>
            <a:pathLst>
              <a:path w="269628" h="61457">
                <a:moveTo>
                  <a:pt x="85092" y="41282"/>
                </a:moveTo>
                <a:lnTo>
                  <a:pt x="85665" y="39165"/>
                </a:lnTo>
                <a:lnTo>
                  <a:pt x="86811" y="37098"/>
                </a:lnTo>
                <a:lnTo>
                  <a:pt x="87957" y="35031"/>
                </a:lnTo>
                <a:lnTo>
                  <a:pt x="89508" y="33449"/>
                </a:lnTo>
                <a:lnTo>
                  <a:pt x="91464" y="32353"/>
                </a:lnTo>
                <a:lnTo>
                  <a:pt x="93420" y="31257"/>
                </a:lnTo>
                <a:lnTo>
                  <a:pt x="95494" y="30709"/>
                </a:lnTo>
                <a:lnTo>
                  <a:pt x="97686" y="24918"/>
                </a:lnTo>
                <a:lnTo>
                  <a:pt x="94697" y="24918"/>
                </a:lnTo>
                <a:lnTo>
                  <a:pt x="92236" y="23960"/>
                </a:lnTo>
                <a:lnTo>
                  <a:pt x="90305" y="22042"/>
                </a:lnTo>
                <a:lnTo>
                  <a:pt x="89091" y="27720"/>
                </a:lnTo>
                <a:lnTo>
                  <a:pt x="85304" y="29414"/>
                </a:lnTo>
                <a:lnTo>
                  <a:pt x="82483" y="31730"/>
                </a:lnTo>
                <a:lnTo>
                  <a:pt x="80626" y="34670"/>
                </a:lnTo>
                <a:lnTo>
                  <a:pt x="78770" y="37608"/>
                </a:lnTo>
                <a:lnTo>
                  <a:pt x="77842" y="40685"/>
                </a:lnTo>
                <a:lnTo>
                  <a:pt x="77842" y="46911"/>
                </a:lnTo>
                <a:lnTo>
                  <a:pt x="78664" y="49862"/>
                </a:lnTo>
                <a:lnTo>
                  <a:pt x="80309" y="52752"/>
                </a:lnTo>
                <a:lnTo>
                  <a:pt x="81953" y="55641"/>
                </a:lnTo>
                <a:lnTo>
                  <a:pt x="84176" y="57814"/>
                </a:lnTo>
                <a:lnTo>
                  <a:pt x="85092" y="45541"/>
                </a:lnTo>
                <a:lnTo>
                  <a:pt x="85092" y="41282"/>
                </a:lnTo>
                <a:close/>
              </a:path>
              <a:path w="269628" h="61457">
                <a:moveTo>
                  <a:pt x="107452" y="35031"/>
                </a:moveTo>
                <a:lnTo>
                  <a:pt x="108598" y="37098"/>
                </a:lnTo>
                <a:lnTo>
                  <a:pt x="109744" y="39165"/>
                </a:lnTo>
                <a:lnTo>
                  <a:pt x="110317" y="41282"/>
                </a:lnTo>
                <a:lnTo>
                  <a:pt x="110317" y="45541"/>
                </a:lnTo>
                <a:lnTo>
                  <a:pt x="109776" y="47584"/>
                </a:lnTo>
                <a:lnTo>
                  <a:pt x="108692" y="49576"/>
                </a:lnTo>
                <a:lnTo>
                  <a:pt x="107608" y="51568"/>
                </a:lnTo>
                <a:lnTo>
                  <a:pt x="106063" y="53075"/>
                </a:lnTo>
                <a:lnTo>
                  <a:pt x="104058" y="54096"/>
                </a:lnTo>
                <a:lnTo>
                  <a:pt x="102052" y="55118"/>
                </a:lnTo>
                <a:lnTo>
                  <a:pt x="99928" y="55628"/>
                </a:lnTo>
                <a:lnTo>
                  <a:pt x="95469" y="55628"/>
                </a:lnTo>
                <a:lnTo>
                  <a:pt x="93357" y="55118"/>
                </a:lnTo>
                <a:lnTo>
                  <a:pt x="91352" y="54096"/>
                </a:lnTo>
                <a:lnTo>
                  <a:pt x="89346" y="53075"/>
                </a:lnTo>
                <a:lnTo>
                  <a:pt x="87802" y="51568"/>
                </a:lnTo>
                <a:lnTo>
                  <a:pt x="86718" y="49576"/>
                </a:lnTo>
                <a:lnTo>
                  <a:pt x="85634" y="47584"/>
                </a:lnTo>
                <a:lnTo>
                  <a:pt x="85092" y="45541"/>
                </a:lnTo>
                <a:lnTo>
                  <a:pt x="84176" y="57814"/>
                </a:lnTo>
                <a:lnTo>
                  <a:pt x="86980" y="59271"/>
                </a:lnTo>
                <a:lnTo>
                  <a:pt x="89782" y="60728"/>
                </a:lnTo>
                <a:lnTo>
                  <a:pt x="93351" y="61457"/>
                </a:lnTo>
                <a:lnTo>
                  <a:pt x="102046" y="61457"/>
                </a:lnTo>
                <a:lnTo>
                  <a:pt x="105627" y="60728"/>
                </a:lnTo>
                <a:lnTo>
                  <a:pt x="108430" y="59271"/>
                </a:lnTo>
                <a:lnTo>
                  <a:pt x="111233" y="57814"/>
                </a:lnTo>
                <a:lnTo>
                  <a:pt x="113457" y="55641"/>
                </a:lnTo>
                <a:lnTo>
                  <a:pt x="115101" y="52752"/>
                </a:lnTo>
                <a:lnTo>
                  <a:pt x="116745" y="49862"/>
                </a:lnTo>
                <a:lnTo>
                  <a:pt x="117567" y="46911"/>
                </a:lnTo>
                <a:lnTo>
                  <a:pt x="117567" y="40685"/>
                </a:lnTo>
                <a:lnTo>
                  <a:pt x="116633" y="37608"/>
                </a:lnTo>
                <a:lnTo>
                  <a:pt x="114764" y="34670"/>
                </a:lnTo>
                <a:lnTo>
                  <a:pt x="112896" y="31730"/>
                </a:lnTo>
                <a:lnTo>
                  <a:pt x="110068" y="29414"/>
                </a:lnTo>
                <a:lnTo>
                  <a:pt x="106281" y="27720"/>
                </a:lnTo>
                <a:lnTo>
                  <a:pt x="109271" y="26251"/>
                </a:lnTo>
                <a:lnTo>
                  <a:pt x="111513" y="24446"/>
                </a:lnTo>
                <a:lnTo>
                  <a:pt x="113008" y="22304"/>
                </a:lnTo>
                <a:lnTo>
                  <a:pt x="114503" y="20161"/>
                </a:lnTo>
                <a:lnTo>
                  <a:pt x="115250" y="17696"/>
                </a:lnTo>
                <a:lnTo>
                  <a:pt x="115250" y="12191"/>
                </a:lnTo>
                <a:lnTo>
                  <a:pt x="114509" y="9645"/>
                </a:lnTo>
                <a:lnTo>
                  <a:pt x="113027" y="7266"/>
                </a:lnTo>
                <a:lnTo>
                  <a:pt x="111544" y="4887"/>
                </a:lnTo>
                <a:lnTo>
                  <a:pt x="109389" y="3082"/>
                </a:lnTo>
                <a:lnTo>
                  <a:pt x="106561" y="1849"/>
                </a:lnTo>
                <a:lnTo>
                  <a:pt x="103734" y="616"/>
                </a:lnTo>
                <a:lnTo>
                  <a:pt x="100775" y="0"/>
                </a:lnTo>
                <a:lnTo>
                  <a:pt x="94622" y="0"/>
                </a:lnTo>
                <a:lnTo>
                  <a:pt x="91676" y="610"/>
                </a:lnTo>
                <a:lnTo>
                  <a:pt x="88848" y="1830"/>
                </a:lnTo>
                <a:lnTo>
                  <a:pt x="86020" y="3051"/>
                </a:lnTo>
                <a:lnTo>
                  <a:pt x="83865" y="4857"/>
                </a:lnTo>
                <a:lnTo>
                  <a:pt x="82383" y="7247"/>
                </a:lnTo>
                <a:lnTo>
                  <a:pt x="80901" y="9638"/>
                </a:lnTo>
                <a:lnTo>
                  <a:pt x="80159" y="12191"/>
                </a:lnTo>
                <a:lnTo>
                  <a:pt x="80159" y="17696"/>
                </a:lnTo>
                <a:lnTo>
                  <a:pt x="80907" y="20161"/>
                </a:lnTo>
                <a:lnTo>
                  <a:pt x="82402" y="22304"/>
                </a:lnTo>
                <a:lnTo>
                  <a:pt x="83896" y="24446"/>
                </a:lnTo>
                <a:lnTo>
                  <a:pt x="86126" y="26251"/>
                </a:lnTo>
                <a:lnTo>
                  <a:pt x="89091" y="27720"/>
                </a:lnTo>
                <a:lnTo>
                  <a:pt x="90305" y="22042"/>
                </a:lnTo>
                <a:lnTo>
                  <a:pt x="88375" y="20124"/>
                </a:lnTo>
                <a:lnTo>
                  <a:pt x="87409" y="17870"/>
                </a:lnTo>
                <a:lnTo>
                  <a:pt x="87409" y="12440"/>
                </a:lnTo>
                <a:lnTo>
                  <a:pt x="88449" y="10149"/>
                </a:lnTo>
                <a:lnTo>
                  <a:pt x="90530" y="8406"/>
                </a:lnTo>
                <a:lnTo>
                  <a:pt x="92610" y="6662"/>
                </a:lnTo>
                <a:lnTo>
                  <a:pt x="94995" y="5790"/>
                </a:lnTo>
                <a:lnTo>
                  <a:pt x="100402" y="5790"/>
                </a:lnTo>
                <a:lnTo>
                  <a:pt x="102800" y="6662"/>
                </a:lnTo>
                <a:lnTo>
                  <a:pt x="104880" y="8406"/>
                </a:lnTo>
                <a:lnTo>
                  <a:pt x="106960" y="10149"/>
                </a:lnTo>
                <a:lnTo>
                  <a:pt x="108000" y="12440"/>
                </a:lnTo>
                <a:lnTo>
                  <a:pt x="108000" y="17870"/>
                </a:lnTo>
                <a:lnTo>
                  <a:pt x="107029" y="20124"/>
                </a:lnTo>
                <a:lnTo>
                  <a:pt x="105086" y="22042"/>
                </a:lnTo>
                <a:lnTo>
                  <a:pt x="103142" y="23960"/>
                </a:lnTo>
                <a:lnTo>
                  <a:pt x="100676" y="24918"/>
                </a:lnTo>
                <a:lnTo>
                  <a:pt x="97686" y="24918"/>
                </a:lnTo>
                <a:lnTo>
                  <a:pt x="95494" y="30709"/>
                </a:lnTo>
                <a:lnTo>
                  <a:pt x="99879" y="30709"/>
                </a:lnTo>
                <a:lnTo>
                  <a:pt x="101959" y="31257"/>
                </a:lnTo>
                <a:lnTo>
                  <a:pt x="103927" y="32353"/>
                </a:lnTo>
                <a:lnTo>
                  <a:pt x="105895" y="33449"/>
                </a:lnTo>
                <a:lnTo>
                  <a:pt x="107452" y="35031"/>
                </a:lnTo>
                <a:close/>
              </a:path>
              <a:path w="269628" h="61457">
                <a:moveTo>
                  <a:pt x="10538" y="48063"/>
                </a:moveTo>
                <a:lnTo>
                  <a:pt x="8345" y="43019"/>
                </a:lnTo>
                <a:lnTo>
                  <a:pt x="9747" y="58698"/>
                </a:lnTo>
                <a:lnTo>
                  <a:pt x="14848" y="61457"/>
                </a:lnTo>
                <a:lnTo>
                  <a:pt x="12730" y="53106"/>
                </a:lnTo>
                <a:lnTo>
                  <a:pt x="10538" y="48063"/>
                </a:lnTo>
                <a:close/>
              </a:path>
              <a:path w="269628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5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5" y="18431"/>
                </a:lnTo>
                <a:lnTo>
                  <a:pt x="10538" y="13375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  <a:path w="269628" h="61457">
                <a:moveTo>
                  <a:pt x="53340" y="49837"/>
                </a:moveTo>
                <a:lnTo>
                  <a:pt x="53340" y="59700"/>
                </a:lnTo>
                <a:lnTo>
                  <a:pt x="63206" y="59700"/>
                </a:lnTo>
                <a:lnTo>
                  <a:pt x="63206" y="49837"/>
                </a:lnTo>
                <a:lnTo>
                  <a:pt x="53340" y="49837"/>
                </a:lnTo>
                <a:close/>
              </a:path>
              <a:path w="269628" h="61457">
                <a:moveTo>
                  <a:pt x="144076" y="59700"/>
                </a:moveTo>
                <a:lnTo>
                  <a:pt x="144076" y="54333"/>
                </a:lnTo>
                <a:lnTo>
                  <a:pt x="144418" y="51407"/>
                </a:lnTo>
                <a:lnTo>
                  <a:pt x="145103" y="48044"/>
                </a:lnTo>
                <a:lnTo>
                  <a:pt x="145788" y="44682"/>
                </a:lnTo>
                <a:lnTo>
                  <a:pt x="147906" y="39750"/>
                </a:lnTo>
                <a:lnTo>
                  <a:pt x="151456" y="33250"/>
                </a:lnTo>
                <a:lnTo>
                  <a:pt x="155006" y="26749"/>
                </a:lnTo>
                <a:lnTo>
                  <a:pt x="158463" y="21232"/>
                </a:lnTo>
                <a:lnTo>
                  <a:pt x="161827" y="16699"/>
                </a:lnTo>
                <a:lnTo>
                  <a:pt x="167170" y="9527"/>
                </a:lnTo>
                <a:lnTo>
                  <a:pt x="168142" y="8107"/>
                </a:lnTo>
                <a:lnTo>
                  <a:pt x="168142" y="1718"/>
                </a:lnTo>
                <a:lnTo>
                  <a:pt x="129015" y="1718"/>
                </a:lnTo>
                <a:lnTo>
                  <a:pt x="129015" y="8107"/>
                </a:lnTo>
                <a:lnTo>
                  <a:pt x="161116" y="8107"/>
                </a:lnTo>
                <a:lnTo>
                  <a:pt x="159808" y="9900"/>
                </a:lnTo>
                <a:lnTo>
                  <a:pt x="156420" y="14557"/>
                </a:lnTo>
                <a:lnTo>
                  <a:pt x="152278" y="20517"/>
                </a:lnTo>
                <a:lnTo>
                  <a:pt x="147383" y="27777"/>
                </a:lnTo>
                <a:lnTo>
                  <a:pt x="142487" y="35037"/>
                </a:lnTo>
                <a:lnTo>
                  <a:pt x="139460" y="40740"/>
                </a:lnTo>
                <a:lnTo>
                  <a:pt x="138302" y="44887"/>
                </a:lnTo>
                <a:lnTo>
                  <a:pt x="137143" y="49034"/>
                </a:lnTo>
                <a:lnTo>
                  <a:pt x="136564" y="53138"/>
                </a:lnTo>
                <a:lnTo>
                  <a:pt x="136564" y="59700"/>
                </a:lnTo>
                <a:lnTo>
                  <a:pt x="144076" y="59700"/>
                </a:lnTo>
                <a:close/>
              </a:path>
              <a:path w="269628" h="61457">
                <a:moveTo>
                  <a:pt x="178319" y="42030"/>
                </a:moveTo>
                <a:lnTo>
                  <a:pt x="206160" y="42030"/>
                </a:lnTo>
                <a:lnTo>
                  <a:pt x="185980" y="36239"/>
                </a:lnTo>
                <a:lnTo>
                  <a:pt x="206160" y="10909"/>
                </a:lnTo>
                <a:lnTo>
                  <a:pt x="206160" y="36239"/>
                </a:lnTo>
                <a:lnTo>
                  <a:pt x="185980" y="36239"/>
                </a:lnTo>
                <a:lnTo>
                  <a:pt x="206160" y="42030"/>
                </a:lnTo>
                <a:lnTo>
                  <a:pt x="206160" y="59700"/>
                </a:lnTo>
                <a:lnTo>
                  <a:pt x="213111" y="59700"/>
                </a:lnTo>
                <a:lnTo>
                  <a:pt x="213111" y="42030"/>
                </a:lnTo>
                <a:lnTo>
                  <a:pt x="221221" y="42030"/>
                </a:lnTo>
                <a:lnTo>
                  <a:pt x="221221" y="36239"/>
                </a:lnTo>
                <a:lnTo>
                  <a:pt x="213111" y="36239"/>
                </a:lnTo>
                <a:lnTo>
                  <a:pt x="213111" y="1718"/>
                </a:lnTo>
                <a:lnTo>
                  <a:pt x="206160" y="1718"/>
                </a:lnTo>
                <a:lnTo>
                  <a:pt x="178319" y="36239"/>
                </a:lnTo>
                <a:lnTo>
                  <a:pt x="178319" y="42030"/>
                </a:lnTo>
                <a:close/>
              </a:path>
              <a:path w="269628" h="61457">
                <a:moveTo>
                  <a:pt x="249137" y="37098"/>
                </a:moveTo>
                <a:lnTo>
                  <a:pt x="250905" y="36824"/>
                </a:lnTo>
                <a:lnTo>
                  <a:pt x="254194" y="35728"/>
                </a:lnTo>
                <a:lnTo>
                  <a:pt x="257501" y="33792"/>
                </a:lnTo>
                <a:lnTo>
                  <a:pt x="260833" y="31021"/>
                </a:lnTo>
                <a:lnTo>
                  <a:pt x="262528" y="28804"/>
                </a:lnTo>
                <a:lnTo>
                  <a:pt x="262565" y="35317"/>
                </a:lnTo>
                <a:lnTo>
                  <a:pt x="261893" y="39645"/>
                </a:lnTo>
                <a:lnTo>
                  <a:pt x="260547" y="43841"/>
                </a:lnTo>
                <a:lnTo>
                  <a:pt x="259202" y="48038"/>
                </a:lnTo>
                <a:lnTo>
                  <a:pt x="257377" y="51058"/>
                </a:lnTo>
                <a:lnTo>
                  <a:pt x="255072" y="52901"/>
                </a:lnTo>
                <a:lnTo>
                  <a:pt x="252768" y="54744"/>
                </a:lnTo>
                <a:lnTo>
                  <a:pt x="250071" y="55666"/>
                </a:lnTo>
                <a:lnTo>
                  <a:pt x="244366" y="55666"/>
                </a:lnTo>
                <a:lnTo>
                  <a:pt x="242410" y="55149"/>
                </a:lnTo>
                <a:lnTo>
                  <a:pt x="239819" y="53082"/>
                </a:lnTo>
                <a:lnTo>
                  <a:pt x="239171" y="50436"/>
                </a:lnTo>
                <a:lnTo>
                  <a:pt x="232220" y="50436"/>
                </a:lnTo>
                <a:lnTo>
                  <a:pt x="232220" y="53574"/>
                </a:lnTo>
                <a:lnTo>
                  <a:pt x="233466" y="56039"/>
                </a:lnTo>
                <a:lnTo>
                  <a:pt x="235957" y="58206"/>
                </a:lnTo>
                <a:lnTo>
                  <a:pt x="238449" y="60373"/>
                </a:lnTo>
                <a:lnTo>
                  <a:pt x="242161" y="61457"/>
                </a:lnTo>
                <a:lnTo>
                  <a:pt x="254344" y="61457"/>
                </a:lnTo>
                <a:lnTo>
                  <a:pt x="259912" y="58642"/>
                </a:lnTo>
                <a:lnTo>
                  <a:pt x="263798" y="53013"/>
                </a:lnTo>
                <a:lnTo>
                  <a:pt x="267685" y="47384"/>
                </a:lnTo>
                <a:lnTo>
                  <a:pt x="269628" y="39825"/>
                </a:lnTo>
                <a:lnTo>
                  <a:pt x="269628" y="23661"/>
                </a:lnTo>
                <a:lnTo>
                  <a:pt x="268769" y="18063"/>
                </a:lnTo>
                <a:lnTo>
                  <a:pt x="267049" y="13543"/>
                </a:lnTo>
                <a:lnTo>
                  <a:pt x="265331" y="9022"/>
                </a:lnTo>
                <a:lnTo>
                  <a:pt x="262796" y="5635"/>
                </a:lnTo>
                <a:lnTo>
                  <a:pt x="259445" y="3381"/>
                </a:lnTo>
                <a:lnTo>
                  <a:pt x="256094" y="1127"/>
                </a:lnTo>
                <a:lnTo>
                  <a:pt x="252512" y="0"/>
                </a:lnTo>
                <a:lnTo>
                  <a:pt x="245412" y="0"/>
                </a:lnTo>
                <a:lnTo>
                  <a:pt x="242379" y="815"/>
                </a:lnTo>
                <a:lnTo>
                  <a:pt x="239601" y="2447"/>
                </a:lnTo>
                <a:lnTo>
                  <a:pt x="238013" y="15267"/>
                </a:lnTo>
                <a:lnTo>
                  <a:pt x="239034" y="12110"/>
                </a:lnTo>
                <a:lnTo>
                  <a:pt x="241077" y="9582"/>
                </a:lnTo>
                <a:lnTo>
                  <a:pt x="243120" y="7054"/>
                </a:lnTo>
                <a:lnTo>
                  <a:pt x="245649" y="5790"/>
                </a:lnTo>
                <a:lnTo>
                  <a:pt x="250831" y="5790"/>
                </a:lnTo>
                <a:lnTo>
                  <a:pt x="252843" y="6320"/>
                </a:lnTo>
                <a:lnTo>
                  <a:pt x="254698" y="7378"/>
                </a:lnTo>
                <a:lnTo>
                  <a:pt x="256555" y="8437"/>
                </a:lnTo>
                <a:lnTo>
                  <a:pt x="258006" y="9999"/>
                </a:lnTo>
                <a:lnTo>
                  <a:pt x="259052" y="12067"/>
                </a:lnTo>
                <a:lnTo>
                  <a:pt x="260099" y="14134"/>
                </a:lnTo>
                <a:lnTo>
                  <a:pt x="260622" y="16301"/>
                </a:lnTo>
                <a:lnTo>
                  <a:pt x="260622" y="22029"/>
                </a:lnTo>
                <a:lnTo>
                  <a:pt x="259550" y="25018"/>
                </a:lnTo>
                <a:lnTo>
                  <a:pt x="257408" y="27534"/>
                </a:lnTo>
                <a:lnTo>
                  <a:pt x="255265" y="30049"/>
                </a:lnTo>
                <a:lnTo>
                  <a:pt x="252500" y="31307"/>
                </a:lnTo>
                <a:lnTo>
                  <a:pt x="246022" y="31307"/>
                </a:lnTo>
                <a:lnTo>
                  <a:pt x="247243" y="37098"/>
                </a:lnTo>
                <a:lnTo>
                  <a:pt x="249137" y="37098"/>
                </a:lnTo>
                <a:close/>
              </a:path>
              <a:path w="269628" h="61457">
                <a:moveTo>
                  <a:pt x="232257" y="28194"/>
                </a:moveTo>
                <a:lnTo>
                  <a:pt x="235247" y="31755"/>
                </a:lnTo>
                <a:lnTo>
                  <a:pt x="238237" y="35317"/>
                </a:lnTo>
                <a:lnTo>
                  <a:pt x="242236" y="37098"/>
                </a:lnTo>
                <a:lnTo>
                  <a:pt x="247243" y="37098"/>
                </a:lnTo>
                <a:lnTo>
                  <a:pt x="246022" y="31307"/>
                </a:lnTo>
                <a:lnTo>
                  <a:pt x="243400" y="30211"/>
                </a:lnTo>
                <a:lnTo>
                  <a:pt x="241245" y="28019"/>
                </a:lnTo>
                <a:lnTo>
                  <a:pt x="239090" y="25828"/>
                </a:lnTo>
                <a:lnTo>
                  <a:pt x="238013" y="22839"/>
                </a:lnTo>
                <a:lnTo>
                  <a:pt x="238013" y="15267"/>
                </a:lnTo>
                <a:lnTo>
                  <a:pt x="239601" y="2447"/>
                </a:lnTo>
                <a:lnTo>
                  <a:pt x="236823" y="4078"/>
                </a:lnTo>
                <a:lnTo>
                  <a:pt x="234656" y="6332"/>
                </a:lnTo>
                <a:lnTo>
                  <a:pt x="233098" y="9209"/>
                </a:lnTo>
                <a:lnTo>
                  <a:pt x="231541" y="12085"/>
                </a:lnTo>
                <a:lnTo>
                  <a:pt x="230763" y="15305"/>
                </a:lnTo>
                <a:lnTo>
                  <a:pt x="230763" y="23897"/>
                </a:lnTo>
                <a:lnTo>
                  <a:pt x="232257" y="281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5070820" y="2299928"/>
            <a:ext cx="21097" cy="0"/>
          </a:xfrm>
          <a:custGeom>
            <a:avLst/>
            <a:gdLst/>
            <a:ahLst/>
            <a:cxnLst/>
            <a:rect l="l" t="t" r="r" b="b"/>
            <a:pathLst>
              <a:path w="23207">
                <a:moveTo>
                  <a:pt x="0" y="0"/>
                </a:moveTo>
                <a:lnTo>
                  <a:pt x="23207" y="0"/>
                </a:lnTo>
              </a:path>
            </a:pathLst>
          </a:custGeom>
          <a:ln w="70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5097409" y="2267969"/>
            <a:ext cx="34006" cy="52676"/>
          </a:xfrm>
          <a:custGeom>
            <a:avLst/>
            <a:gdLst/>
            <a:ahLst/>
            <a:cxnLst/>
            <a:rect l="l" t="t" r="r" b="b"/>
            <a:pathLst>
              <a:path w="37407" h="59700">
                <a:moveTo>
                  <a:pt x="7249" y="53312"/>
                </a:moveTo>
                <a:lnTo>
                  <a:pt x="7249" y="46089"/>
                </a:lnTo>
                <a:lnTo>
                  <a:pt x="11709" y="40124"/>
                </a:lnTo>
                <a:lnTo>
                  <a:pt x="20628" y="33997"/>
                </a:lnTo>
                <a:lnTo>
                  <a:pt x="23468" y="32054"/>
                </a:lnTo>
                <a:lnTo>
                  <a:pt x="25088" y="30933"/>
                </a:lnTo>
                <a:lnTo>
                  <a:pt x="27187" y="29234"/>
                </a:lnTo>
                <a:lnTo>
                  <a:pt x="29765" y="26955"/>
                </a:lnTo>
                <a:lnTo>
                  <a:pt x="32344" y="24676"/>
                </a:lnTo>
                <a:lnTo>
                  <a:pt x="34069" y="22490"/>
                </a:lnTo>
                <a:lnTo>
                  <a:pt x="34941" y="20398"/>
                </a:lnTo>
                <a:lnTo>
                  <a:pt x="35813" y="18306"/>
                </a:lnTo>
                <a:lnTo>
                  <a:pt x="36249" y="16226"/>
                </a:lnTo>
                <a:lnTo>
                  <a:pt x="36249" y="10274"/>
                </a:lnTo>
                <a:lnTo>
                  <a:pt x="34854" y="6942"/>
                </a:lnTo>
                <a:lnTo>
                  <a:pt x="32063" y="4165"/>
                </a:lnTo>
                <a:lnTo>
                  <a:pt x="29273" y="1388"/>
                </a:lnTo>
                <a:lnTo>
                  <a:pt x="24602" y="0"/>
                </a:lnTo>
                <a:lnTo>
                  <a:pt x="14462" y="0"/>
                </a:lnTo>
                <a:lnTo>
                  <a:pt x="11491" y="548"/>
                </a:lnTo>
                <a:lnTo>
                  <a:pt x="9137" y="1643"/>
                </a:lnTo>
                <a:lnTo>
                  <a:pt x="6782" y="2739"/>
                </a:lnTo>
                <a:lnTo>
                  <a:pt x="4914" y="4196"/>
                </a:lnTo>
                <a:lnTo>
                  <a:pt x="3531" y="6014"/>
                </a:lnTo>
                <a:lnTo>
                  <a:pt x="2148" y="7833"/>
                </a:lnTo>
                <a:lnTo>
                  <a:pt x="1457" y="9763"/>
                </a:lnTo>
                <a:lnTo>
                  <a:pt x="1457" y="12179"/>
                </a:lnTo>
                <a:lnTo>
                  <a:pt x="8408" y="12179"/>
                </a:lnTo>
                <a:lnTo>
                  <a:pt x="8408" y="11805"/>
                </a:lnTo>
                <a:lnTo>
                  <a:pt x="9180" y="8872"/>
                </a:lnTo>
                <a:lnTo>
                  <a:pt x="12270" y="6407"/>
                </a:lnTo>
                <a:lnTo>
                  <a:pt x="14636" y="5790"/>
                </a:lnTo>
                <a:lnTo>
                  <a:pt x="21338" y="5790"/>
                </a:lnTo>
                <a:lnTo>
                  <a:pt x="24029" y="6650"/>
                </a:lnTo>
                <a:lnTo>
                  <a:pt x="25897" y="8368"/>
                </a:lnTo>
                <a:lnTo>
                  <a:pt x="27766" y="10087"/>
                </a:lnTo>
                <a:lnTo>
                  <a:pt x="28700" y="12055"/>
                </a:lnTo>
                <a:lnTo>
                  <a:pt x="28700" y="16438"/>
                </a:lnTo>
                <a:lnTo>
                  <a:pt x="28003" y="18517"/>
                </a:lnTo>
                <a:lnTo>
                  <a:pt x="26607" y="20510"/>
                </a:lnTo>
                <a:lnTo>
                  <a:pt x="25187" y="22503"/>
                </a:lnTo>
                <a:lnTo>
                  <a:pt x="21861" y="25516"/>
                </a:lnTo>
                <a:lnTo>
                  <a:pt x="16629" y="29551"/>
                </a:lnTo>
                <a:lnTo>
                  <a:pt x="12705" y="32577"/>
                </a:lnTo>
                <a:lnTo>
                  <a:pt x="8121" y="36114"/>
                </a:lnTo>
                <a:lnTo>
                  <a:pt x="4858" y="39732"/>
                </a:lnTo>
                <a:lnTo>
                  <a:pt x="2914" y="43430"/>
                </a:lnTo>
                <a:lnTo>
                  <a:pt x="971" y="47129"/>
                </a:lnTo>
                <a:lnTo>
                  <a:pt x="0" y="50548"/>
                </a:lnTo>
                <a:lnTo>
                  <a:pt x="0" y="59700"/>
                </a:lnTo>
                <a:lnTo>
                  <a:pt x="37407" y="59700"/>
                </a:lnTo>
                <a:lnTo>
                  <a:pt x="37407" y="53312"/>
                </a:lnTo>
                <a:lnTo>
                  <a:pt x="7249" y="53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5143794" y="2316295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5214185" y="2269485"/>
            <a:ext cx="32682" cy="52710"/>
          </a:xfrm>
          <a:custGeom>
            <a:avLst/>
            <a:gdLst/>
            <a:ahLst/>
            <a:cxnLst/>
            <a:rect l="l" t="t" r="r" b="b"/>
            <a:pathLst>
              <a:path w="35950" h="59738">
                <a:moveTo>
                  <a:pt x="27729" y="47378"/>
                </a:moveTo>
                <a:lnTo>
                  <a:pt x="25785" y="50006"/>
                </a:lnTo>
                <a:lnTo>
                  <a:pt x="23842" y="52633"/>
                </a:lnTo>
                <a:lnTo>
                  <a:pt x="20840" y="53947"/>
                </a:lnTo>
                <a:lnTo>
                  <a:pt x="13764" y="53947"/>
                </a:lnTo>
                <a:lnTo>
                  <a:pt x="11373" y="53406"/>
                </a:lnTo>
                <a:lnTo>
                  <a:pt x="9604" y="52322"/>
                </a:lnTo>
                <a:lnTo>
                  <a:pt x="7835" y="51239"/>
                </a:lnTo>
                <a:lnTo>
                  <a:pt x="6950" y="49862"/>
                </a:lnTo>
                <a:lnTo>
                  <a:pt x="6950" y="47820"/>
                </a:lnTo>
                <a:lnTo>
                  <a:pt x="0" y="47820"/>
                </a:lnTo>
                <a:lnTo>
                  <a:pt x="0" y="51382"/>
                </a:lnTo>
                <a:lnTo>
                  <a:pt x="1538" y="54103"/>
                </a:lnTo>
                <a:lnTo>
                  <a:pt x="4615" y="56357"/>
                </a:lnTo>
                <a:lnTo>
                  <a:pt x="7692" y="58611"/>
                </a:lnTo>
                <a:lnTo>
                  <a:pt x="11784" y="59738"/>
                </a:lnTo>
                <a:lnTo>
                  <a:pt x="23319" y="59738"/>
                </a:lnTo>
                <a:lnTo>
                  <a:pt x="28102" y="57751"/>
                </a:lnTo>
                <a:lnTo>
                  <a:pt x="31241" y="53779"/>
                </a:lnTo>
                <a:lnTo>
                  <a:pt x="34380" y="49806"/>
                </a:lnTo>
                <a:lnTo>
                  <a:pt x="35950" y="45292"/>
                </a:lnTo>
                <a:lnTo>
                  <a:pt x="35950" y="36426"/>
                </a:lnTo>
                <a:lnTo>
                  <a:pt x="35090" y="33181"/>
                </a:lnTo>
                <a:lnTo>
                  <a:pt x="33371" y="30504"/>
                </a:lnTo>
                <a:lnTo>
                  <a:pt x="31652" y="27826"/>
                </a:lnTo>
                <a:lnTo>
                  <a:pt x="29149" y="25747"/>
                </a:lnTo>
                <a:lnTo>
                  <a:pt x="25860" y="24265"/>
                </a:lnTo>
                <a:lnTo>
                  <a:pt x="22571" y="22783"/>
                </a:lnTo>
                <a:lnTo>
                  <a:pt x="17925" y="22042"/>
                </a:lnTo>
                <a:lnTo>
                  <a:pt x="10164" y="22042"/>
                </a:lnTo>
                <a:lnTo>
                  <a:pt x="10164" y="6388"/>
                </a:lnTo>
                <a:lnTo>
                  <a:pt x="33633" y="6388"/>
                </a:lnTo>
                <a:lnTo>
                  <a:pt x="33633" y="0"/>
                </a:lnTo>
                <a:lnTo>
                  <a:pt x="3774" y="0"/>
                </a:lnTo>
                <a:lnTo>
                  <a:pt x="3774" y="28131"/>
                </a:lnTo>
                <a:lnTo>
                  <a:pt x="16978" y="28131"/>
                </a:lnTo>
                <a:lnTo>
                  <a:pt x="22223" y="29383"/>
                </a:lnTo>
                <a:lnTo>
                  <a:pt x="24814" y="31886"/>
                </a:lnTo>
                <a:lnTo>
                  <a:pt x="27405" y="34389"/>
                </a:lnTo>
                <a:lnTo>
                  <a:pt x="28700" y="37484"/>
                </a:lnTo>
                <a:lnTo>
                  <a:pt x="28700" y="44433"/>
                </a:lnTo>
                <a:lnTo>
                  <a:pt x="27729" y="4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5166069" y="2287418"/>
            <a:ext cx="18039" cy="31564"/>
          </a:xfrm>
          <a:custGeom>
            <a:avLst/>
            <a:gdLst/>
            <a:ahLst/>
            <a:cxnLst/>
            <a:rect l="l" t="t" r="r" b="b"/>
            <a:pathLst>
              <a:path w="19843" h="35772">
                <a:moveTo>
                  <a:pt x="7249" y="19240"/>
                </a:moveTo>
                <a:lnTo>
                  <a:pt x="7822" y="17123"/>
                </a:lnTo>
                <a:lnTo>
                  <a:pt x="8968" y="15056"/>
                </a:lnTo>
                <a:lnTo>
                  <a:pt x="10114" y="12988"/>
                </a:lnTo>
                <a:lnTo>
                  <a:pt x="11665" y="11407"/>
                </a:lnTo>
                <a:lnTo>
                  <a:pt x="13621" y="10311"/>
                </a:lnTo>
                <a:lnTo>
                  <a:pt x="15577" y="9215"/>
                </a:lnTo>
                <a:lnTo>
                  <a:pt x="17651" y="8667"/>
                </a:lnTo>
                <a:lnTo>
                  <a:pt x="19843" y="2876"/>
                </a:lnTo>
                <a:lnTo>
                  <a:pt x="16854" y="2876"/>
                </a:lnTo>
                <a:lnTo>
                  <a:pt x="14393" y="1917"/>
                </a:lnTo>
                <a:lnTo>
                  <a:pt x="12463" y="0"/>
                </a:lnTo>
                <a:lnTo>
                  <a:pt x="11248" y="5678"/>
                </a:lnTo>
                <a:lnTo>
                  <a:pt x="7461" y="7372"/>
                </a:lnTo>
                <a:lnTo>
                  <a:pt x="4640" y="9688"/>
                </a:lnTo>
                <a:lnTo>
                  <a:pt x="2784" y="12627"/>
                </a:lnTo>
                <a:lnTo>
                  <a:pt x="928" y="15566"/>
                </a:lnTo>
                <a:lnTo>
                  <a:pt x="0" y="18642"/>
                </a:lnTo>
                <a:lnTo>
                  <a:pt x="0" y="24868"/>
                </a:lnTo>
                <a:lnTo>
                  <a:pt x="822" y="27820"/>
                </a:lnTo>
                <a:lnTo>
                  <a:pt x="2466" y="30709"/>
                </a:lnTo>
                <a:lnTo>
                  <a:pt x="4110" y="33598"/>
                </a:lnTo>
                <a:lnTo>
                  <a:pt x="6334" y="35772"/>
                </a:lnTo>
                <a:lnTo>
                  <a:pt x="7249" y="23499"/>
                </a:lnTo>
                <a:lnTo>
                  <a:pt x="7249" y="19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5168175" y="2267969"/>
            <a:ext cx="34006" cy="54227"/>
          </a:xfrm>
          <a:custGeom>
            <a:avLst/>
            <a:gdLst/>
            <a:ahLst/>
            <a:cxnLst/>
            <a:rect l="l" t="t" r="r" b="b"/>
            <a:pathLst>
              <a:path w="37407" h="61457">
                <a:moveTo>
                  <a:pt x="27292" y="35031"/>
                </a:moveTo>
                <a:lnTo>
                  <a:pt x="28439" y="37098"/>
                </a:lnTo>
                <a:lnTo>
                  <a:pt x="29585" y="39165"/>
                </a:lnTo>
                <a:lnTo>
                  <a:pt x="30158" y="41282"/>
                </a:lnTo>
                <a:lnTo>
                  <a:pt x="30158" y="45541"/>
                </a:lnTo>
                <a:lnTo>
                  <a:pt x="29616" y="47584"/>
                </a:lnTo>
                <a:lnTo>
                  <a:pt x="28532" y="49576"/>
                </a:lnTo>
                <a:lnTo>
                  <a:pt x="27448" y="51568"/>
                </a:lnTo>
                <a:lnTo>
                  <a:pt x="25904" y="53075"/>
                </a:lnTo>
                <a:lnTo>
                  <a:pt x="23898" y="54096"/>
                </a:lnTo>
                <a:lnTo>
                  <a:pt x="21892" y="55118"/>
                </a:lnTo>
                <a:lnTo>
                  <a:pt x="19769" y="55628"/>
                </a:lnTo>
                <a:lnTo>
                  <a:pt x="15309" y="55628"/>
                </a:lnTo>
                <a:lnTo>
                  <a:pt x="13198" y="55118"/>
                </a:lnTo>
                <a:lnTo>
                  <a:pt x="11192" y="54096"/>
                </a:lnTo>
                <a:lnTo>
                  <a:pt x="9186" y="53075"/>
                </a:lnTo>
                <a:lnTo>
                  <a:pt x="7642" y="51568"/>
                </a:lnTo>
                <a:lnTo>
                  <a:pt x="6558" y="49576"/>
                </a:lnTo>
                <a:lnTo>
                  <a:pt x="5474" y="47584"/>
                </a:lnTo>
                <a:lnTo>
                  <a:pt x="4932" y="45541"/>
                </a:lnTo>
                <a:lnTo>
                  <a:pt x="4017" y="57814"/>
                </a:lnTo>
                <a:lnTo>
                  <a:pt x="6820" y="59271"/>
                </a:lnTo>
                <a:lnTo>
                  <a:pt x="9622" y="60728"/>
                </a:lnTo>
                <a:lnTo>
                  <a:pt x="13191" y="61457"/>
                </a:lnTo>
                <a:lnTo>
                  <a:pt x="21886" y="61457"/>
                </a:lnTo>
                <a:lnTo>
                  <a:pt x="25468" y="60728"/>
                </a:lnTo>
                <a:lnTo>
                  <a:pt x="28270" y="59271"/>
                </a:lnTo>
                <a:lnTo>
                  <a:pt x="31073" y="57814"/>
                </a:lnTo>
                <a:lnTo>
                  <a:pt x="33297" y="55641"/>
                </a:lnTo>
                <a:lnTo>
                  <a:pt x="34941" y="52752"/>
                </a:lnTo>
                <a:lnTo>
                  <a:pt x="36585" y="49862"/>
                </a:lnTo>
                <a:lnTo>
                  <a:pt x="37407" y="46911"/>
                </a:lnTo>
                <a:lnTo>
                  <a:pt x="37407" y="40685"/>
                </a:lnTo>
                <a:lnTo>
                  <a:pt x="36473" y="37608"/>
                </a:lnTo>
                <a:lnTo>
                  <a:pt x="34605" y="34670"/>
                </a:lnTo>
                <a:lnTo>
                  <a:pt x="32736" y="31730"/>
                </a:lnTo>
                <a:lnTo>
                  <a:pt x="29908" y="29414"/>
                </a:lnTo>
                <a:lnTo>
                  <a:pt x="26122" y="27720"/>
                </a:lnTo>
                <a:lnTo>
                  <a:pt x="29111" y="26251"/>
                </a:lnTo>
                <a:lnTo>
                  <a:pt x="31353" y="24446"/>
                </a:lnTo>
                <a:lnTo>
                  <a:pt x="32848" y="22304"/>
                </a:lnTo>
                <a:lnTo>
                  <a:pt x="34343" y="20161"/>
                </a:lnTo>
                <a:lnTo>
                  <a:pt x="35090" y="17696"/>
                </a:lnTo>
                <a:lnTo>
                  <a:pt x="35090" y="12191"/>
                </a:lnTo>
                <a:lnTo>
                  <a:pt x="34349" y="9645"/>
                </a:lnTo>
                <a:lnTo>
                  <a:pt x="32867" y="7266"/>
                </a:lnTo>
                <a:lnTo>
                  <a:pt x="31385" y="4887"/>
                </a:lnTo>
                <a:lnTo>
                  <a:pt x="29230" y="3082"/>
                </a:lnTo>
                <a:lnTo>
                  <a:pt x="26402" y="1849"/>
                </a:lnTo>
                <a:lnTo>
                  <a:pt x="23574" y="616"/>
                </a:lnTo>
                <a:lnTo>
                  <a:pt x="20616" y="0"/>
                </a:lnTo>
                <a:lnTo>
                  <a:pt x="14462" y="0"/>
                </a:lnTo>
                <a:lnTo>
                  <a:pt x="11516" y="610"/>
                </a:lnTo>
                <a:lnTo>
                  <a:pt x="8688" y="1830"/>
                </a:lnTo>
                <a:lnTo>
                  <a:pt x="5860" y="3051"/>
                </a:lnTo>
                <a:lnTo>
                  <a:pt x="3705" y="4857"/>
                </a:lnTo>
                <a:lnTo>
                  <a:pt x="2223" y="7247"/>
                </a:lnTo>
                <a:lnTo>
                  <a:pt x="741" y="9638"/>
                </a:lnTo>
                <a:lnTo>
                  <a:pt x="0" y="12191"/>
                </a:lnTo>
                <a:lnTo>
                  <a:pt x="0" y="17696"/>
                </a:lnTo>
                <a:lnTo>
                  <a:pt x="747" y="20161"/>
                </a:lnTo>
                <a:lnTo>
                  <a:pt x="2242" y="22304"/>
                </a:lnTo>
                <a:lnTo>
                  <a:pt x="3737" y="24446"/>
                </a:lnTo>
                <a:lnTo>
                  <a:pt x="5966" y="26251"/>
                </a:lnTo>
                <a:lnTo>
                  <a:pt x="8931" y="27720"/>
                </a:lnTo>
                <a:lnTo>
                  <a:pt x="10146" y="22042"/>
                </a:lnTo>
                <a:lnTo>
                  <a:pt x="8215" y="20124"/>
                </a:lnTo>
                <a:lnTo>
                  <a:pt x="7249" y="17870"/>
                </a:lnTo>
                <a:lnTo>
                  <a:pt x="7249" y="12440"/>
                </a:lnTo>
                <a:lnTo>
                  <a:pt x="8290" y="10149"/>
                </a:lnTo>
                <a:lnTo>
                  <a:pt x="10370" y="8406"/>
                </a:lnTo>
                <a:lnTo>
                  <a:pt x="12450" y="6662"/>
                </a:lnTo>
                <a:lnTo>
                  <a:pt x="14836" y="5790"/>
                </a:lnTo>
                <a:lnTo>
                  <a:pt x="20242" y="5790"/>
                </a:lnTo>
                <a:lnTo>
                  <a:pt x="22640" y="6662"/>
                </a:lnTo>
                <a:lnTo>
                  <a:pt x="24720" y="8406"/>
                </a:lnTo>
                <a:lnTo>
                  <a:pt x="26800" y="10149"/>
                </a:lnTo>
                <a:lnTo>
                  <a:pt x="27841" y="12440"/>
                </a:lnTo>
                <a:lnTo>
                  <a:pt x="27841" y="17870"/>
                </a:lnTo>
                <a:lnTo>
                  <a:pt x="26869" y="20124"/>
                </a:lnTo>
                <a:lnTo>
                  <a:pt x="24926" y="22042"/>
                </a:lnTo>
                <a:lnTo>
                  <a:pt x="22982" y="23960"/>
                </a:lnTo>
                <a:lnTo>
                  <a:pt x="20516" y="24918"/>
                </a:lnTo>
                <a:lnTo>
                  <a:pt x="17526" y="24918"/>
                </a:lnTo>
                <a:lnTo>
                  <a:pt x="15334" y="30709"/>
                </a:lnTo>
                <a:lnTo>
                  <a:pt x="19719" y="30709"/>
                </a:lnTo>
                <a:lnTo>
                  <a:pt x="21799" y="31257"/>
                </a:lnTo>
                <a:lnTo>
                  <a:pt x="23767" y="32353"/>
                </a:lnTo>
                <a:lnTo>
                  <a:pt x="25735" y="33449"/>
                </a:lnTo>
                <a:lnTo>
                  <a:pt x="27292" y="350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5831835" y="2267969"/>
            <a:ext cx="34006" cy="52676"/>
          </a:xfrm>
          <a:custGeom>
            <a:avLst/>
            <a:gdLst/>
            <a:ahLst/>
            <a:cxnLst/>
            <a:rect l="l" t="t" r="r" b="b"/>
            <a:pathLst>
              <a:path w="37407" h="59700">
                <a:moveTo>
                  <a:pt x="7249" y="53312"/>
                </a:moveTo>
                <a:lnTo>
                  <a:pt x="7249" y="46089"/>
                </a:lnTo>
                <a:lnTo>
                  <a:pt x="11709" y="40124"/>
                </a:lnTo>
                <a:lnTo>
                  <a:pt x="20628" y="33997"/>
                </a:lnTo>
                <a:lnTo>
                  <a:pt x="23468" y="32054"/>
                </a:lnTo>
                <a:lnTo>
                  <a:pt x="25087" y="30933"/>
                </a:lnTo>
                <a:lnTo>
                  <a:pt x="27187" y="29234"/>
                </a:lnTo>
                <a:lnTo>
                  <a:pt x="29765" y="26955"/>
                </a:lnTo>
                <a:lnTo>
                  <a:pt x="32344" y="24676"/>
                </a:lnTo>
                <a:lnTo>
                  <a:pt x="34069" y="22490"/>
                </a:lnTo>
                <a:lnTo>
                  <a:pt x="34941" y="20398"/>
                </a:lnTo>
                <a:lnTo>
                  <a:pt x="35813" y="18306"/>
                </a:lnTo>
                <a:lnTo>
                  <a:pt x="36249" y="16226"/>
                </a:lnTo>
                <a:lnTo>
                  <a:pt x="36249" y="10274"/>
                </a:lnTo>
                <a:lnTo>
                  <a:pt x="34854" y="6942"/>
                </a:lnTo>
                <a:lnTo>
                  <a:pt x="32063" y="4165"/>
                </a:lnTo>
                <a:lnTo>
                  <a:pt x="29273" y="1388"/>
                </a:lnTo>
                <a:lnTo>
                  <a:pt x="24602" y="0"/>
                </a:lnTo>
                <a:lnTo>
                  <a:pt x="14462" y="0"/>
                </a:lnTo>
                <a:lnTo>
                  <a:pt x="11491" y="548"/>
                </a:lnTo>
                <a:lnTo>
                  <a:pt x="9137" y="1643"/>
                </a:lnTo>
                <a:lnTo>
                  <a:pt x="6782" y="2739"/>
                </a:lnTo>
                <a:lnTo>
                  <a:pt x="4914" y="4196"/>
                </a:lnTo>
                <a:lnTo>
                  <a:pt x="3531" y="6014"/>
                </a:lnTo>
                <a:lnTo>
                  <a:pt x="2148" y="7833"/>
                </a:lnTo>
                <a:lnTo>
                  <a:pt x="1457" y="9763"/>
                </a:lnTo>
                <a:lnTo>
                  <a:pt x="1457" y="12179"/>
                </a:lnTo>
                <a:lnTo>
                  <a:pt x="8408" y="12179"/>
                </a:lnTo>
                <a:lnTo>
                  <a:pt x="8408" y="11805"/>
                </a:lnTo>
                <a:lnTo>
                  <a:pt x="9180" y="8872"/>
                </a:lnTo>
                <a:lnTo>
                  <a:pt x="12269" y="6407"/>
                </a:lnTo>
                <a:lnTo>
                  <a:pt x="14636" y="5790"/>
                </a:lnTo>
                <a:lnTo>
                  <a:pt x="21338" y="5790"/>
                </a:lnTo>
                <a:lnTo>
                  <a:pt x="24029" y="6650"/>
                </a:lnTo>
                <a:lnTo>
                  <a:pt x="25897" y="8368"/>
                </a:lnTo>
                <a:lnTo>
                  <a:pt x="27766" y="10087"/>
                </a:lnTo>
                <a:lnTo>
                  <a:pt x="28700" y="12055"/>
                </a:lnTo>
                <a:lnTo>
                  <a:pt x="28700" y="16438"/>
                </a:lnTo>
                <a:lnTo>
                  <a:pt x="28003" y="18517"/>
                </a:lnTo>
                <a:lnTo>
                  <a:pt x="26607" y="20510"/>
                </a:lnTo>
                <a:lnTo>
                  <a:pt x="25187" y="22503"/>
                </a:lnTo>
                <a:lnTo>
                  <a:pt x="21861" y="25516"/>
                </a:lnTo>
                <a:lnTo>
                  <a:pt x="16629" y="29551"/>
                </a:lnTo>
                <a:lnTo>
                  <a:pt x="12705" y="32577"/>
                </a:lnTo>
                <a:lnTo>
                  <a:pt x="8121" y="36114"/>
                </a:lnTo>
                <a:lnTo>
                  <a:pt x="4858" y="39732"/>
                </a:lnTo>
                <a:lnTo>
                  <a:pt x="2914" y="43430"/>
                </a:lnTo>
                <a:lnTo>
                  <a:pt x="971" y="47129"/>
                </a:lnTo>
                <a:lnTo>
                  <a:pt x="0" y="50548"/>
                </a:lnTo>
                <a:lnTo>
                  <a:pt x="0" y="59700"/>
                </a:lnTo>
                <a:lnTo>
                  <a:pt x="37407" y="59700"/>
                </a:lnTo>
                <a:lnTo>
                  <a:pt x="37407" y="53312"/>
                </a:lnTo>
                <a:lnTo>
                  <a:pt x="7249" y="53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5628584" y="2305928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5620996" y="2267969"/>
            <a:ext cx="38491" cy="54227"/>
          </a:xfrm>
          <a:custGeom>
            <a:avLst/>
            <a:gdLst/>
            <a:ahLst/>
            <a:cxnLst/>
            <a:rect l="l" t="t" r="r" b="b"/>
            <a:pathLst>
              <a:path w="42340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5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5669489" y="2316295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5698161" y="2305928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5690574" y="2267969"/>
            <a:ext cx="38491" cy="54227"/>
          </a:xfrm>
          <a:custGeom>
            <a:avLst/>
            <a:gdLst/>
            <a:ahLst/>
            <a:cxnLst/>
            <a:rect l="l" t="t" r="r" b="b"/>
            <a:pathLst>
              <a:path w="42340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5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5744546" y="2305928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5736959" y="2267969"/>
            <a:ext cx="38491" cy="54227"/>
          </a:xfrm>
          <a:custGeom>
            <a:avLst/>
            <a:gdLst/>
            <a:ahLst/>
            <a:cxnLst/>
            <a:rect l="l" t="t" r="r" b="b"/>
            <a:pathLst>
              <a:path w="42340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5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5785451" y="2267969"/>
            <a:ext cx="34006" cy="52676"/>
          </a:xfrm>
          <a:custGeom>
            <a:avLst/>
            <a:gdLst/>
            <a:ahLst/>
            <a:cxnLst/>
            <a:rect l="l" t="t" r="r" b="b"/>
            <a:pathLst>
              <a:path w="37407" h="59700">
                <a:moveTo>
                  <a:pt x="7249" y="53312"/>
                </a:moveTo>
                <a:lnTo>
                  <a:pt x="7249" y="46089"/>
                </a:lnTo>
                <a:lnTo>
                  <a:pt x="11709" y="40124"/>
                </a:lnTo>
                <a:lnTo>
                  <a:pt x="20628" y="33997"/>
                </a:lnTo>
                <a:lnTo>
                  <a:pt x="23468" y="32054"/>
                </a:lnTo>
                <a:lnTo>
                  <a:pt x="25087" y="30933"/>
                </a:lnTo>
                <a:lnTo>
                  <a:pt x="27187" y="29234"/>
                </a:lnTo>
                <a:lnTo>
                  <a:pt x="29765" y="26955"/>
                </a:lnTo>
                <a:lnTo>
                  <a:pt x="32344" y="24676"/>
                </a:lnTo>
                <a:lnTo>
                  <a:pt x="34069" y="22490"/>
                </a:lnTo>
                <a:lnTo>
                  <a:pt x="34941" y="20398"/>
                </a:lnTo>
                <a:lnTo>
                  <a:pt x="35813" y="18306"/>
                </a:lnTo>
                <a:lnTo>
                  <a:pt x="36249" y="16226"/>
                </a:lnTo>
                <a:lnTo>
                  <a:pt x="36249" y="10274"/>
                </a:lnTo>
                <a:lnTo>
                  <a:pt x="34854" y="6942"/>
                </a:lnTo>
                <a:lnTo>
                  <a:pt x="32063" y="4165"/>
                </a:lnTo>
                <a:lnTo>
                  <a:pt x="29273" y="1388"/>
                </a:lnTo>
                <a:lnTo>
                  <a:pt x="24602" y="0"/>
                </a:lnTo>
                <a:lnTo>
                  <a:pt x="14462" y="0"/>
                </a:lnTo>
                <a:lnTo>
                  <a:pt x="11491" y="548"/>
                </a:lnTo>
                <a:lnTo>
                  <a:pt x="9137" y="1643"/>
                </a:lnTo>
                <a:lnTo>
                  <a:pt x="6782" y="2739"/>
                </a:lnTo>
                <a:lnTo>
                  <a:pt x="4914" y="4196"/>
                </a:lnTo>
                <a:lnTo>
                  <a:pt x="3531" y="6014"/>
                </a:lnTo>
                <a:lnTo>
                  <a:pt x="2148" y="7833"/>
                </a:lnTo>
                <a:lnTo>
                  <a:pt x="1457" y="9763"/>
                </a:lnTo>
                <a:lnTo>
                  <a:pt x="1457" y="12179"/>
                </a:lnTo>
                <a:lnTo>
                  <a:pt x="8408" y="12179"/>
                </a:lnTo>
                <a:lnTo>
                  <a:pt x="8408" y="11805"/>
                </a:lnTo>
                <a:lnTo>
                  <a:pt x="9180" y="8872"/>
                </a:lnTo>
                <a:lnTo>
                  <a:pt x="12269" y="6407"/>
                </a:lnTo>
                <a:lnTo>
                  <a:pt x="14636" y="5790"/>
                </a:lnTo>
                <a:lnTo>
                  <a:pt x="21338" y="5790"/>
                </a:lnTo>
                <a:lnTo>
                  <a:pt x="24029" y="6650"/>
                </a:lnTo>
                <a:lnTo>
                  <a:pt x="25897" y="8368"/>
                </a:lnTo>
                <a:lnTo>
                  <a:pt x="27766" y="10087"/>
                </a:lnTo>
                <a:lnTo>
                  <a:pt x="28700" y="12055"/>
                </a:lnTo>
                <a:lnTo>
                  <a:pt x="28700" y="16438"/>
                </a:lnTo>
                <a:lnTo>
                  <a:pt x="28003" y="18517"/>
                </a:lnTo>
                <a:lnTo>
                  <a:pt x="26607" y="20510"/>
                </a:lnTo>
                <a:lnTo>
                  <a:pt x="25187" y="22503"/>
                </a:lnTo>
                <a:lnTo>
                  <a:pt x="21861" y="25516"/>
                </a:lnTo>
                <a:lnTo>
                  <a:pt x="16629" y="29551"/>
                </a:lnTo>
                <a:lnTo>
                  <a:pt x="12705" y="32577"/>
                </a:lnTo>
                <a:lnTo>
                  <a:pt x="8121" y="36114"/>
                </a:lnTo>
                <a:lnTo>
                  <a:pt x="4858" y="39732"/>
                </a:lnTo>
                <a:lnTo>
                  <a:pt x="2914" y="43430"/>
                </a:lnTo>
                <a:lnTo>
                  <a:pt x="971" y="47129"/>
                </a:lnTo>
                <a:lnTo>
                  <a:pt x="0" y="50548"/>
                </a:lnTo>
                <a:lnTo>
                  <a:pt x="0" y="59700"/>
                </a:lnTo>
                <a:lnTo>
                  <a:pt x="37407" y="59700"/>
                </a:lnTo>
                <a:lnTo>
                  <a:pt x="37407" y="53312"/>
                </a:lnTo>
                <a:lnTo>
                  <a:pt x="7249" y="53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6148799" y="2316295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6219190" y="2269485"/>
            <a:ext cx="32682" cy="52710"/>
          </a:xfrm>
          <a:custGeom>
            <a:avLst/>
            <a:gdLst/>
            <a:ahLst/>
            <a:cxnLst/>
            <a:rect l="l" t="t" r="r" b="b"/>
            <a:pathLst>
              <a:path w="35950" h="59738">
                <a:moveTo>
                  <a:pt x="27728" y="47378"/>
                </a:moveTo>
                <a:lnTo>
                  <a:pt x="25785" y="50006"/>
                </a:lnTo>
                <a:lnTo>
                  <a:pt x="23842" y="52633"/>
                </a:lnTo>
                <a:lnTo>
                  <a:pt x="20840" y="53947"/>
                </a:lnTo>
                <a:lnTo>
                  <a:pt x="13764" y="53947"/>
                </a:lnTo>
                <a:lnTo>
                  <a:pt x="11373" y="53406"/>
                </a:lnTo>
                <a:lnTo>
                  <a:pt x="9604" y="52322"/>
                </a:lnTo>
                <a:lnTo>
                  <a:pt x="7835" y="51239"/>
                </a:lnTo>
                <a:lnTo>
                  <a:pt x="6950" y="49862"/>
                </a:lnTo>
                <a:lnTo>
                  <a:pt x="6950" y="47820"/>
                </a:lnTo>
                <a:lnTo>
                  <a:pt x="0" y="47820"/>
                </a:lnTo>
                <a:lnTo>
                  <a:pt x="0" y="51382"/>
                </a:lnTo>
                <a:lnTo>
                  <a:pt x="1538" y="54103"/>
                </a:lnTo>
                <a:lnTo>
                  <a:pt x="4615" y="56357"/>
                </a:lnTo>
                <a:lnTo>
                  <a:pt x="7692" y="58611"/>
                </a:lnTo>
                <a:lnTo>
                  <a:pt x="11784" y="59738"/>
                </a:lnTo>
                <a:lnTo>
                  <a:pt x="23319" y="59738"/>
                </a:lnTo>
                <a:lnTo>
                  <a:pt x="28102" y="57751"/>
                </a:lnTo>
                <a:lnTo>
                  <a:pt x="31241" y="53779"/>
                </a:lnTo>
                <a:lnTo>
                  <a:pt x="34380" y="49806"/>
                </a:lnTo>
                <a:lnTo>
                  <a:pt x="35950" y="45292"/>
                </a:lnTo>
                <a:lnTo>
                  <a:pt x="35950" y="36426"/>
                </a:lnTo>
                <a:lnTo>
                  <a:pt x="35090" y="33181"/>
                </a:lnTo>
                <a:lnTo>
                  <a:pt x="33371" y="30504"/>
                </a:lnTo>
                <a:lnTo>
                  <a:pt x="31652" y="27826"/>
                </a:lnTo>
                <a:lnTo>
                  <a:pt x="29149" y="25747"/>
                </a:lnTo>
                <a:lnTo>
                  <a:pt x="25860" y="24265"/>
                </a:lnTo>
                <a:lnTo>
                  <a:pt x="22571" y="22783"/>
                </a:lnTo>
                <a:lnTo>
                  <a:pt x="17925" y="22042"/>
                </a:lnTo>
                <a:lnTo>
                  <a:pt x="10164" y="22042"/>
                </a:lnTo>
                <a:lnTo>
                  <a:pt x="10164" y="6388"/>
                </a:lnTo>
                <a:lnTo>
                  <a:pt x="33633" y="6388"/>
                </a:lnTo>
                <a:lnTo>
                  <a:pt x="33633" y="0"/>
                </a:lnTo>
                <a:lnTo>
                  <a:pt x="3774" y="0"/>
                </a:lnTo>
                <a:lnTo>
                  <a:pt x="3774" y="28131"/>
                </a:lnTo>
                <a:lnTo>
                  <a:pt x="16978" y="28131"/>
                </a:lnTo>
                <a:lnTo>
                  <a:pt x="22223" y="29383"/>
                </a:lnTo>
                <a:lnTo>
                  <a:pt x="24813" y="31886"/>
                </a:lnTo>
                <a:lnTo>
                  <a:pt x="27405" y="34389"/>
                </a:lnTo>
                <a:lnTo>
                  <a:pt x="28700" y="37484"/>
                </a:lnTo>
                <a:lnTo>
                  <a:pt x="28700" y="44433"/>
                </a:lnTo>
                <a:lnTo>
                  <a:pt x="27728" y="4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6171073" y="2287418"/>
            <a:ext cx="18039" cy="31564"/>
          </a:xfrm>
          <a:custGeom>
            <a:avLst/>
            <a:gdLst/>
            <a:ahLst/>
            <a:cxnLst/>
            <a:rect l="l" t="t" r="r" b="b"/>
            <a:pathLst>
              <a:path w="19843" h="35772">
                <a:moveTo>
                  <a:pt x="7249" y="19240"/>
                </a:moveTo>
                <a:lnTo>
                  <a:pt x="7823" y="17123"/>
                </a:lnTo>
                <a:lnTo>
                  <a:pt x="8969" y="15056"/>
                </a:lnTo>
                <a:lnTo>
                  <a:pt x="10115" y="12988"/>
                </a:lnTo>
                <a:lnTo>
                  <a:pt x="11665" y="11407"/>
                </a:lnTo>
                <a:lnTo>
                  <a:pt x="13621" y="10311"/>
                </a:lnTo>
                <a:lnTo>
                  <a:pt x="15577" y="9215"/>
                </a:lnTo>
                <a:lnTo>
                  <a:pt x="17651" y="8667"/>
                </a:lnTo>
                <a:lnTo>
                  <a:pt x="19843" y="2876"/>
                </a:lnTo>
                <a:lnTo>
                  <a:pt x="16854" y="2876"/>
                </a:lnTo>
                <a:lnTo>
                  <a:pt x="14394" y="1917"/>
                </a:lnTo>
                <a:lnTo>
                  <a:pt x="12463" y="0"/>
                </a:lnTo>
                <a:lnTo>
                  <a:pt x="11248" y="5678"/>
                </a:lnTo>
                <a:lnTo>
                  <a:pt x="7461" y="7372"/>
                </a:lnTo>
                <a:lnTo>
                  <a:pt x="4640" y="9688"/>
                </a:lnTo>
                <a:lnTo>
                  <a:pt x="2784" y="12627"/>
                </a:lnTo>
                <a:lnTo>
                  <a:pt x="928" y="15566"/>
                </a:lnTo>
                <a:lnTo>
                  <a:pt x="0" y="18642"/>
                </a:lnTo>
                <a:lnTo>
                  <a:pt x="0" y="24868"/>
                </a:lnTo>
                <a:lnTo>
                  <a:pt x="822" y="27820"/>
                </a:lnTo>
                <a:lnTo>
                  <a:pt x="2466" y="30709"/>
                </a:lnTo>
                <a:lnTo>
                  <a:pt x="4110" y="33598"/>
                </a:lnTo>
                <a:lnTo>
                  <a:pt x="6334" y="35772"/>
                </a:lnTo>
                <a:lnTo>
                  <a:pt x="7249" y="23499"/>
                </a:lnTo>
                <a:lnTo>
                  <a:pt x="7249" y="19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6173180" y="2267969"/>
            <a:ext cx="34006" cy="54227"/>
          </a:xfrm>
          <a:custGeom>
            <a:avLst/>
            <a:gdLst/>
            <a:ahLst/>
            <a:cxnLst/>
            <a:rect l="l" t="t" r="r" b="b"/>
            <a:pathLst>
              <a:path w="37407" h="61457">
                <a:moveTo>
                  <a:pt x="27292" y="35031"/>
                </a:moveTo>
                <a:lnTo>
                  <a:pt x="28438" y="37098"/>
                </a:lnTo>
                <a:lnTo>
                  <a:pt x="29585" y="39165"/>
                </a:lnTo>
                <a:lnTo>
                  <a:pt x="30158" y="41282"/>
                </a:lnTo>
                <a:lnTo>
                  <a:pt x="30158" y="45541"/>
                </a:lnTo>
                <a:lnTo>
                  <a:pt x="29616" y="47584"/>
                </a:lnTo>
                <a:lnTo>
                  <a:pt x="28532" y="49576"/>
                </a:lnTo>
                <a:lnTo>
                  <a:pt x="27448" y="51568"/>
                </a:lnTo>
                <a:lnTo>
                  <a:pt x="25904" y="53075"/>
                </a:lnTo>
                <a:lnTo>
                  <a:pt x="23898" y="54096"/>
                </a:lnTo>
                <a:lnTo>
                  <a:pt x="21892" y="55118"/>
                </a:lnTo>
                <a:lnTo>
                  <a:pt x="19768" y="55628"/>
                </a:lnTo>
                <a:lnTo>
                  <a:pt x="15309" y="55628"/>
                </a:lnTo>
                <a:lnTo>
                  <a:pt x="13198" y="55118"/>
                </a:lnTo>
                <a:lnTo>
                  <a:pt x="11192" y="54096"/>
                </a:lnTo>
                <a:lnTo>
                  <a:pt x="9186" y="53075"/>
                </a:lnTo>
                <a:lnTo>
                  <a:pt x="7642" y="51568"/>
                </a:lnTo>
                <a:lnTo>
                  <a:pt x="6558" y="49576"/>
                </a:lnTo>
                <a:lnTo>
                  <a:pt x="5474" y="47584"/>
                </a:lnTo>
                <a:lnTo>
                  <a:pt x="4932" y="45541"/>
                </a:lnTo>
                <a:lnTo>
                  <a:pt x="4017" y="57814"/>
                </a:lnTo>
                <a:lnTo>
                  <a:pt x="6820" y="59271"/>
                </a:lnTo>
                <a:lnTo>
                  <a:pt x="9622" y="60728"/>
                </a:lnTo>
                <a:lnTo>
                  <a:pt x="13191" y="61457"/>
                </a:lnTo>
                <a:lnTo>
                  <a:pt x="21886" y="61457"/>
                </a:lnTo>
                <a:lnTo>
                  <a:pt x="25468" y="60728"/>
                </a:lnTo>
                <a:lnTo>
                  <a:pt x="28270" y="59271"/>
                </a:lnTo>
                <a:lnTo>
                  <a:pt x="31073" y="57814"/>
                </a:lnTo>
                <a:lnTo>
                  <a:pt x="33297" y="55641"/>
                </a:lnTo>
                <a:lnTo>
                  <a:pt x="34941" y="52752"/>
                </a:lnTo>
                <a:lnTo>
                  <a:pt x="36585" y="49862"/>
                </a:lnTo>
                <a:lnTo>
                  <a:pt x="37407" y="46911"/>
                </a:lnTo>
                <a:lnTo>
                  <a:pt x="37407" y="40685"/>
                </a:lnTo>
                <a:lnTo>
                  <a:pt x="36473" y="37608"/>
                </a:lnTo>
                <a:lnTo>
                  <a:pt x="34605" y="34670"/>
                </a:lnTo>
                <a:lnTo>
                  <a:pt x="32736" y="31730"/>
                </a:lnTo>
                <a:lnTo>
                  <a:pt x="29908" y="29414"/>
                </a:lnTo>
                <a:lnTo>
                  <a:pt x="26121" y="27720"/>
                </a:lnTo>
                <a:lnTo>
                  <a:pt x="29111" y="26251"/>
                </a:lnTo>
                <a:lnTo>
                  <a:pt x="31353" y="24446"/>
                </a:lnTo>
                <a:lnTo>
                  <a:pt x="32848" y="22304"/>
                </a:lnTo>
                <a:lnTo>
                  <a:pt x="34343" y="20161"/>
                </a:lnTo>
                <a:lnTo>
                  <a:pt x="35090" y="17696"/>
                </a:lnTo>
                <a:lnTo>
                  <a:pt x="35090" y="12191"/>
                </a:lnTo>
                <a:lnTo>
                  <a:pt x="34349" y="9645"/>
                </a:lnTo>
                <a:lnTo>
                  <a:pt x="32867" y="7266"/>
                </a:lnTo>
                <a:lnTo>
                  <a:pt x="31385" y="4887"/>
                </a:lnTo>
                <a:lnTo>
                  <a:pt x="29229" y="3082"/>
                </a:lnTo>
                <a:lnTo>
                  <a:pt x="26402" y="1849"/>
                </a:lnTo>
                <a:lnTo>
                  <a:pt x="23574" y="616"/>
                </a:lnTo>
                <a:lnTo>
                  <a:pt x="20616" y="0"/>
                </a:lnTo>
                <a:lnTo>
                  <a:pt x="14462" y="0"/>
                </a:lnTo>
                <a:lnTo>
                  <a:pt x="11516" y="610"/>
                </a:lnTo>
                <a:lnTo>
                  <a:pt x="8688" y="1830"/>
                </a:lnTo>
                <a:lnTo>
                  <a:pt x="5860" y="3051"/>
                </a:lnTo>
                <a:lnTo>
                  <a:pt x="3705" y="4857"/>
                </a:lnTo>
                <a:lnTo>
                  <a:pt x="2223" y="7247"/>
                </a:lnTo>
                <a:lnTo>
                  <a:pt x="741" y="9638"/>
                </a:lnTo>
                <a:lnTo>
                  <a:pt x="0" y="12191"/>
                </a:lnTo>
                <a:lnTo>
                  <a:pt x="0" y="17696"/>
                </a:lnTo>
                <a:lnTo>
                  <a:pt x="747" y="20161"/>
                </a:lnTo>
                <a:lnTo>
                  <a:pt x="2242" y="22304"/>
                </a:lnTo>
                <a:lnTo>
                  <a:pt x="3737" y="24446"/>
                </a:lnTo>
                <a:lnTo>
                  <a:pt x="5966" y="26251"/>
                </a:lnTo>
                <a:lnTo>
                  <a:pt x="8931" y="27720"/>
                </a:lnTo>
                <a:lnTo>
                  <a:pt x="10146" y="22042"/>
                </a:lnTo>
                <a:lnTo>
                  <a:pt x="8215" y="20124"/>
                </a:lnTo>
                <a:lnTo>
                  <a:pt x="7249" y="17870"/>
                </a:lnTo>
                <a:lnTo>
                  <a:pt x="7249" y="12440"/>
                </a:lnTo>
                <a:lnTo>
                  <a:pt x="8290" y="10149"/>
                </a:lnTo>
                <a:lnTo>
                  <a:pt x="10370" y="8406"/>
                </a:lnTo>
                <a:lnTo>
                  <a:pt x="12450" y="6662"/>
                </a:lnTo>
                <a:lnTo>
                  <a:pt x="14835" y="5790"/>
                </a:lnTo>
                <a:lnTo>
                  <a:pt x="20242" y="5790"/>
                </a:lnTo>
                <a:lnTo>
                  <a:pt x="22640" y="6662"/>
                </a:lnTo>
                <a:lnTo>
                  <a:pt x="24720" y="8406"/>
                </a:lnTo>
                <a:lnTo>
                  <a:pt x="26800" y="10149"/>
                </a:lnTo>
                <a:lnTo>
                  <a:pt x="27841" y="12440"/>
                </a:lnTo>
                <a:lnTo>
                  <a:pt x="27841" y="17870"/>
                </a:lnTo>
                <a:lnTo>
                  <a:pt x="26869" y="20124"/>
                </a:lnTo>
                <a:lnTo>
                  <a:pt x="24926" y="22042"/>
                </a:lnTo>
                <a:lnTo>
                  <a:pt x="22982" y="23960"/>
                </a:lnTo>
                <a:lnTo>
                  <a:pt x="20516" y="24918"/>
                </a:lnTo>
                <a:lnTo>
                  <a:pt x="17526" y="24918"/>
                </a:lnTo>
                <a:lnTo>
                  <a:pt x="15334" y="30709"/>
                </a:lnTo>
                <a:lnTo>
                  <a:pt x="19719" y="30709"/>
                </a:lnTo>
                <a:lnTo>
                  <a:pt x="21799" y="31257"/>
                </a:lnTo>
                <a:lnTo>
                  <a:pt x="23767" y="32353"/>
                </a:lnTo>
                <a:lnTo>
                  <a:pt x="25735" y="33449"/>
                </a:lnTo>
                <a:lnTo>
                  <a:pt x="27292" y="350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6075823" y="2299928"/>
            <a:ext cx="21097" cy="0"/>
          </a:xfrm>
          <a:custGeom>
            <a:avLst/>
            <a:gdLst/>
            <a:ahLst/>
            <a:cxnLst/>
            <a:rect l="l" t="t" r="r" b="b"/>
            <a:pathLst>
              <a:path w="23207">
                <a:moveTo>
                  <a:pt x="0" y="0"/>
                </a:moveTo>
                <a:lnTo>
                  <a:pt x="23207" y="0"/>
                </a:lnTo>
              </a:path>
            </a:pathLst>
          </a:custGeom>
          <a:ln w="70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6107894" y="2305928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6100306" y="2267969"/>
            <a:ext cx="38491" cy="54227"/>
          </a:xfrm>
          <a:custGeom>
            <a:avLst/>
            <a:gdLst/>
            <a:ahLst/>
            <a:cxnLst/>
            <a:rect l="l" t="t" r="r" b="b"/>
            <a:pathLst>
              <a:path w="42340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5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6626001" y="2267969"/>
            <a:ext cx="38491" cy="54227"/>
          </a:xfrm>
          <a:custGeom>
            <a:avLst/>
            <a:gdLst/>
            <a:ahLst/>
            <a:cxnLst/>
            <a:rect l="l" t="t" r="r" b="b"/>
            <a:pathLst>
              <a:path w="42340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5"/>
                </a:lnTo>
                <a:lnTo>
                  <a:pt x="12731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10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1" y="24209"/>
                </a:lnTo>
                <a:lnTo>
                  <a:pt x="35091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10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1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6674493" y="2316295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6701932" y="2269485"/>
            <a:ext cx="16986" cy="51161"/>
          </a:xfrm>
          <a:custGeom>
            <a:avLst/>
            <a:gdLst/>
            <a:ahLst/>
            <a:cxnLst/>
            <a:rect l="l" t="t" r="r" b="b"/>
            <a:pathLst>
              <a:path w="18685" h="57982">
                <a:moveTo>
                  <a:pt x="11734" y="7210"/>
                </a:moveTo>
                <a:lnTo>
                  <a:pt x="11734" y="57982"/>
                </a:lnTo>
                <a:lnTo>
                  <a:pt x="18685" y="57982"/>
                </a:lnTo>
                <a:lnTo>
                  <a:pt x="18685" y="0"/>
                </a:lnTo>
                <a:lnTo>
                  <a:pt x="11734" y="0"/>
                </a:lnTo>
                <a:lnTo>
                  <a:pt x="0" y="5417"/>
                </a:lnTo>
                <a:lnTo>
                  <a:pt x="0" y="11880"/>
                </a:lnTo>
                <a:lnTo>
                  <a:pt x="11734" y="7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6744341" y="2267969"/>
            <a:ext cx="34007" cy="54227"/>
          </a:xfrm>
          <a:custGeom>
            <a:avLst/>
            <a:gdLst/>
            <a:ahLst/>
            <a:cxnLst/>
            <a:rect l="l" t="t" r="r" b="b"/>
            <a:pathLst>
              <a:path w="37408" h="61457">
                <a:moveTo>
                  <a:pt x="16916" y="37098"/>
                </a:moveTo>
                <a:lnTo>
                  <a:pt x="18685" y="36824"/>
                </a:lnTo>
                <a:lnTo>
                  <a:pt x="21973" y="35728"/>
                </a:lnTo>
                <a:lnTo>
                  <a:pt x="25281" y="33792"/>
                </a:lnTo>
                <a:lnTo>
                  <a:pt x="28613" y="31021"/>
                </a:lnTo>
                <a:lnTo>
                  <a:pt x="30307" y="28804"/>
                </a:lnTo>
                <a:lnTo>
                  <a:pt x="30344" y="35317"/>
                </a:lnTo>
                <a:lnTo>
                  <a:pt x="29672" y="39645"/>
                </a:lnTo>
                <a:lnTo>
                  <a:pt x="28327" y="43841"/>
                </a:lnTo>
                <a:lnTo>
                  <a:pt x="26981" y="48038"/>
                </a:lnTo>
                <a:lnTo>
                  <a:pt x="25156" y="51058"/>
                </a:lnTo>
                <a:lnTo>
                  <a:pt x="22852" y="52901"/>
                </a:lnTo>
                <a:lnTo>
                  <a:pt x="20547" y="54744"/>
                </a:lnTo>
                <a:lnTo>
                  <a:pt x="17850" y="55666"/>
                </a:lnTo>
                <a:lnTo>
                  <a:pt x="12145" y="55666"/>
                </a:lnTo>
                <a:lnTo>
                  <a:pt x="10189" y="55149"/>
                </a:lnTo>
                <a:lnTo>
                  <a:pt x="7598" y="53082"/>
                </a:lnTo>
                <a:lnTo>
                  <a:pt x="6950" y="50436"/>
                </a:lnTo>
                <a:lnTo>
                  <a:pt x="0" y="50436"/>
                </a:lnTo>
                <a:lnTo>
                  <a:pt x="0" y="53574"/>
                </a:lnTo>
                <a:lnTo>
                  <a:pt x="1245" y="56039"/>
                </a:lnTo>
                <a:lnTo>
                  <a:pt x="3737" y="58206"/>
                </a:lnTo>
                <a:lnTo>
                  <a:pt x="6228" y="60373"/>
                </a:lnTo>
                <a:lnTo>
                  <a:pt x="9940" y="61457"/>
                </a:lnTo>
                <a:lnTo>
                  <a:pt x="22123" y="61457"/>
                </a:lnTo>
                <a:lnTo>
                  <a:pt x="27691" y="58642"/>
                </a:lnTo>
                <a:lnTo>
                  <a:pt x="31578" y="53013"/>
                </a:lnTo>
                <a:lnTo>
                  <a:pt x="35464" y="47384"/>
                </a:lnTo>
                <a:lnTo>
                  <a:pt x="37408" y="39825"/>
                </a:lnTo>
                <a:lnTo>
                  <a:pt x="37408" y="23661"/>
                </a:lnTo>
                <a:lnTo>
                  <a:pt x="36548" y="18063"/>
                </a:lnTo>
                <a:lnTo>
                  <a:pt x="34829" y="13543"/>
                </a:lnTo>
                <a:lnTo>
                  <a:pt x="33110" y="9022"/>
                </a:lnTo>
                <a:lnTo>
                  <a:pt x="30575" y="5635"/>
                </a:lnTo>
                <a:lnTo>
                  <a:pt x="27224" y="3381"/>
                </a:lnTo>
                <a:lnTo>
                  <a:pt x="23873" y="1127"/>
                </a:lnTo>
                <a:lnTo>
                  <a:pt x="20292" y="0"/>
                </a:lnTo>
                <a:lnTo>
                  <a:pt x="13191" y="0"/>
                </a:lnTo>
                <a:lnTo>
                  <a:pt x="10158" y="815"/>
                </a:lnTo>
                <a:lnTo>
                  <a:pt x="7380" y="2447"/>
                </a:lnTo>
                <a:lnTo>
                  <a:pt x="5792" y="15267"/>
                </a:lnTo>
                <a:lnTo>
                  <a:pt x="6813" y="12110"/>
                </a:lnTo>
                <a:lnTo>
                  <a:pt x="8856" y="9582"/>
                </a:lnTo>
                <a:lnTo>
                  <a:pt x="10899" y="7054"/>
                </a:lnTo>
                <a:lnTo>
                  <a:pt x="13428" y="5790"/>
                </a:lnTo>
                <a:lnTo>
                  <a:pt x="18610" y="5790"/>
                </a:lnTo>
                <a:lnTo>
                  <a:pt x="20622" y="6320"/>
                </a:lnTo>
                <a:lnTo>
                  <a:pt x="22478" y="7378"/>
                </a:lnTo>
                <a:lnTo>
                  <a:pt x="24334" y="8437"/>
                </a:lnTo>
                <a:lnTo>
                  <a:pt x="25785" y="9999"/>
                </a:lnTo>
                <a:lnTo>
                  <a:pt x="26832" y="12067"/>
                </a:lnTo>
                <a:lnTo>
                  <a:pt x="27878" y="14134"/>
                </a:lnTo>
                <a:lnTo>
                  <a:pt x="28401" y="16301"/>
                </a:lnTo>
                <a:lnTo>
                  <a:pt x="28401" y="22029"/>
                </a:lnTo>
                <a:lnTo>
                  <a:pt x="27330" y="25018"/>
                </a:lnTo>
                <a:lnTo>
                  <a:pt x="25187" y="27534"/>
                </a:lnTo>
                <a:lnTo>
                  <a:pt x="23045" y="30049"/>
                </a:lnTo>
                <a:lnTo>
                  <a:pt x="20279" y="31307"/>
                </a:lnTo>
                <a:lnTo>
                  <a:pt x="13802" y="31307"/>
                </a:lnTo>
                <a:lnTo>
                  <a:pt x="15022" y="37098"/>
                </a:lnTo>
                <a:lnTo>
                  <a:pt x="16916" y="37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6743016" y="2270129"/>
            <a:ext cx="14982" cy="30574"/>
          </a:xfrm>
          <a:custGeom>
            <a:avLst/>
            <a:gdLst/>
            <a:ahLst/>
            <a:cxnLst/>
            <a:rect l="l" t="t" r="r" b="b"/>
            <a:pathLst>
              <a:path w="16480" h="34651">
                <a:moveTo>
                  <a:pt x="1494" y="25747"/>
                </a:moveTo>
                <a:lnTo>
                  <a:pt x="4484" y="29308"/>
                </a:lnTo>
                <a:lnTo>
                  <a:pt x="7473" y="32870"/>
                </a:lnTo>
                <a:lnTo>
                  <a:pt x="11472" y="34651"/>
                </a:lnTo>
                <a:lnTo>
                  <a:pt x="16480" y="34651"/>
                </a:lnTo>
                <a:lnTo>
                  <a:pt x="15259" y="28860"/>
                </a:lnTo>
                <a:lnTo>
                  <a:pt x="12637" y="27764"/>
                </a:lnTo>
                <a:lnTo>
                  <a:pt x="10482" y="25572"/>
                </a:lnTo>
                <a:lnTo>
                  <a:pt x="8327" y="23380"/>
                </a:lnTo>
                <a:lnTo>
                  <a:pt x="7249" y="20392"/>
                </a:lnTo>
                <a:lnTo>
                  <a:pt x="7249" y="12820"/>
                </a:lnTo>
                <a:lnTo>
                  <a:pt x="8837" y="0"/>
                </a:lnTo>
                <a:lnTo>
                  <a:pt x="6060" y="1631"/>
                </a:lnTo>
                <a:lnTo>
                  <a:pt x="3892" y="3885"/>
                </a:lnTo>
                <a:lnTo>
                  <a:pt x="2335" y="6762"/>
                </a:lnTo>
                <a:lnTo>
                  <a:pt x="778" y="9638"/>
                </a:lnTo>
                <a:lnTo>
                  <a:pt x="0" y="12858"/>
                </a:lnTo>
                <a:lnTo>
                  <a:pt x="0" y="21450"/>
                </a:lnTo>
                <a:lnTo>
                  <a:pt x="1494" y="25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6789673" y="2269485"/>
            <a:ext cx="35570" cy="51161"/>
          </a:xfrm>
          <a:custGeom>
            <a:avLst/>
            <a:gdLst/>
            <a:ahLst/>
            <a:cxnLst/>
            <a:rect l="l" t="t" r="r" b="b"/>
            <a:pathLst>
              <a:path w="39127" h="57982">
                <a:moveTo>
                  <a:pt x="15060" y="57982"/>
                </a:moveTo>
                <a:lnTo>
                  <a:pt x="15060" y="52615"/>
                </a:lnTo>
                <a:lnTo>
                  <a:pt x="15402" y="49688"/>
                </a:lnTo>
                <a:lnTo>
                  <a:pt x="16088" y="46326"/>
                </a:lnTo>
                <a:lnTo>
                  <a:pt x="16773" y="42963"/>
                </a:lnTo>
                <a:lnTo>
                  <a:pt x="18890" y="38032"/>
                </a:lnTo>
                <a:lnTo>
                  <a:pt x="22441" y="31531"/>
                </a:lnTo>
                <a:lnTo>
                  <a:pt x="25991" y="25031"/>
                </a:lnTo>
                <a:lnTo>
                  <a:pt x="29447" y="19514"/>
                </a:lnTo>
                <a:lnTo>
                  <a:pt x="32811" y="14981"/>
                </a:lnTo>
                <a:lnTo>
                  <a:pt x="38155" y="7808"/>
                </a:lnTo>
                <a:lnTo>
                  <a:pt x="39127" y="6388"/>
                </a:lnTo>
                <a:lnTo>
                  <a:pt x="39127" y="0"/>
                </a:lnTo>
                <a:lnTo>
                  <a:pt x="0" y="0"/>
                </a:lnTo>
                <a:lnTo>
                  <a:pt x="0" y="6388"/>
                </a:lnTo>
                <a:lnTo>
                  <a:pt x="32101" y="6388"/>
                </a:lnTo>
                <a:lnTo>
                  <a:pt x="30793" y="8181"/>
                </a:lnTo>
                <a:lnTo>
                  <a:pt x="27404" y="12839"/>
                </a:lnTo>
                <a:lnTo>
                  <a:pt x="23263" y="18798"/>
                </a:lnTo>
                <a:lnTo>
                  <a:pt x="18367" y="26058"/>
                </a:lnTo>
                <a:lnTo>
                  <a:pt x="13472" y="33318"/>
                </a:lnTo>
                <a:lnTo>
                  <a:pt x="10444" y="39022"/>
                </a:lnTo>
                <a:lnTo>
                  <a:pt x="9286" y="43169"/>
                </a:lnTo>
                <a:lnTo>
                  <a:pt x="8128" y="47316"/>
                </a:lnTo>
                <a:lnTo>
                  <a:pt x="7548" y="51419"/>
                </a:lnTo>
                <a:lnTo>
                  <a:pt x="7548" y="57982"/>
                </a:lnTo>
                <a:lnTo>
                  <a:pt x="15060" y="579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6836059" y="2269485"/>
            <a:ext cx="35570" cy="51161"/>
          </a:xfrm>
          <a:custGeom>
            <a:avLst/>
            <a:gdLst/>
            <a:ahLst/>
            <a:cxnLst/>
            <a:rect l="l" t="t" r="r" b="b"/>
            <a:pathLst>
              <a:path w="39127" h="57982">
                <a:moveTo>
                  <a:pt x="15060" y="57982"/>
                </a:moveTo>
                <a:lnTo>
                  <a:pt x="15060" y="52615"/>
                </a:lnTo>
                <a:lnTo>
                  <a:pt x="15402" y="49688"/>
                </a:lnTo>
                <a:lnTo>
                  <a:pt x="16088" y="46326"/>
                </a:lnTo>
                <a:lnTo>
                  <a:pt x="16773" y="42963"/>
                </a:lnTo>
                <a:lnTo>
                  <a:pt x="18890" y="38032"/>
                </a:lnTo>
                <a:lnTo>
                  <a:pt x="22441" y="31531"/>
                </a:lnTo>
                <a:lnTo>
                  <a:pt x="25991" y="25031"/>
                </a:lnTo>
                <a:lnTo>
                  <a:pt x="29447" y="19514"/>
                </a:lnTo>
                <a:lnTo>
                  <a:pt x="32811" y="14981"/>
                </a:lnTo>
                <a:lnTo>
                  <a:pt x="38155" y="7808"/>
                </a:lnTo>
                <a:lnTo>
                  <a:pt x="39127" y="6388"/>
                </a:lnTo>
                <a:lnTo>
                  <a:pt x="39127" y="0"/>
                </a:lnTo>
                <a:lnTo>
                  <a:pt x="0" y="0"/>
                </a:lnTo>
                <a:lnTo>
                  <a:pt x="0" y="6388"/>
                </a:lnTo>
                <a:lnTo>
                  <a:pt x="32101" y="6388"/>
                </a:lnTo>
                <a:lnTo>
                  <a:pt x="30793" y="8181"/>
                </a:lnTo>
                <a:lnTo>
                  <a:pt x="27404" y="12839"/>
                </a:lnTo>
                <a:lnTo>
                  <a:pt x="23263" y="18798"/>
                </a:lnTo>
                <a:lnTo>
                  <a:pt x="18367" y="26058"/>
                </a:lnTo>
                <a:lnTo>
                  <a:pt x="13472" y="33318"/>
                </a:lnTo>
                <a:lnTo>
                  <a:pt x="10444" y="39022"/>
                </a:lnTo>
                <a:lnTo>
                  <a:pt x="9286" y="43169"/>
                </a:lnTo>
                <a:lnTo>
                  <a:pt x="8128" y="47316"/>
                </a:lnTo>
                <a:lnTo>
                  <a:pt x="7548" y="51419"/>
                </a:lnTo>
                <a:lnTo>
                  <a:pt x="7548" y="57982"/>
                </a:lnTo>
                <a:lnTo>
                  <a:pt x="15060" y="579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6633588" y="2305928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7111665" y="2267969"/>
            <a:ext cx="148100" cy="54227"/>
          </a:xfrm>
          <a:custGeom>
            <a:avLst/>
            <a:gdLst/>
            <a:ahLst/>
            <a:cxnLst/>
            <a:rect l="l" t="t" r="r" b="b"/>
            <a:pathLst>
              <a:path w="162910" h="61457">
                <a:moveTo>
                  <a:pt x="11734" y="8929"/>
                </a:moveTo>
                <a:lnTo>
                  <a:pt x="11734" y="59700"/>
                </a:lnTo>
                <a:lnTo>
                  <a:pt x="18685" y="59700"/>
                </a:lnTo>
                <a:lnTo>
                  <a:pt x="18685" y="1718"/>
                </a:lnTo>
                <a:lnTo>
                  <a:pt x="11734" y="1718"/>
                </a:lnTo>
                <a:lnTo>
                  <a:pt x="0" y="7135"/>
                </a:lnTo>
                <a:lnTo>
                  <a:pt x="0" y="13599"/>
                </a:lnTo>
                <a:lnTo>
                  <a:pt x="11734" y="8929"/>
                </a:lnTo>
                <a:close/>
              </a:path>
              <a:path w="162910" h="61457">
                <a:moveTo>
                  <a:pt x="79113" y="53312"/>
                </a:moveTo>
                <a:lnTo>
                  <a:pt x="79113" y="46089"/>
                </a:lnTo>
                <a:lnTo>
                  <a:pt x="83573" y="40124"/>
                </a:lnTo>
                <a:lnTo>
                  <a:pt x="92491" y="33997"/>
                </a:lnTo>
                <a:lnTo>
                  <a:pt x="95332" y="32054"/>
                </a:lnTo>
                <a:lnTo>
                  <a:pt x="96951" y="30933"/>
                </a:lnTo>
                <a:lnTo>
                  <a:pt x="99050" y="29234"/>
                </a:lnTo>
                <a:lnTo>
                  <a:pt x="101629" y="26955"/>
                </a:lnTo>
                <a:lnTo>
                  <a:pt x="104207" y="24676"/>
                </a:lnTo>
                <a:lnTo>
                  <a:pt x="105932" y="22490"/>
                </a:lnTo>
                <a:lnTo>
                  <a:pt x="106805" y="20398"/>
                </a:lnTo>
                <a:lnTo>
                  <a:pt x="107676" y="18306"/>
                </a:lnTo>
                <a:lnTo>
                  <a:pt x="108113" y="16226"/>
                </a:lnTo>
                <a:lnTo>
                  <a:pt x="108113" y="10274"/>
                </a:lnTo>
                <a:lnTo>
                  <a:pt x="106717" y="6942"/>
                </a:lnTo>
                <a:lnTo>
                  <a:pt x="103927" y="4165"/>
                </a:lnTo>
                <a:lnTo>
                  <a:pt x="101137" y="1388"/>
                </a:lnTo>
                <a:lnTo>
                  <a:pt x="96465" y="0"/>
                </a:lnTo>
                <a:lnTo>
                  <a:pt x="86326" y="0"/>
                </a:lnTo>
                <a:lnTo>
                  <a:pt x="83355" y="548"/>
                </a:lnTo>
                <a:lnTo>
                  <a:pt x="81000" y="1643"/>
                </a:lnTo>
                <a:lnTo>
                  <a:pt x="78646" y="2739"/>
                </a:lnTo>
                <a:lnTo>
                  <a:pt x="76777" y="4196"/>
                </a:lnTo>
                <a:lnTo>
                  <a:pt x="75395" y="6014"/>
                </a:lnTo>
                <a:lnTo>
                  <a:pt x="74012" y="7833"/>
                </a:lnTo>
                <a:lnTo>
                  <a:pt x="73320" y="9763"/>
                </a:lnTo>
                <a:lnTo>
                  <a:pt x="73320" y="12179"/>
                </a:lnTo>
                <a:lnTo>
                  <a:pt x="80272" y="12179"/>
                </a:lnTo>
                <a:lnTo>
                  <a:pt x="80272" y="11805"/>
                </a:lnTo>
                <a:lnTo>
                  <a:pt x="81044" y="8872"/>
                </a:lnTo>
                <a:lnTo>
                  <a:pt x="84133" y="6407"/>
                </a:lnTo>
                <a:lnTo>
                  <a:pt x="86500" y="5790"/>
                </a:lnTo>
                <a:lnTo>
                  <a:pt x="93202" y="5790"/>
                </a:lnTo>
                <a:lnTo>
                  <a:pt x="95892" y="6650"/>
                </a:lnTo>
                <a:lnTo>
                  <a:pt x="97761" y="8368"/>
                </a:lnTo>
                <a:lnTo>
                  <a:pt x="99629" y="10087"/>
                </a:lnTo>
                <a:lnTo>
                  <a:pt x="100564" y="12055"/>
                </a:lnTo>
                <a:lnTo>
                  <a:pt x="100564" y="16438"/>
                </a:lnTo>
                <a:lnTo>
                  <a:pt x="99866" y="18517"/>
                </a:lnTo>
                <a:lnTo>
                  <a:pt x="98471" y="20510"/>
                </a:lnTo>
                <a:lnTo>
                  <a:pt x="97051" y="22503"/>
                </a:lnTo>
                <a:lnTo>
                  <a:pt x="93725" y="25516"/>
                </a:lnTo>
                <a:lnTo>
                  <a:pt x="88493" y="29551"/>
                </a:lnTo>
                <a:lnTo>
                  <a:pt x="84569" y="32577"/>
                </a:lnTo>
                <a:lnTo>
                  <a:pt x="79985" y="36114"/>
                </a:lnTo>
                <a:lnTo>
                  <a:pt x="76721" y="39732"/>
                </a:lnTo>
                <a:lnTo>
                  <a:pt x="74778" y="43430"/>
                </a:lnTo>
                <a:lnTo>
                  <a:pt x="72835" y="47129"/>
                </a:lnTo>
                <a:lnTo>
                  <a:pt x="71863" y="50548"/>
                </a:lnTo>
                <a:lnTo>
                  <a:pt x="71863" y="59700"/>
                </a:lnTo>
                <a:lnTo>
                  <a:pt x="109271" y="59700"/>
                </a:lnTo>
                <a:lnTo>
                  <a:pt x="109271" y="53312"/>
                </a:lnTo>
                <a:lnTo>
                  <a:pt x="79113" y="53312"/>
                </a:lnTo>
                <a:close/>
              </a:path>
              <a:path w="162910" h="61457">
                <a:moveTo>
                  <a:pt x="46352" y="49837"/>
                </a:moveTo>
                <a:lnTo>
                  <a:pt x="46352" y="59700"/>
                </a:lnTo>
                <a:lnTo>
                  <a:pt x="56217" y="59700"/>
                </a:lnTo>
                <a:lnTo>
                  <a:pt x="56217" y="49837"/>
                </a:lnTo>
                <a:lnTo>
                  <a:pt x="46352" y="49837"/>
                </a:lnTo>
                <a:close/>
              </a:path>
              <a:path w="162910" h="61457">
                <a:moveTo>
                  <a:pt x="131108" y="48063"/>
                </a:moveTo>
                <a:lnTo>
                  <a:pt x="128915" y="43019"/>
                </a:lnTo>
                <a:lnTo>
                  <a:pt x="130317" y="58698"/>
                </a:lnTo>
                <a:lnTo>
                  <a:pt x="135418" y="61457"/>
                </a:lnTo>
                <a:lnTo>
                  <a:pt x="133300" y="53106"/>
                </a:lnTo>
                <a:lnTo>
                  <a:pt x="131108" y="48063"/>
                </a:lnTo>
                <a:close/>
              </a:path>
              <a:path w="162910" h="61457">
                <a:moveTo>
                  <a:pt x="120570" y="30709"/>
                </a:moveTo>
                <a:lnTo>
                  <a:pt x="120570" y="40174"/>
                </a:lnTo>
                <a:lnTo>
                  <a:pt x="122519" y="47665"/>
                </a:lnTo>
                <a:lnTo>
                  <a:pt x="126418" y="53181"/>
                </a:lnTo>
                <a:lnTo>
                  <a:pt x="130317" y="58698"/>
                </a:lnTo>
                <a:lnTo>
                  <a:pt x="128915" y="43019"/>
                </a:lnTo>
                <a:lnTo>
                  <a:pt x="127819" y="37235"/>
                </a:lnTo>
                <a:lnTo>
                  <a:pt x="127819" y="24209"/>
                </a:lnTo>
                <a:lnTo>
                  <a:pt x="128915" y="18431"/>
                </a:lnTo>
                <a:lnTo>
                  <a:pt x="131108" y="13375"/>
                </a:lnTo>
                <a:lnTo>
                  <a:pt x="133300" y="8318"/>
                </a:lnTo>
                <a:lnTo>
                  <a:pt x="136838" y="5790"/>
                </a:lnTo>
                <a:lnTo>
                  <a:pt x="146629" y="5790"/>
                </a:lnTo>
                <a:lnTo>
                  <a:pt x="150179" y="8318"/>
                </a:lnTo>
                <a:lnTo>
                  <a:pt x="152372" y="13375"/>
                </a:lnTo>
                <a:lnTo>
                  <a:pt x="154564" y="18431"/>
                </a:lnTo>
                <a:lnTo>
                  <a:pt x="155660" y="24209"/>
                </a:lnTo>
                <a:lnTo>
                  <a:pt x="155660" y="37235"/>
                </a:lnTo>
                <a:lnTo>
                  <a:pt x="154564" y="43019"/>
                </a:lnTo>
                <a:lnTo>
                  <a:pt x="152372" y="48063"/>
                </a:lnTo>
                <a:lnTo>
                  <a:pt x="150179" y="53106"/>
                </a:lnTo>
                <a:lnTo>
                  <a:pt x="146629" y="55628"/>
                </a:lnTo>
                <a:lnTo>
                  <a:pt x="136838" y="55628"/>
                </a:lnTo>
                <a:lnTo>
                  <a:pt x="133300" y="53106"/>
                </a:lnTo>
                <a:lnTo>
                  <a:pt x="135418" y="61457"/>
                </a:lnTo>
                <a:lnTo>
                  <a:pt x="148049" y="61457"/>
                </a:lnTo>
                <a:lnTo>
                  <a:pt x="153163" y="58698"/>
                </a:lnTo>
                <a:lnTo>
                  <a:pt x="157062" y="53181"/>
                </a:lnTo>
                <a:lnTo>
                  <a:pt x="160961" y="47665"/>
                </a:lnTo>
                <a:lnTo>
                  <a:pt x="162910" y="40174"/>
                </a:lnTo>
                <a:lnTo>
                  <a:pt x="162910" y="21245"/>
                </a:lnTo>
                <a:lnTo>
                  <a:pt x="160961" y="13761"/>
                </a:lnTo>
                <a:lnTo>
                  <a:pt x="157062" y="8256"/>
                </a:lnTo>
                <a:lnTo>
                  <a:pt x="153163" y="2752"/>
                </a:lnTo>
                <a:lnTo>
                  <a:pt x="148049" y="0"/>
                </a:lnTo>
                <a:lnTo>
                  <a:pt x="135418" y="0"/>
                </a:lnTo>
                <a:lnTo>
                  <a:pt x="130317" y="2752"/>
                </a:lnTo>
                <a:lnTo>
                  <a:pt x="126418" y="8256"/>
                </a:lnTo>
                <a:lnTo>
                  <a:pt x="122519" y="13761"/>
                </a:lnTo>
                <a:lnTo>
                  <a:pt x="120570" y="21245"/>
                </a:lnTo>
                <a:lnTo>
                  <a:pt x="12057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7631006" y="2267969"/>
            <a:ext cx="245116" cy="54227"/>
          </a:xfrm>
          <a:custGeom>
            <a:avLst/>
            <a:gdLst/>
            <a:ahLst/>
            <a:cxnLst/>
            <a:rect l="l" t="t" r="r" b="b"/>
            <a:pathLst>
              <a:path w="269628" h="61457">
                <a:moveTo>
                  <a:pt x="53340" y="49837"/>
                </a:moveTo>
                <a:lnTo>
                  <a:pt x="53340" y="59700"/>
                </a:lnTo>
                <a:lnTo>
                  <a:pt x="63206" y="59700"/>
                </a:lnTo>
                <a:lnTo>
                  <a:pt x="63206" y="49837"/>
                </a:lnTo>
                <a:lnTo>
                  <a:pt x="53340" y="49837"/>
                </a:lnTo>
                <a:close/>
              </a:path>
              <a:path w="269628" h="61457">
                <a:moveTo>
                  <a:pt x="178319" y="42030"/>
                </a:moveTo>
                <a:lnTo>
                  <a:pt x="206160" y="42030"/>
                </a:lnTo>
                <a:lnTo>
                  <a:pt x="185980" y="36239"/>
                </a:lnTo>
                <a:lnTo>
                  <a:pt x="206160" y="10909"/>
                </a:lnTo>
                <a:lnTo>
                  <a:pt x="206160" y="36239"/>
                </a:lnTo>
                <a:lnTo>
                  <a:pt x="185980" y="36239"/>
                </a:lnTo>
                <a:lnTo>
                  <a:pt x="206160" y="42030"/>
                </a:lnTo>
                <a:lnTo>
                  <a:pt x="206160" y="59700"/>
                </a:lnTo>
                <a:lnTo>
                  <a:pt x="213111" y="59700"/>
                </a:lnTo>
                <a:lnTo>
                  <a:pt x="213111" y="42030"/>
                </a:lnTo>
                <a:lnTo>
                  <a:pt x="221221" y="42030"/>
                </a:lnTo>
                <a:lnTo>
                  <a:pt x="221221" y="36239"/>
                </a:lnTo>
                <a:lnTo>
                  <a:pt x="213111" y="36239"/>
                </a:lnTo>
                <a:lnTo>
                  <a:pt x="213111" y="1718"/>
                </a:lnTo>
                <a:lnTo>
                  <a:pt x="206160" y="1718"/>
                </a:lnTo>
                <a:lnTo>
                  <a:pt x="178319" y="36239"/>
                </a:lnTo>
                <a:lnTo>
                  <a:pt x="178319" y="42030"/>
                </a:lnTo>
                <a:close/>
              </a:path>
              <a:path w="269628" h="61457">
                <a:moveTo>
                  <a:pt x="249137" y="37098"/>
                </a:moveTo>
                <a:lnTo>
                  <a:pt x="250905" y="36824"/>
                </a:lnTo>
                <a:lnTo>
                  <a:pt x="254194" y="35728"/>
                </a:lnTo>
                <a:lnTo>
                  <a:pt x="257501" y="33792"/>
                </a:lnTo>
                <a:lnTo>
                  <a:pt x="260833" y="31021"/>
                </a:lnTo>
                <a:lnTo>
                  <a:pt x="262528" y="28804"/>
                </a:lnTo>
                <a:lnTo>
                  <a:pt x="262565" y="35317"/>
                </a:lnTo>
                <a:lnTo>
                  <a:pt x="261893" y="39645"/>
                </a:lnTo>
                <a:lnTo>
                  <a:pt x="260547" y="43841"/>
                </a:lnTo>
                <a:lnTo>
                  <a:pt x="259202" y="48038"/>
                </a:lnTo>
                <a:lnTo>
                  <a:pt x="257377" y="51058"/>
                </a:lnTo>
                <a:lnTo>
                  <a:pt x="255072" y="52901"/>
                </a:lnTo>
                <a:lnTo>
                  <a:pt x="252768" y="54744"/>
                </a:lnTo>
                <a:lnTo>
                  <a:pt x="250071" y="55666"/>
                </a:lnTo>
                <a:lnTo>
                  <a:pt x="244366" y="55666"/>
                </a:lnTo>
                <a:lnTo>
                  <a:pt x="242410" y="55149"/>
                </a:lnTo>
                <a:lnTo>
                  <a:pt x="239819" y="53082"/>
                </a:lnTo>
                <a:lnTo>
                  <a:pt x="239171" y="50436"/>
                </a:lnTo>
                <a:lnTo>
                  <a:pt x="232220" y="50436"/>
                </a:lnTo>
                <a:lnTo>
                  <a:pt x="232220" y="53574"/>
                </a:lnTo>
                <a:lnTo>
                  <a:pt x="233466" y="56039"/>
                </a:lnTo>
                <a:lnTo>
                  <a:pt x="235957" y="58206"/>
                </a:lnTo>
                <a:lnTo>
                  <a:pt x="238449" y="60373"/>
                </a:lnTo>
                <a:lnTo>
                  <a:pt x="242161" y="61457"/>
                </a:lnTo>
                <a:lnTo>
                  <a:pt x="254344" y="61457"/>
                </a:lnTo>
                <a:lnTo>
                  <a:pt x="259912" y="58642"/>
                </a:lnTo>
                <a:lnTo>
                  <a:pt x="263798" y="53013"/>
                </a:lnTo>
                <a:lnTo>
                  <a:pt x="267685" y="47384"/>
                </a:lnTo>
                <a:lnTo>
                  <a:pt x="269628" y="39825"/>
                </a:lnTo>
                <a:lnTo>
                  <a:pt x="269628" y="23661"/>
                </a:lnTo>
                <a:lnTo>
                  <a:pt x="268769" y="18063"/>
                </a:lnTo>
                <a:lnTo>
                  <a:pt x="267049" y="13543"/>
                </a:lnTo>
                <a:lnTo>
                  <a:pt x="265331" y="9022"/>
                </a:lnTo>
                <a:lnTo>
                  <a:pt x="262796" y="5635"/>
                </a:lnTo>
                <a:lnTo>
                  <a:pt x="259445" y="3381"/>
                </a:lnTo>
                <a:lnTo>
                  <a:pt x="256094" y="1127"/>
                </a:lnTo>
                <a:lnTo>
                  <a:pt x="252512" y="0"/>
                </a:lnTo>
                <a:lnTo>
                  <a:pt x="245412" y="0"/>
                </a:lnTo>
                <a:lnTo>
                  <a:pt x="242379" y="815"/>
                </a:lnTo>
                <a:lnTo>
                  <a:pt x="239601" y="2447"/>
                </a:lnTo>
                <a:lnTo>
                  <a:pt x="238013" y="15267"/>
                </a:lnTo>
                <a:lnTo>
                  <a:pt x="239034" y="12110"/>
                </a:lnTo>
                <a:lnTo>
                  <a:pt x="241077" y="9582"/>
                </a:lnTo>
                <a:lnTo>
                  <a:pt x="243120" y="7054"/>
                </a:lnTo>
                <a:lnTo>
                  <a:pt x="245649" y="5790"/>
                </a:lnTo>
                <a:lnTo>
                  <a:pt x="250831" y="5790"/>
                </a:lnTo>
                <a:lnTo>
                  <a:pt x="252843" y="6320"/>
                </a:lnTo>
                <a:lnTo>
                  <a:pt x="254698" y="7378"/>
                </a:lnTo>
                <a:lnTo>
                  <a:pt x="256555" y="8437"/>
                </a:lnTo>
                <a:lnTo>
                  <a:pt x="258006" y="9999"/>
                </a:lnTo>
                <a:lnTo>
                  <a:pt x="259052" y="12067"/>
                </a:lnTo>
                <a:lnTo>
                  <a:pt x="260099" y="14134"/>
                </a:lnTo>
                <a:lnTo>
                  <a:pt x="260622" y="16301"/>
                </a:lnTo>
                <a:lnTo>
                  <a:pt x="260622" y="22029"/>
                </a:lnTo>
                <a:lnTo>
                  <a:pt x="259550" y="25018"/>
                </a:lnTo>
                <a:lnTo>
                  <a:pt x="257408" y="27534"/>
                </a:lnTo>
                <a:lnTo>
                  <a:pt x="255265" y="30049"/>
                </a:lnTo>
                <a:lnTo>
                  <a:pt x="252500" y="31307"/>
                </a:lnTo>
                <a:lnTo>
                  <a:pt x="246022" y="31307"/>
                </a:lnTo>
                <a:lnTo>
                  <a:pt x="247243" y="37098"/>
                </a:lnTo>
                <a:lnTo>
                  <a:pt x="249137" y="37098"/>
                </a:lnTo>
                <a:close/>
              </a:path>
              <a:path w="269628" h="61457">
                <a:moveTo>
                  <a:pt x="232257" y="28194"/>
                </a:moveTo>
                <a:lnTo>
                  <a:pt x="235247" y="31755"/>
                </a:lnTo>
                <a:lnTo>
                  <a:pt x="238237" y="35317"/>
                </a:lnTo>
                <a:lnTo>
                  <a:pt x="242236" y="37098"/>
                </a:lnTo>
                <a:lnTo>
                  <a:pt x="247243" y="37098"/>
                </a:lnTo>
                <a:lnTo>
                  <a:pt x="246022" y="31307"/>
                </a:lnTo>
                <a:lnTo>
                  <a:pt x="243400" y="30211"/>
                </a:lnTo>
                <a:lnTo>
                  <a:pt x="241245" y="28019"/>
                </a:lnTo>
                <a:lnTo>
                  <a:pt x="239090" y="25828"/>
                </a:lnTo>
                <a:lnTo>
                  <a:pt x="238013" y="22839"/>
                </a:lnTo>
                <a:lnTo>
                  <a:pt x="238013" y="15267"/>
                </a:lnTo>
                <a:lnTo>
                  <a:pt x="239601" y="2447"/>
                </a:lnTo>
                <a:lnTo>
                  <a:pt x="236823" y="4078"/>
                </a:lnTo>
                <a:lnTo>
                  <a:pt x="234656" y="6332"/>
                </a:lnTo>
                <a:lnTo>
                  <a:pt x="233098" y="9209"/>
                </a:lnTo>
                <a:lnTo>
                  <a:pt x="231541" y="12085"/>
                </a:lnTo>
                <a:lnTo>
                  <a:pt x="230763" y="15305"/>
                </a:lnTo>
                <a:lnTo>
                  <a:pt x="230763" y="23897"/>
                </a:lnTo>
                <a:lnTo>
                  <a:pt x="232257" y="28194"/>
                </a:lnTo>
                <a:close/>
              </a:path>
              <a:path w="269628" h="61457">
                <a:moveTo>
                  <a:pt x="136116" y="41282"/>
                </a:moveTo>
                <a:lnTo>
                  <a:pt x="136689" y="39165"/>
                </a:lnTo>
                <a:lnTo>
                  <a:pt x="137834" y="37098"/>
                </a:lnTo>
                <a:lnTo>
                  <a:pt x="138981" y="35031"/>
                </a:lnTo>
                <a:lnTo>
                  <a:pt x="140532" y="33449"/>
                </a:lnTo>
                <a:lnTo>
                  <a:pt x="142487" y="32353"/>
                </a:lnTo>
                <a:lnTo>
                  <a:pt x="144443" y="31257"/>
                </a:lnTo>
                <a:lnTo>
                  <a:pt x="146517" y="30709"/>
                </a:lnTo>
                <a:lnTo>
                  <a:pt x="148709" y="24918"/>
                </a:lnTo>
                <a:lnTo>
                  <a:pt x="145720" y="24918"/>
                </a:lnTo>
                <a:lnTo>
                  <a:pt x="143260" y="23960"/>
                </a:lnTo>
                <a:lnTo>
                  <a:pt x="141329" y="22042"/>
                </a:lnTo>
                <a:lnTo>
                  <a:pt x="140114" y="27720"/>
                </a:lnTo>
                <a:lnTo>
                  <a:pt x="136327" y="29414"/>
                </a:lnTo>
                <a:lnTo>
                  <a:pt x="133506" y="31730"/>
                </a:lnTo>
                <a:lnTo>
                  <a:pt x="131650" y="34670"/>
                </a:lnTo>
                <a:lnTo>
                  <a:pt x="129794" y="37608"/>
                </a:lnTo>
                <a:lnTo>
                  <a:pt x="128865" y="40685"/>
                </a:lnTo>
                <a:lnTo>
                  <a:pt x="128865" y="46911"/>
                </a:lnTo>
                <a:lnTo>
                  <a:pt x="129688" y="49862"/>
                </a:lnTo>
                <a:lnTo>
                  <a:pt x="131332" y="52752"/>
                </a:lnTo>
                <a:lnTo>
                  <a:pt x="132976" y="55641"/>
                </a:lnTo>
                <a:lnTo>
                  <a:pt x="135200" y="57814"/>
                </a:lnTo>
                <a:lnTo>
                  <a:pt x="136116" y="45541"/>
                </a:lnTo>
                <a:lnTo>
                  <a:pt x="136116" y="41282"/>
                </a:lnTo>
                <a:close/>
              </a:path>
              <a:path w="269628" h="61457">
                <a:moveTo>
                  <a:pt x="158476" y="35031"/>
                </a:moveTo>
                <a:lnTo>
                  <a:pt x="159622" y="37098"/>
                </a:lnTo>
                <a:lnTo>
                  <a:pt x="160768" y="39165"/>
                </a:lnTo>
                <a:lnTo>
                  <a:pt x="161340" y="41282"/>
                </a:lnTo>
                <a:lnTo>
                  <a:pt x="161340" y="45541"/>
                </a:lnTo>
                <a:lnTo>
                  <a:pt x="160799" y="47584"/>
                </a:lnTo>
                <a:lnTo>
                  <a:pt x="159715" y="49576"/>
                </a:lnTo>
                <a:lnTo>
                  <a:pt x="158631" y="51568"/>
                </a:lnTo>
                <a:lnTo>
                  <a:pt x="157086" y="53075"/>
                </a:lnTo>
                <a:lnTo>
                  <a:pt x="155081" y="54096"/>
                </a:lnTo>
                <a:lnTo>
                  <a:pt x="153076" y="55118"/>
                </a:lnTo>
                <a:lnTo>
                  <a:pt x="150951" y="55628"/>
                </a:lnTo>
                <a:lnTo>
                  <a:pt x="146492" y="55628"/>
                </a:lnTo>
                <a:lnTo>
                  <a:pt x="144381" y="55118"/>
                </a:lnTo>
                <a:lnTo>
                  <a:pt x="142375" y="54096"/>
                </a:lnTo>
                <a:lnTo>
                  <a:pt x="140370" y="53075"/>
                </a:lnTo>
                <a:lnTo>
                  <a:pt x="138825" y="51568"/>
                </a:lnTo>
                <a:lnTo>
                  <a:pt x="137741" y="49576"/>
                </a:lnTo>
                <a:lnTo>
                  <a:pt x="136657" y="47584"/>
                </a:lnTo>
                <a:lnTo>
                  <a:pt x="136116" y="45541"/>
                </a:lnTo>
                <a:lnTo>
                  <a:pt x="135200" y="57814"/>
                </a:lnTo>
                <a:lnTo>
                  <a:pt x="138003" y="59271"/>
                </a:lnTo>
                <a:lnTo>
                  <a:pt x="140806" y="60728"/>
                </a:lnTo>
                <a:lnTo>
                  <a:pt x="144374" y="61457"/>
                </a:lnTo>
                <a:lnTo>
                  <a:pt x="153069" y="61457"/>
                </a:lnTo>
                <a:lnTo>
                  <a:pt x="156651" y="60728"/>
                </a:lnTo>
                <a:lnTo>
                  <a:pt x="159454" y="59271"/>
                </a:lnTo>
                <a:lnTo>
                  <a:pt x="162256" y="57814"/>
                </a:lnTo>
                <a:lnTo>
                  <a:pt x="164480" y="55641"/>
                </a:lnTo>
                <a:lnTo>
                  <a:pt x="166124" y="52752"/>
                </a:lnTo>
                <a:lnTo>
                  <a:pt x="167768" y="49862"/>
                </a:lnTo>
                <a:lnTo>
                  <a:pt x="168591" y="46911"/>
                </a:lnTo>
                <a:lnTo>
                  <a:pt x="168591" y="40685"/>
                </a:lnTo>
                <a:lnTo>
                  <a:pt x="167656" y="37608"/>
                </a:lnTo>
                <a:lnTo>
                  <a:pt x="165788" y="34670"/>
                </a:lnTo>
                <a:lnTo>
                  <a:pt x="163919" y="31730"/>
                </a:lnTo>
                <a:lnTo>
                  <a:pt x="161092" y="29414"/>
                </a:lnTo>
                <a:lnTo>
                  <a:pt x="157304" y="27720"/>
                </a:lnTo>
                <a:lnTo>
                  <a:pt x="160294" y="26251"/>
                </a:lnTo>
                <a:lnTo>
                  <a:pt x="162536" y="24446"/>
                </a:lnTo>
                <a:lnTo>
                  <a:pt x="164031" y="22304"/>
                </a:lnTo>
                <a:lnTo>
                  <a:pt x="165526" y="20161"/>
                </a:lnTo>
                <a:lnTo>
                  <a:pt x="166274" y="17696"/>
                </a:lnTo>
                <a:lnTo>
                  <a:pt x="166274" y="12191"/>
                </a:lnTo>
                <a:lnTo>
                  <a:pt x="165532" y="9645"/>
                </a:lnTo>
                <a:lnTo>
                  <a:pt x="164050" y="7266"/>
                </a:lnTo>
                <a:lnTo>
                  <a:pt x="162568" y="4887"/>
                </a:lnTo>
                <a:lnTo>
                  <a:pt x="160412" y="3082"/>
                </a:lnTo>
                <a:lnTo>
                  <a:pt x="157585" y="1849"/>
                </a:lnTo>
                <a:lnTo>
                  <a:pt x="154757" y="616"/>
                </a:lnTo>
                <a:lnTo>
                  <a:pt x="151799" y="0"/>
                </a:lnTo>
                <a:lnTo>
                  <a:pt x="145645" y="0"/>
                </a:lnTo>
                <a:lnTo>
                  <a:pt x="142699" y="610"/>
                </a:lnTo>
                <a:lnTo>
                  <a:pt x="139871" y="1830"/>
                </a:lnTo>
                <a:lnTo>
                  <a:pt x="137044" y="3051"/>
                </a:lnTo>
                <a:lnTo>
                  <a:pt x="134889" y="4857"/>
                </a:lnTo>
                <a:lnTo>
                  <a:pt x="133406" y="7247"/>
                </a:lnTo>
                <a:lnTo>
                  <a:pt x="131924" y="9638"/>
                </a:lnTo>
                <a:lnTo>
                  <a:pt x="131183" y="12191"/>
                </a:lnTo>
                <a:lnTo>
                  <a:pt x="131183" y="17696"/>
                </a:lnTo>
                <a:lnTo>
                  <a:pt x="131930" y="20161"/>
                </a:lnTo>
                <a:lnTo>
                  <a:pt x="133425" y="22304"/>
                </a:lnTo>
                <a:lnTo>
                  <a:pt x="134919" y="24446"/>
                </a:lnTo>
                <a:lnTo>
                  <a:pt x="137150" y="26251"/>
                </a:lnTo>
                <a:lnTo>
                  <a:pt x="140114" y="27720"/>
                </a:lnTo>
                <a:lnTo>
                  <a:pt x="141329" y="22042"/>
                </a:lnTo>
                <a:lnTo>
                  <a:pt x="139398" y="20124"/>
                </a:lnTo>
                <a:lnTo>
                  <a:pt x="138432" y="17870"/>
                </a:lnTo>
                <a:lnTo>
                  <a:pt x="138432" y="12440"/>
                </a:lnTo>
                <a:lnTo>
                  <a:pt x="139472" y="10149"/>
                </a:lnTo>
                <a:lnTo>
                  <a:pt x="141553" y="8406"/>
                </a:lnTo>
                <a:lnTo>
                  <a:pt x="143633" y="6662"/>
                </a:lnTo>
                <a:lnTo>
                  <a:pt x="146019" y="5790"/>
                </a:lnTo>
                <a:lnTo>
                  <a:pt x="151425" y="5790"/>
                </a:lnTo>
                <a:lnTo>
                  <a:pt x="153823" y="6662"/>
                </a:lnTo>
                <a:lnTo>
                  <a:pt x="155903" y="8406"/>
                </a:lnTo>
                <a:lnTo>
                  <a:pt x="157983" y="10149"/>
                </a:lnTo>
                <a:lnTo>
                  <a:pt x="159024" y="12440"/>
                </a:lnTo>
                <a:lnTo>
                  <a:pt x="159024" y="17870"/>
                </a:lnTo>
                <a:lnTo>
                  <a:pt x="158052" y="20124"/>
                </a:lnTo>
                <a:lnTo>
                  <a:pt x="156109" y="22042"/>
                </a:lnTo>
                <a:lnTo>
                  <a:pt x="154166" y="23960"/>
                </a:lnTo>
                <a:lnTo>
                  <a:pt x="151699" y="24918"/>
                </a:lnTo>
                <a:lnTo>
                  <a:pt x="148709" y="24918"/>
                </a:lnTo>
                <a:lnTo>
                  <a:pt x="146517" y="30709"/>
                </a:lnTo>
                <a:lnTo>
                  <a:pt x="150902" y="30709"/>
                </a:lnTo>
                <a:lnTo>
                  <a:pt x="152982" y="31257"/>
                </a:lnTo>
                <a:lnTo>
                  <a:pt x="154950" y="32353"/>
                </a:lnTo>
                <a:lnTo>
                  <a:pt x="156919" y="33449"/>
                </a:lnTo>
                <a:lnTo>
                  <a:pt x="158476" y="35031"/>
                </a:lnTo>
                <a:close/>
              </a:path>
              <a:path w="269628" h="61457">
                <a:moveTo>
                  <a:pt x="85092" y="41282"/>
                </a:moveTo>
                <a:lnTo>
                  <a:pt x="85665" y="39165"/>
                </a:lnTo>
                <a:lnTo>
                  <a:pt x="86811" y="37098"/>
                </a:lnTo>
                <a:lnTo>
                  <a:pt x="87957" y="35031"/>
                </a:lnTo>
                <a:lnTo>
                  <a:pt x="89508" y="33449"/>
                </a:lnTo>
                <a:lnTo>
                  <a:pt x="91464" y="32353"/>
                </a:lnTo>
                <a:lnTo>
                  <a:pt x="93420" y="31257"/>
                </a:lnTo>
                <a:lnTo>
                  <a:pt x="95494" y="30709"/>
                </a:lnTo>
                <a:lnTo>
                  <a:pt x="97686" y="24918"/>
                </a:lnTo>
                <a:lnTo>
                  <a:pt x="94697" y="24918"/>
                </a:lnTo>
                <a:lnTo>
                  <a:pt x="92236" y="23960"/>
                </a:lnTo>
                <a:lnTo>
                  <a:pt x="90305" y="22042"/>
                </a:lnTo>
                <a:lnTo>
                  <a:pt x="89091" y="27720"/>
                </a:lnTo>
                <a:lnTo>
                  <a:pt x="85304" y="29414"/>
                </a:lnTo>
                <a:lnTo>
                  <a:pt x="82483" y="31730"/>
                </a:lnTo>
                <a:lnTo>
                  <a:pt x="80626" y="34670"/>
                </a:lnTo>
                <a:lnTo>
                  <a:pt x="78770" y="37608"/>
                </a:lnTo>
                <a:lnTo>
                  <a:pt x="77842" y="40685"/>
                </a:lnTo>
                <a:lnTo>
                  <a:pt x="77842" y="46911"/>
                </a:lnTo>
                <a:lnTo>
                  <a:pt x="78664" y="49862"/>
                </a:lnTo>
                <a:lnTo>
                  <a:pt x="80309" y="52752"/>
                </a:lnTo>
                <a:lnTo>
                  <a:pt x="81953" y="55641"/>
                </a:lnTo>
                <a:lnTo>
                  <a:pt x="84176" y="57814"/>
                </a:lnTo>
                <a:lnTo>
                  <a:pt x="85092" y="45541"/>
                </a:lnTo>
                <a:lnTo>
                  <a:pt x="85092" y="41282"/>
                </a:lnTo>
                <a:close/>
              </a:path>
              <a:path w="269628" h="61457">
                <a:moveTo>
                  <a:pt x="107452" y="35031"/>
                </a:moveTo>
                <a:lnTo>
                  <a:pt x="108598" y="37098"/>
                </a:lnTo>
                <a:lnTo>
                  <a:pt x="109744" y="39165"/>
                </a:lnTo>
                <a:lnTo>
                  <a:pt x="110317" y="41282"/>
                </a:lnTo>
                <a:lnTo>
                  <a:pt x="110317" y="45541"/>
                </a:lnTo>
                <a:lnTo>
                  <a:pt x="109776" y="47584"/>
                </a:lnTo>
                <a:lnTo>
                  <a:pt x="108692" y="49576"/>
                </a:lnTo>
                <a:lnTo>
                  <a:pt x="107608" y="51568"/>
                </a:lnTo>
                <a:lnTo>
                  <a:pt x="106063" y="53075"/>
                </a:lnTo>
                <a:lnTo>
                  <a:pt x="104058" y="54096"/>
                </a:lnTo>
                <a:lnTo>
                  <a:pt x="102052" y="55118"/>
                </a:lnTo>
                <a:lnTo>
                  <a:pt x="99928" y="55628"/>
                </a:lnTo>
                <a:lnTo>
                  <a:pt x="95469" y="55628"/>
                </a:lnTo>
                <a:lnTo>
                  <a:pt x="93357" y="55118"/>
                </a:lnTo>
                <a:lnTo>
                  <a:pt x="91352" y="54096"/>
                </a:lnTo>
                <a:lnTo>
                  <a:pt x="89346" y="53075"/>
                </a:lnTo>
                <a:lnTo>
                  <a:pt x="87802" y="51568"/>
                </a:lnTo>
                <a:lnTo>
                  <a:pt x="86718" y="49576"/>
                </a:lnTo>
                <a:lnTo>
                  <a:pt x="85634" y="47584"/>
                </a:lnTo>
                <a:lnTo>
                  <a:pt x="85092" y="45541"/>
                </a:lnTo>
                <a:lnTo>
                  <a:pt x="84176" y="57814"/>
                </a:lnTo>
                <a:lnTo>
                  <a:pt x="86980" y="59271"/>
                </a:lnTo>
                <a:lnTo>
                  <a:pt x="89782" y="60728"/>
                </a:lnTo>
                <a:lnTo>
                  <a:pt x="93351" y="61457"/>
                </a:lnTo>
                <a:lnTo>
                  <a:pt x="102046" y="61457"/>
                </a:lnTo>
                <a:lnTo>
                  <a:pt x="105627" y="60728"/>
                </a:lnTo>
                <a:lnTo>
                  <a:pt x="108430" y="59271"/>
                </a:lnTo>
                <a:lnTo>
                  <a:pt x="111233" y="57814"/>
                </a:lnTo>
                <a:lnTo>
                  <a:pt x="113457" y="55641"/>
                </a:lnTo>
                <a:lnTo>
                  <a:pt x="115101" y="52752"/>
                </a:lnTo>
                <a:lnTo>
                  <a:pt x="116745" y="49862"/>
                </a:lnTo>
                <a:lnTo>
                  <a:pt x="117567" y="46911"/>
                </a:lnTo>
                <a:lnTo>
                  <a:pt x="117567" y="40685"/>
                </a:lnTo>
                <a:lnTo>
                  <a:pt x="116633" y="37608"/>
                </a:lnTo>
                <a:lnTo>
                  <a:pt x="114764" y="34670"/>
                </a:lnTo>
                <a:lnTo>
                  <a:pt x="112896" y="31730"/>
                </a:lnTo>
                <a:lnTo>
                  <a:pt x="110068" y="29414"/>
                </a:lnTo>
                <a:lnTo>
                  <a:pt x="106281" y="27720"/>
                </a:lnTo>
                <a:lnTo>
                  <a:pt x="109271" y="26251"/>
                </a:lnTo>
                <a:lnTo>
                  <a:pt x="111513" y="24446"/>
                </a:lnTo>
                <a:lnTo>
                  <a:pt x="113008" y="22304"/>
                </a:lnTo>
                <a:lnTo>
                  <a:pt x="114503" y="20161"/>
                </a:lnTo>
                <a:lnTo>
                  <a:pt x="115250" y="17696"/>
                </a:lnTo>
                <a:lnTo>
                  <a:pt x="115250" y="12191"/>
                </a:lnTo>
                <a:lnTo>
                  <a:pt x="114509" y="9645"/>
                </a:lnTo>
                <a:lnTo>
                  <a:pt x="113027" y="7266"/>
                </a:lnTo>
                <a:lnTo>
                  <a:pt x="111544" y="4887"/>
                </a:lnTo>
                <a:lnTo>
                  <a:pt x="109389" y="3082"/>
                </a:lnTo>
                <a:lnTo>
                  <a:pt x="106561" y="1849"/>
                </a:lnTo>
                <a:lnTo>
                  <a:pt x="103734" y="616"/>
                </a:lnTo>
                <a:lnTo>
                  <a:pt x="100775" y="0"/>
                </a:lnTo>
                <a:lnTo>
                  <a:pt x="94622" y="0"/>
                </a:lnTo>
                <a:lnTo>
                  <a:pt x="91676" y="610"/>
                </a:lnTo>
                <a:lnTo>
                  <a:pt x="88848" y="1830"/>
                </a:lnTo>
                <a:lnTo>
                  <a:pt x="86020" y="3051"/>
                </a:lnTo>
                <a:lnTo>
                  <a:pt x="83865" y="4857"/>
                </a:lnTo>
                <a:lnTo>
                  <a:pt x="82383" y="7247"/>
                </a:lnTo>
                <a:lnTo>
                  <a:pt x="80901" y="9638"/>
                </a:lnTo>
                <a:lnTo>
                  <a:pt x="80159" y="12191"/>
                </a:lnTo>
                <a:lnTo>
                  <a:pt x="80159" y="17696"/>
                </a:lnTo>
                <a:lnTo>
                  <a:pt x="80907" y="20161"/>
                </a:lnTo>
                <a:lnTo>
                  <a:pt x="82402" y="22304"/>
                </a:lnTo>
                <a:lnTo>
                  <a:pt x="83896" y="24446"/>
                </a:lnTo>
                <a:lnTo>
                  <a:pt x="86126" y="26251"/>
                </a:lnTo>
                <a:lnTo>
                  <a:pt x="89091" y="27720"/>
                </a:lnTo>
                <a:lnTo>
                  <a:pt x="90305" y="22042"/>
                </a:lnTo>
                <a:lnTo>
                  <a:pt x="88375" y="20124"/>
                </a:lnTo>
                <a:lnTo>
                  <a:pt x="87409" y="17870"/>
                </a:lnTo>
                <a:lnTo>
                  <a:pt x="87409" y="12440"/>
                </a:lnTo>
                <a:lnTo>
                  <a:pt x="88449" y="10149"/>
                </a:lnTo>
                <a:lnTo>
                  <a:pt x="90530" y="8406"/>
                </a:lnTo>
                <a:lnTo>
                  <a:pt x="92610" y="6662"/>
                </a:lnTo>
                <a:lnTo>
                  <a:pt x="94995" y="5790"/>
                </a:lnTo>
                <a:lnTo>
                  <a:pt x="100402" y="5790"/>
                </a:lnTo>
                <a:lnTo>
                  <a:pt x="102800" y="6662"/>
                </a:lnTo>
                <a:lnTo>
                  <a:pt x="104880" y="8406"/>
                </a:lnTo>
                <a:lnTo>
                  <a:pt x="106960" y="10149"/>
                </a:lnTo>
                <a:lnTo>
                  <a:pt x="108000" y="12440"/>
                </a:lnTo>
                <a:lnTo>
                  <a:pt x="108000" y="17870"/>
                </a:lnTo>
                <a:lnTo>
                  <a:pt x="107029" y="20124"/>
                </a:lnTo>
                <a:lnTo>
                  <a:pt x="105086" y="22042"/>
                </a:lnTo>
                <a:lnTo>
                  <a:pt x="103142" y="23960"/>
                </a:lnTo>
                <a:lnTo>
                  <a:pt x="100676" y="24918"/>
                </a:lnTo>
                <a:lnTo>
                  <a:pt x="97686" y="24918"/>
                </a:lnTo>
                <a:lnTo>
                  <a:pt x="95494" y="30709"/>
                </a:lnTo>
                <a:lnTo>
                  <a:pt x="99879" y="30709"/>
                </a:lnTo>
                <a:lnTo>
                  <a:pt x="101959" y="31257"/>
                </a:lnTo>
                <a:lnTo>
                  <a:pt x="103927" y="32353"/>
                </a:lnTo>
                <a:lnTo>
                  <a:pt x="105895" y="33449"/>
                </a:lnTo>
                <a:lnTo>
                  <a:pt x="107452" y="35031"/>
                </a:lnTo>
                <a:close/>
              </a:path>
              <a:path w="269628" h="61457">
                <a:moveTo>
                  <a:pt x="10538" y="48063"/>
                </a:moveTo>
                <a:lnTo>
                  <a:pt x="8345" y="43019"/>
                </a:lnTo>
                <a:lnTo>
                  <a:pt x="9747" y="58698"/>
                </a:lnTo>
                <a:lnTo>
                  <a:pt x="14848" y="61457"/>
                </a:lnTo>
                <a:lnTo>
                  <a:pt x="12730" y="53106"/>
                </a:lnTo>
                <a:lnTo>
                  <a:pt x="10538" y="48063"/>
                </a:lnTo>
                <a:close/>
              </a:path>
              <a:path w="269628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5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5" y="18431"/>
                </a:lnTo>
                <a:lnTo>
                  <a:pt x="10538" y="13375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5211265" y="2365485"/>
            <a:ext cx="38491" cy="54227"/>
          </a:xfrm>
          <a:custGeom>
            <a:avLst/>
            <a:gdLst/>
            <a:ahLst/>
            <a:cxnLst/>
            <a:rect l="l" t="t" r="r" b="b"/>
            <a:pathLst>
              <a:path w="42340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5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5166069" y="2384934"/>
            <a:ext cx="18039" cy="31564"/>
          </a:xfrm>
          <a:custGeom>
            <a:avLst/>
            <a:gdLst/>
            <a:ahLst/>
            <a:cxnLst/>
            <a:rect l="l" t="t" r="r" b="b"/>
            <a:pathLst>
              <a:path w="19843" h="35772">
                <a:moveTo>
                  <a:pt x="7249" y="19240"/>
                </a:moveTo>
                <a:lnTo>
                  <a:pt x="7822" y="17123"/>
                </a:lnTo>
                <a:lnTo>
                  <a:pt x="8968" y="15056"/>
                </a:lnTo>
                <a:lnTo>
                  <a:pt x="10114" y="12988"/>
                </a:lnTo>
                <a:lnTo>
                  <a:pt x="11665" y="11407"/>
                </a:lnTo>
                <a:lnTo>
                  <a:pt x="13621" y="10311"/>
                </a:lnTo>
                <a:lnTo>
                  <a:pt x="15577" y="9215"/>
                </a:lnTo>
                <a:lnTo>
                  <a:pt x="17651" y="8667"/>
                </a:lnTo>
                <a:lnTo>
                  <a:pt x="19843" y="2876"/>
                </a:lnTo>
                <a:lnTo>
                  <a:pt x="16854" y="2876"/>
                </a:lnTo>
                <a:lnTo>
                  <a:pt x="14393" y="1917"/>
                </a:lnTo>
                <a:lnTo>
                  <a:pt x="12463" y="0"/>
                </a:lnTo>
                <a:lnTo>
                  <a:pt x="11248" y="5678"/>
                </a:lnTo>
                <a:lnTo>
                  <a:pt x="7461" y="7372"/>
                </a:lnTo>
                <a:lnTo>
                  <a:pt x="4640" y="9688"/>
                </a:lnTo>
                <a:lnTo>
                  <a:pt x="2784" y="12627"/>
                </a:lnTo>
                <a:lnTo>
                  <a:pt x="928" y="15566"/>
                </a:lnTo>
                <a:lnTo>
                  <a:pt x="0" y="18642"/>
                </a:lnTo>
                <a:lnTo>
                  <a:pt x="0" y="24868"/>
                </a:lnTo>
                <a:lnTo>
                  <a:pt x="822" y="27820"/>
                </a:lnTo>
                <a:lnTo>
                  <a:pt x="2466" y="30709"/>
                </a:lnTo>
                <a:lnTo>
                  <a:pt x="4110" y="33598"/>
                </a:lnTo>
                <a:lnTo>
                  <a:pt x="6334" y="35772"/>
                </a:lnTo>
                <a:lnTo>
                  <a:pt x="7249" y="23499"/>
                </a:lnTo>
                <a:lnTo>
                  <a:pt x="7249" y="19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5168175" y="2365485"/>
            <a:ext cx="34006" cy="54227"/>
          </a:xfrm>
          <a:custGeom>
            <a:avLst/>
            <a:gdLst/>
            <a:ahLst/>
            <a:cxnLst/>
            <a:rect l="l" t="t" r="r" b="b"/>
            <a:pathLst>
              <a:path w="37407" h="61457">
                <a:moveTo>
                  <a:pt x="27292" y="35031"/>
                </a:moveTo>
                <a:lnTo>
                  <a:pt x="28439" y="37098"/>
                </a:lnTo>
                <a:lnTo>
                  <a:pt x="29585" y="39165"/>
                </a:lnTo>
                <a:lnTo>
                  <a:pt x="30158" y="41282"/>
                </a:lnTo>
                <a:lnTo>
                  <a:pt x="30158" y="45541"/>
                </a:lnTo>
                <a:lnTo>
                  <a:pt x="29616" y="47584"/>
                </a:lnTo>
                <a:lnTo>
                  <a:pt x="28532" y="49576"/>
                </a:lnTo>
                <a:lnTo>
                  <a:pt x="27448" y="51568"/>
                </a:lnTo>
                <a:lnTo>
                  <a:pt x="25904" y="53075"/>
                </a:lnTo>
                <a:lnTo>
                  <a:pt x="23898" y="54096"/>
                </a:lnTo>
                <a:lnTo>
                  <a:pt x="21892" y="55118"/>
                </a:lnTo>
                <a:lnTo>
                  <a:pt x="19769" y="55628"/>
                </a:lnTo>
                <a:lnTo>
                  <a:pt x="15309" y="55628"/>
                </a:lnTo>
                <a:lnTo>
                  <a:pt x="13198" y="55118"/>
                </a:lnTo>
                <a:lnTo>
                  <a:pt x="11192" y="54096"/>
                </a:lnTo>
                <a:lnTo>
                  <a:pt x="9186" y="53075"/>
                </a:lnTo>
                <a:lnTo>
                  <a:pt x="7642" y="51568"/>
                </a:lnTo>
                <a:lnTo>
                  <a:pt x="6558" y="49576"/>
                </a:lnTo>
                <a:lnTo>
                  <a:pt x="5474" y="47584"/>
                </a:lnTo>
                <a:lnTo>
                  <a:pt x="4932" y="45541"/>
                </a:lnTo>
                <a:lnTo>
                  <a:pt x="4017" y="57814"/>
                </a:lnTo>
                <a:lnTo>
                  <a:pt x="6820" y="59271"/>
                </a:lnTo>
                <a:lnTo>
                  <a:pt x="9622" y="60728"/>
                </a:lnTo>
                <a:lnTo>
                  <a:pt x="13191" y="61457"/>
                </a:lnTo>
                <a:lnTo>
                  <a:pt x="21886" y="61457"/>
                </a:lnTo>
                <a:lnTo>
                  <a:pt x="25468" y="60728"/>
                </a:lnTo>
                <a:lnTo>
                  <a:pt x="28270" y="59271"/>
                </a:lnTo>
                <a:lnTo>
                  <a:pt x="31073" y="57814"/>
                </a:lnTo>
                <a:lnTo>
                  <a:pt x="33297" y="55641"/>
                </a:lnTo>
                <a:lnTo>
                  <a:pt x="34941" y="52752"/>
                </a:lnTo>
                <a:lnTo>
                  <a:pt x="36585" y="49862"/>
                </a:lnTo>
                <a:lnTo>
                  <a:pt x="37407" y="46911"/>
                </a:lnTo>
                <a:lnTo>
                  <a:pt x="37407" y="40685"/>
                </a:lnTo>
                <a:lnTo>
                  <a:pt x="36473" y="37608"/>
                </a:lnTo>
                <a:lnTo>
                  <a:pt x="34605" y="34670"/>
                </a:lnTo>
                <a:lnTo>
                  <a:pt x="32736" y="31730"/>
                </a:lnTo>
                <a:lnTo>
                  <a:pt x="29908" y="29414"/>
                </a:lnTo>
                <a:lnTo>
                  <a:pt x="26122" y="27720"/>
                </a:lnTo>
                <a:lnTo>
                  <a:pt x="29111" y="26251"/>
                </a:lnTo>
                <a:lnTo>
                  <a:pt x="31353" y="24446"/>
                </a:lnTo>
                <a:lnTo>
                  <a:pt x="32848" y="22304"/>
                </a:lnTo>
                <a:lnTo>
                  <a:pt x="34343" y="20161"/>
                </a:lnTo>
                <a:lnTo>
                  <a:pt x="35090" y="17696"/>
                </a:lnTo>
                <a:lnTo>
                  <a:pt x="35090" y="12191"/>
                </a:lnTo>
                <a:lnTo>
                  <a:pt x="34349" y="9645"/>
                </a:lnTo>
                <a:lnTo>
                  <a:pt x="32867" y="7266"/>
                </a:lnTo>
                <a:lnTo>
                  <a:pt x="31385" y="4887"/>
                </a:lnTo>
                <a:lnTo>
                  <a:pt x="29230" y="3082"/>
                </a:lnTo>
                <a:lnTo>
                  <a:pt x="26402" y="1849"/>
                </a:lnTo>
                <a:lnTo>
                  <a:pt x="23574" y="616"/>
                </a:lnTo>
                <a:lnTo>
                  <a:pt x="20616" y="0"/>
                </a:lnTo>
                <a:lnTo>
                  <a:pt x="14462" y="0"/>
                </a:lnTo>
                <a:lnTo>
                  <a:pt x="11516" y="610"/>
                </a:lnTo>
                <a:lnTo>
                  <a:pt x="8688" y="1830"/>
                </a:lnTo>
                <a:lnTo>
                  <a:pt x="5860" y="3051"/>
                </a:lnTo>
                <a:lnTo>
                  <a:pt x="3705" y="4857"/>
                </a:lnTo>
                <a:lnTo>
                  <a:pt x="2223" y="7247"/>
                </a:lnTo>
                <a:lnTo>
                  <a:pt x="741" y="9638"/>
                </a:lnTo>
                <a:lnTo>
                  <a:pt x="0" y="12191"/>
                </a:lnTo>
                <a:lnTo>
                  <a:pt x="0" y="17696"/>
                </a:lnTo>
                <a:lnTo>
                  <a:pt x="747" y="20161"/>
                </a:lnTo>
                <a:lnTo>
                  <a:pt x="2242" y="22304"/>
                </a:lnTo>
                <a:lnTo>
                  <a:pt x="3737" y="24446"/>
                </a:lnTo>
                <a:lnTo>
                  <a:pt x="5966" y="26251"/>
                </a:lnTo>
                <a:lnTo>
                  <a:pt x="8931" y="27720"/>
                </a:lnTo>
                <a:lnTo>
                  <a:pt x="10146" y="22042"/>
                </a:lnTo>
                <a:lnTo>
                  <a:pt x="8215" y="20124"/>
                </a:lnTo>
                <a:lnTo>
                  <a:pt x="7249" y="17870"/>
                </a:lnTo>
                <a:lnTo>
                  <a:pt x="7249" y="12440"/>
                </a:lnTo>
                <a:lnTo>
                  <a:pt x="8290" y="10149"/>
                </a:lnTo>
                <a:lnTo>
                  <a:pt x="10370" y="8406"/>
                </a:lnTo>
                <a:lnTo>
                  <a:pt x="12450" y="6662"/>
                </a:lnTo>
                <a:lnTo>
                  <a:pt x="14836" y="5790"/>
                </a:lnTo>
                <a:lnTo>
                  <a:pt x="20242" y="5790"/>
                </a:lnTo>
                <a:lnTo>
                  <a:pt x="22640" y="6662"/>
                </a:lnTo>
                <a:lnTo>
                  <a:pt x="24720" y="8406"/>
                </a:lnTo>
                <a:lnTo>
                  <a:pt x="26800" y="10149"/>
                </a:lnTo>
                <a:lnTo>
                  <a:pt x="27841" y="12440"/>
                </a:lnTo>
                <a:lnTo>
                  <a:pt x="27841" y="17870"/>
                </a:lnTo>
                <a:lnTo>
                  <a:pt x="26869" y="20124"/>
                </a:lnTo>
                <a:lnTo>
                  <a:pt x="24926" y="22042"/>
                </a:lnTo>
                <a:lnTo>
                  <a:pt x="22982" y="23960"/>
                </a:lnTo>
                <a:lnTo>
                  <a:pt x="20516" y="24918"/>
                </a:lnTo>
                <a:lnTo>
                  <a:pt x="17526" y="24918"/>
                </a:lnTo>
                <a:lnTo>
                  <a:pt x="15334" y="30709"/>
                </a:lnTo>
                <a:lnTo>
                  <a:pt x="19719" y="30709"/>
                </a:lnTo>
                <a:lnTo>
                  <a:pt x="21799" y="31257"/>
                </a:lnTo>
                <a:lnTo>
                  <a:pt x="23767" y="32353"/>
                </a:lnTo>
                <a:lnTo>
                  <a:pt x="25735" y="33449"/>
                </a:lnTo>
                <a:lnTo>
                  <a:pt x="27292" y="350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5070820" y="2397445"/>
            <a:ext cx="21097" cy="0"/>
          </a:xfrm>
          <a:custGeom>
            <a:avLst/>
            <a:gdLst/>
            <a:ahLst/>
            <a:cxnLst/>
            <a:rect l="l" t="t" r="r" b="b"/>
            <a:pathLst>
              <a:path w="23207">
                <a:moveTo>
                  <a:pt x="0" y="0"/>
                </a:moveTo>
                <a:lnTo>
                  <a:pt x="23207" y="0"/>
                </a:lnTo>
              </a:path>
            </a:pathLst>
          </a:custGeom>
          <a:ln w="70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5097409" y="2365485"/>
            <a:ext cx="34006" cy="52676"/>
          </a:xfrm>
          <a:custGeom>
            <a:avLst/>
            <a:gdLst/>
            <a:ahLst/>
            <a:cxnLst/>
            <a:rect l="l" t="t" r="r" b="b"/>
            <a:pathLst>
              <a:path w="37407" h="59700">
                <a:moveTo>
                  <a:pt x="7249" y="53312"/>
                </a:moveTo>
                <a:lnTo>
                  <a:pt x="7249" y="46089"/>
                </a:lnTo>
                <a:lnTo>
                  <a:pt x="11709" y="40124"/>
                </a:lnTo>
                <a:lnTo>
                  <a:pt x="20628" y="33997"/>
                </a:lnTo>
                <a:lnTo>
                  <a:pt x="23468" y="32054"/>
                </a:lnTo>
                <a:lnTo>
                  <a:pt x="25088" y="30933"/>
                </a:lnTo>
                <a:lnTo>
                  <a:pt x="27187" y="29234"/>
                </a:lnTo>
                <a:lnTo>
                  <a:pt x="29765" y="26955"/>
                </a:lnTo>
                <a:lnTo>
                  <a:pt x="32344" y="24676"/>
                </a:lnTo>
                <a:lnTo>
                  <a:pt x="34069" y="22490"/>
                </a:lnTo>
                <a:lnTo>
                  <a:pt x="34941" y="20398"/>
                </a:lnTo>
                <a:lnTo>
                  <a:pt x="35813" y="18306"/>
                </a:lnTo>
                <a:lnTo>
                  <a:pt x="36249" y="16226"/>
                </a:lnTo>
                <a:lnTo>
                  <a:pt x="36249" y="10274"/>
                </a:lnTo>
                <a:lnTo>
                  <a:pt x="34854" y="6942"/>
                </a:lnTo>
                <a:lnTo>
                  <a:pt x="32063" y="4165"/>
                </a:lnTo>
                <a:lnTo>
                  <a:pt x="29273" y="1388"/>
                </a:lnTo>
                <a:lnTo>
                  <a:pt x="24602" y="0"/>
                </a:lnTo>
                <a:lnTo>
                  <a:pt x="14462" y="0"/>
                </a:lnTo>
                <a:lnTo>
                  <a:pt x="11491" y="548"/>
                </a:lnTo>
                <a:lnTo>
                  <a:pt x="9137" y="1643"/>
                </a:lnTo>
                <a:lnTo>
                  <a:pt x="6782" y="2739"/>
                </a:lnTo>
                <a:lnTo>
                  <a:pt x="4914" y="4196"/>
                </a:lnTo>
                <a:lnTo>
                  <a:pt x="3531" y="6014"/>
                </a:lnTo>
                <a:lnTo>
                  <a:pt x="2148" y="7833"/>
                </a:lnTo>
                <a:lnTo>
                  <a:pt x="1457" y="9763"/>
                </a:lnTo>
                <a:lnTo>
                  <a:pt x="1457" y="12179"/>
                </a:lnTo>
                <a:lnTo>
                  <a:pt x="8408" y="12179"/>
                </a:lnTo>
                <a:lnTo>
                  <a:pt x="8408" y="11805"/>
                </a:lnTo>
                <a:lnTo>
                  <a:pt x="9180" y="8872"/>
                </a:lnTo>
                <a:lnTo>
                  <a:pt x="12270" y="6407"/>
                </a:lnTo>
                <a:lnTo>
                  <a:pt x="14636" y="5790"/>
                </a:lnTo>
                <a:lnTo>
                  <a:pt x="21338" y="5790"/>
                </a:lnTo>
                <a:lnTo>
                  <a:pt x="24029" y="6650"/>
                </a:lnTo>
                <a:lnTo>
                  <a:pt x="25897" y="8368"/>
                </a:lnTo>
                <a:lnTo>
                  <a:pt x="27766" y="10087"/>
                </a:lnTo>
                <a:lnTo>
                  <a:pt x="28700" y="12055"/>
                </a:lnTo>
                <a:lnTo>
                  <a:pt x="28700" y="16438"/>
                </a:lnTo>
                <a:lnTo>
                  <a:pt x="28003" y="18517"/>
                </a:lnTo>
                <a:lnTo>
                  <a:pt x="26607" y="20510"/>
                </a:lnTo>
                <a:lnTo>
                  <a:pt x="25187" y="22503"/>
                </a:lnTo>
                <a:lnTo>
                  <a:pt x="21861" y="25516"/>
                </a:lnTo>
                <a:lnTo>
                  <a:pt x="16629" y="29551"/>
                </a:lnTo>
                <a:lnTo>
                  <a:pt x="12705" y="32577"/>
                </a:lnTo>
                <a:lnTo>
                  <a:pt x="8121" y="36114"/>
                </a:lnTo>
                <a:lnTo>
                  <a:pt x="4858" y="39732"/>
                </a:lnTo>
                <a:lnTo>
                  <a:pt x="2914" y="43430"/>
                </a:lnTo>
                <a:lnTo>
                  <a:pt x="971" y="47129"/>
                </a:lnTo>
                <a:lnTo>
                  <a:pt x="0" y="50548"/>
                </a:lnTo>
                <a:lnTo>
                  <a:pt x="0" y="59700"/>
                </a:lnTo>
                <a:lnTo>
                  <a:pt x="37407" y="59700"/>
                </a:lnTo>
                <a:lnTo>
                  <a:pt x="37407" y="53312"/>
                </a:lnTo>
                <a:lnTo>
                  <a:pt x="7249" y="53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5143794" y="2413811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5218852" y="2403444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5831835" y="2365485"/>
            <a:ext cx="35332" cy="54227"/>
          </a:xfrm>
          <a:custGeom>
            <a:avLst/>
            <a:gdLst/>
            <a:ahLst/>
            <a:cxnLst/>
            <a:rect l="l" t="t" r="r" b="b"/>
            <a:pathLst>
              <a:path w="38865" h="61457">
                <a:moveTo>
                  <a:pt x="32805" y="57378"/>
                </a:moveTo>
                <a:lnTo>
                  <a:pt x="34972" y="55118"/>
                </a:lnTo>
                <a:lnTo>
                  <a:pt x="36529" y="52228"/>
                </a:lnTo>
                <a:lnTo>
                  <a:pt x="38086" y="49339"/>
                </a:lnTo>
                <a:lnTo>
                  <a:pt x="38865" y="46126"/>
                </a:lnTo>
                <a:lnTo>
                  <a:pt x="38865" y="37534"/>
                </a:lnTo>
                <a:lnTo>
                  <a:pt x="37364" y="33231"/>
                </a:lnTo>
                <a:lnTo>
                  <a:pt x="34362" y="29682"/>
                </a:lnTo>
                <a:lnTo>
                  <a:pt x="31360" y="26133"/>
                </a:lnTo>
                <a:lnTo>
                  <a:pt x="27367" y="24358"/>
                </a:lnTo>
                <a:lnTo>
                  <a:pt x="20466" y="24358"/>
                </a:lnTo>
                <a:lnTo>
                  <a:pt x="18685" y="24626"/>
                </a:lnTo>
                <a:lnTo>
                  <a:pt x="15396" y="25697"/>
                </a:lnTo>
                <a:lnTo>
                  <a:pt x="12108" y="27646"/>
                </a:lnTo>
                <a:lnTo>
                  <a:pt x="8794" y="30435"/>
                </a:lnTo>
                <a:lnTo>
                  <a:pt x="7100" y="32652"/>
                </a:lnTo>
                <a:lnTo>
                  <a:pt x="7062" y="26139"/>
                </a:lnTo>
                <a:lnTo>
                  <a:pt x="7729" y="21811"/>
                </a:lnTo>
                <a:lnTo>
                  <a:pt x="9062" y="17615"/>
                </a:lnTo>
                <a:lnTo>
                  <a:pt x="10395" y="13418"/>
                </a:lnTo>
                <a:lnTo>
                  <a:pt x="12220" y="10398"/>
                </a:lnTo>
                <a:lnTo>
                  <a:pt x="14537" y="8555"/>
                </a:lnTo>
                <a:lnTo>
                  <a:pt x="16854" y="6712"/>
                </a:lnTo>
                <a:lnTo>
                  <a:pt x="19544" y="5790"/>
                </a:lnTo>
                <a:lnTo>
                  <a:pt x="25225" y="5790"/>
                </a:lnTo>
                <a:lnTo>
                  <a:pt x="27187" y="6301"/>
                </a:lnTo>
                <a:lnTo>
                  <a:pt x="29803" y="8343"/>
                </a:lnTo>
                <a:lnTo>
                  <a:pt x="30457" y="11021"/>
                </a:lnTo>
                <a:lnTo>
                  <a:pt x="37407" y="11021"/>
                </a:lnTo>
                <a:lnTo>
                  <a:pt x="37407" y="7883"/>
                </a:lnTo>
                <a:lnTo>
                  <a:pt x="36156" y="5417"/>
                </a:lnTo>
                <a:lnTo>
                  <a:pt x="33652" y="3250"/>
                </a:lnTo>
                <a:lnTo>
                  <a:pt x="31148" y="1083"/>
                </a:lnTo>
                <a:lnTo>
                  <a:pt x="27430" y="0"/>
                </a:lnTo>
                <a:lnTo>
                  <a:pt x="15247" y="0"/>
                </a:lnTo>
                <a:lnTo>
                  <a:pt x="9685" y="2814"/>
                </a:lnTo>
                <a:lnTo>
                  <a:pt x="5811" y="8443"/>
                </a:lnTo>
                <a:lnTo>
                  <a:pt x="1937" y="14072"/>
                </a:lnTo>
                <a:lnTo>
                  <a:pt x="0" y="21619"/>
                </a:lnTo>
                <a:lnTo>
                  <a:pt x="0" y="37758"/>
                </a:lnTo>
                <a:lnTo>
                  <a:pt x="859" y="43362"/>
                </a:lnTo>
                <a:lnTo>
                  <a:pt x="2578" y="47895"/>
                </a:lnTo>
                <a:lnTo>
                  <a:pt x="4297" y="52428"/>
                </a:lnTo>
                <a:lnTo>
                  <a:pt x="6832" y="55821"/>
                </a:lnTo>
                <a:lnTo>
                  <a:pt x="10183" y="58075"/>
                </a:lnTo>
                <a:lnTo>
                  <a:pt x="13534" y="60329"/>
                </a:lnTo>
                <a:lnTo>
                  <a:pt x="13067" y="52982"/>
                </a:lnTo>
                <a:lnTo>
                  <a:pt x="11615" y="51425"/>
                </a:lnTo>
                <a:lnTo>
                  <a:pt x="10557" y="49371"/>
                </a:lnTo>
                <a:lnTo>
                  <a:pt x="9498" y="47316"/>
                </a:lnTo>
                <a:lnTo>
                  <a:pt x="8968" y="45143"/>
                </a:lnTo>
                <a:lnTo>
                  <a:pt x="8968" y="39389"/>
                </a:lnTo>
                <a:lnTo>
                  <a:pt x="10040" y="36407"/>
                </a:lnTo>
                <a:lnTo>
                  <a:pt x="12182" y="33904"/>
                </a:lnTo>
                <a:lnTo>
                  <a:pt x="14325" y="31400"/>
                </a:lnTo>
                <a:lnTo>
                  <a:pt x="17103" y="30149"/>
                </a:lnTo>
                <a:lnTo>
                  <a:pt x="23605" y="30149"/>
                </a:lnTo>
                <a:lnTo>
                  <a:pt x="26227" y="31245"/>
                </a:lnTo>
                <a:lnTo>
                  <a:pt x="28382" y="33436"/>
                </a:lnTo>
                <a:lnTo>
                  <a:pt x="30537" y="35629"/>
                </a:lnTo>
                <a:lnTo>
                  <a:pt x="31615" y="38605"/>
                </a:lnTo>
                <a:lnTo>
                  <a:pt x="31615" y="46151"/>
                </a:lnTo>
                <a:lnTo>
                  <a:pt x="30594" y="49308"/>
                </a:lnTo>
                <a:lnTo>
                  <a:pt x="28551" y="51836"/>
                </a:lnTo>
                <a:lnTo>
                  <a:pt x="26508" y="54364"/>
                </a:lnTo>
                <a:lnTo>
                  <a:pt x="23967" y="55628"/>
                </a:lnTo>
                <a:lnTo>
                  <a:pt x="24216" y="61457"/>
                </a:lnTo>
                <a:lnTo>
                  <a:pt x="27249" y="60641"/>
                </a:lnTo>
                <a:lnTo>
                  <a:pt x="30027" y="59009"/>
                </a:lnTo>
                <a:lnTo>
                  <a:pt x="32805" y="5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5843714" y="2412235"/>
            <a:ext cx="10135" cy="7477"/>
          </a:xfrm>
          <a:custGeom>
            <a:avLst/>
            <a:gdLst/>
            <a:ahLst/>
            <a:cxnLst/>
            <a:rect l="l" t="t" r="r" b="b"/>
            <a:pathLst>
              <a:path w="11148" h="8474">
                <a:moveTo>
                  <a:pt x="3687" y="2117"/>
                </a:moveTo>
                <a:lnTo>
                  <a:pt x="1843" y="1058"/>
                </a:lnTo>
                <a:lnTo>
                  <a:pt x="0" y="0"/>
                </a:lnTo>
                <a:lnTo>
                  <a:pt x="467" y="7347"/>
                </a:lnTo>
                <a:lnTo>
                  <a:pt x="4048" y="8474"/>
                </a:lnTo>
                <a:lnTo>
                  <a:pt x="11148" y="8474"/>
                </a:lnTo>
                <a:lnTo>
                  <a:pt x="10899" y="2646"/>
                </a:lnTo>
                <a:lnTo>
                  <a:pt x="5692" y="2646"/>
                </a:lnTo>
                <a:lnTo>
                  <a:pt x="3687" y="21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5628584" y="2403444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5620996" y="2365485"/>
            <a:ext cx="38491" cy="54227"/>
          </a:xfrm>
          <a:custGeom>
            <a:avLst/>
            <a:gdLst/>
            <a:ahLst/>
            <a:cxnLst/>
            <a:rect l="l" t="t" r="r" b="b"/>
            <a:pathLst>
              <a:path w="42340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5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5669489" y="2413811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5698161" y="2403444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5690574" y="2365485"/>
            <a:ext cx="38491" cy="54227"/>
          </a:xfrm>
          <a:custGeom>
            <a:avLst/>
            <a:gdLst/>
            <a:ahLst/>
            <a:cxnLst/>
            <a:rect l="l" t="t" r="r" b="b"/>
            <a:pathLst>
              <a:path w="42340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5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5744546" y="2403444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5736959" y="2365485"/>
            <a:ext cx="38491" cy="54227"/>
          </a:xfrm>
          <a:custGeom>
            <a:avLst/>
            <a:gdLst/>
            <a:ahLst/>
            <a:cxnLst/>
            <a:rect l="l" t="t" r="r" b="b"/>
            <a:pathLst>
              <a:path w="42340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5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5785451" y="2365485"/>
            <a:ext cx="34006" cy="52676"/>
          </a:xfrm>
          <a:custGeom>
            <a:avLst/>
            <a:gdLst/>
            <a:ahLst/>
            <a:cxnLst/>
            <a:rect l="l" t="t" r="r" b="b"/>
            <a:pathLst>
              <a:path w="37407" h="59700">
                <a:moveTo>
                  <a:pt x="7249" y="53312"/>
                </a:moveTo>
                <a:lnTo>
                  <a:pt x="7249" y="46089"/>
                </a:lnTo>
                <a:lnTo>
                  <a:pt x="11709" y="40124"/>
                </a:lnTo>
                <a:lnTo>
                  <a:pt x="20628" y="33997"/>
                </a:lnTo>
                <a:lnTo>
                  <a:pt x="23468" y="32054"/>
                </a:lnTo>
                <a:lnTo>
                  <a:pt x="25087" y="30933"/>
                </a:lnTo>
                <a:lnTo>
                  <a:pt x="27187" y="29234"/>
                </a:lnTo>
                <a:lnTo>
                  <a:pt x="29765" y="26955"/>
                </a:lnTo>
                <a:lnTo>
                  <a:pt x="32344" y="24676"/>
                </a:lnTo>
                <a:lnTo>
                  <a:pt x="34069" y="22490"/>
                </a:lnTo>
                <a:lnTo>
                  <a:pt x="34941" y="20398"/>
                </a:lnTo>
                <a:lnTo>
                  <a:pt x="35813" y="18306"/>
                </a:lnTo>
                <a:lnTo>
                  <a:pt x="36249" y="16226"/>
                </a:lnTo>
                <a:lnTo>
                  <a:pt x="36249" y="10274"/>
                </a:lnTo>
                <a:lnTo>
                  <a:pt x="34854" y="6942"/>
                </a:lnTo>
                <a:lnTo>
                  <a:pt x="32063" y="4165"/>
                </a:lnTo>
                <a:lnTo>
                  <a:pt x="29273" y="1388"/>
                </a:lnTo>
                <a:lnTo>
                  <a:pt x="24602" y="0"/>
                </a:lnTo>
                <a:lnTo>
                  <a:pt x="14462" y="0"/>
                </a:lnTo>
                <a:lnTo>
                  <a:pt x="11491" y="548"/>
                </a:lnTo>
                <a:lnTo>
                  <a:pt x="9137" y="1643"/>
                </a:lnTo>
                <a:lnTo>
                  <a:pt x="6782" y="2739"/>
                </a:lnTo>
                <a:lnTo>
                  <a:pt x="4914" y="4196"/>
                </a:lnTo>
                <a:lnTo>
                  <a:pt x="3531" y="6014"/>
                </a:lnTo>
                <a:lnTo>
                  <a:pt x="2148" y="7833"/>
                </a:lnTo>
                <a:lnTo>
                  <a:pt x="1457" y="9763"/>
                </a:lnTo>
                <a:lnTo>
                  <a:pt x="1457" y="12179"/>
                </a:lnTo>
                <a:lnTo>
                  <a:pt x="8408" y="12179"/>
                </a:lnTo>
                <a:lnTo>
                  <a:pt x="8408" y="11805"/>
                </a:lnTo>
                <a:lnTo>
                  <a:pt x="9180" y="8872"/>
                </a:lnTo>
                <a:lnTo>
                  <a:pt x="12269" y="6407"/>
                </a:lnTo>
                <a:lnTo>
                  <a:pt x="14636" y="5790"/>
                </a:lnTo>
                <a:lnTo>
                  <a:pt x="21338" y="5790"/>
                </a:lnTo>
                <a:lnTo>
                  <a:pt x="24029" y="6650"/>
                </a:lnTo>
                <a:lnTo>
                  <a:pt x="25897" y="8368"/>
                </a:lnTo>
                <a:lnTo>
                  <a:pt x="27766" y="10087"/>
                </a:lnTo>
                <a:lnTo>
                  <a:pt x="28700" y="12055"/>
                </a:lnTo>
                <a:lnTo>
                  <a:pt x="28700" y="16438"/>
                </a:lnTo>
                <a:lnTo>
                  <a:pt x="28003" y="18517"/>
                </a:lnTo>
                <a:lnTo>
                  <a:pt x="26607" y="20510"/>
                </a:lnTo>
                <a:lnTo>
                  <a:pt x="25187" y="22503"/>
                </a:lnTo>
                <a:lnTo>
                  <a:pt x="21861" y="25516"/>
                </a:lnTo>
                <a:lnTo>
                  <a:pt x="16629" y="29551"/>
                </a:lnTo>
                <a:lnTo>
                  <a:pt x="12705" y="32577"/>
                </a:lnTo>
                <a:lnTo>
                  <a:pt x="8121" y="36114"/>
                </a:lnTo>
                <a:lnTo>
                  <a:pt x="4858" y="39732"/>
                </a:lnTo>
                <a:lnTo>
                  <a:pt x="2914" y="43430"/>
                </a:lnTo>
                <a:lnTo>
                  <a:pt x="971" y="47129"/>
                </a:lnTo>
                <a:lnTo>
                  <a:pt x="0" y="50548"/>
                </a:lnTo>
                <a:lnTo>
                  <a:pt x="0" y="59700"/>
                </a:lnTo>
                <a:lnTo>
                  <a:pt x="37407" y="59700"/>
                </a:lnTo>
                <a:lnTo>
                  <a:pt x="37407" y="53312"/>
                </a:lnTo>
                <a:lnTo>
                  <a:pt x="7249" y="53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6107894" y="2403444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6100306" y="2365485"/>
            <a:ext cx="38491" cy="54227"/>
          </a:xfrm>
          <a:custGeom>
            <a:avLst/>
            <a:gdLst/>
            <a:ahLst/>
            <a:cxnLst/>
            <a:rect l="l" t="t" r="r" b="b"/>
            <a:pathLst>
              <a:path w="42340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5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6148799" y="2413811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6223856" y="2403444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6216268" y="2365485"/>
            <a:ext cx="38491" cy="54227"/>
          </a:xfrm>
          <a:custGeom>
            <a:avLst/>
            <a:gdLst/>
            <a:ahLst/>
            <a:cxnLst/>
            <a:rect l="l" t="t" r="r" b="b"/>
            <a:pathLst>
              <a:path w="42340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5"/>
                </a:lnTo>
                <a:lnTo>
                  <a:pt x="12731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10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1" y="24209"/>
                </a:lnTo>
                <a:lnTo>
                  <a:pt x="35091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10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1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6171073" y="2384934"/>
            <a:ext cx="18039" cy="31564"/>
          </a:xfrm>
          <a:custGeom>
            <a:avLst/>
            <a:gdLst/>
            <a:ahLst/>
            <a:cxnLst/>
            <a:rect l="l" t="t" r="r" b="b"/>
            <a:pathLst>
              <a:path w="19843" h="35772">
                <a:moveTo>
                  <a:pt x="7249" y="19240"/>
                </a:moveTo>
                <a:lnTo>
                  <a:pt x="7823" y="17123"/>
                </a:lnTo>
                <a:lnTo>
                  <a:pt x="8969" y="15056"/>
                </a:lnTo>
                <a:lnTo>
                  <a:pt x="10115" y="12988"/>
                </a:lnTo>
                <a:lnTo>
                  <a:pt x="11665" y="11407"/>
                </a:lnTo>
                <a:lnTo>
                  <a:pt x="13621" y="10311"/>
                </a:lnTo>
                <a:lnTo>
                  <a:pt x="15577" y="9215"/>
                </a:lnTo>
                <a:lnTo>
                  <a:pt x="17651" y="8667"/>
                </a:lnTo>
                <a:lnTo>
                  <a:pt x="19843" y="2876"/>
                </a:lnTo>
                <a:lnTo>
                  <a:pt x="16854" y="2876"/>
                </a:lnTo>
                <a:lnTo>
                  <a:pt x="14394" y="1917"/>
                </a:lnTo>
                <a:lnTo>
                  <a:pt x="12463" y="0"/>
                </a:lnTo>
                <a:lnTo>
                  <a:pt x="11248" y="5678"/>
                </a:lnTo>
                <a:lnTo>
                  <a:pt x="7461" y="7372"/>
                </a:lnTo>
                <a:lnTo>
                  <a:pt x="4640" y="9688"/>
                </a:lnTo>
                <a:lnTo>
                  <a:pt x="2784" y="12627"/>
                </a:lnTo>
                <a:lnTo>
                  <a:pt x="928" y="15566"/>
                </a:lnTo>
                <a:lnTo>
                  <a:pt x="0" y="18642"/>
                </a:lnTo>
                <a:lnTo>
                  <a:pt x="0" y="24868"/>
                </a:lnTo>
                <a:lnTo>
                  <a:pt x="822" y="27820"/>
                </a:lnTo>
                <a:lnTo>
                  <a:pt x="2466" y="30709"/>
                </a:lnTo>
                <a:lnTo>
                  <a:pt x="4110" y="33598"/>
                </a:lnTo>
                <a:lnTo>
                  <a:pt x="6334" y="35772"/>
                </a:lnTo>
                <a:lnTo>
                  <a:pt x="7249" y="23499"/>
                </a:lnTo>
                <a:lnTo>
                  <a:pt x="7249" y="19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6173180" y="2365485"/>
            <a:ext cx="34006" cy="54227"/>
          </a:xfrm>
          <a:custGeom>
            <a:avLst/>
            <a:gdLst/>
            <a:ahLst/>
            <a:cxnLst/>
            <a:rect l="l" t="t" r="r" b="b"/>
            <a:pathLst>
              <a:path w="37407" h="61457">
                <a:moveTo>
                  <a:pt x="27292" y="35031"/>
                </a:moveTo>
                <a:lnTo>
                  <a:pt x="28438" y="37098"/>
                </a:lnTo>
                <a:lnTo>
                  <a:pt x="29585" y="39165"/>
                </a:lnTo>
                <a:lnTo>
                  <a:pt x="30158" y="41282"/>
                </a:lnTo>
                <a:lnTo>
                  <a:pt x="30158" y="45541"/>
                </a:lnTo>
                <a:lnTo>
                  <a:pt x="29616" y="47584"/>
                </a:lnTo>
                <a:lnTo>
                  <a:pt x="28532" y="49576"/>
                </a:lnTo>
                <a:lnTo>
                  <a:pt x="27448" y="51568"/>
                </a:lnTo>
                <a:lnTo>
                  <a:pt x="25904" y="53075"/>
                </a:lnTo>
                <a:lnTo>
                  <a:pt x="23898" y="54096"/>
                </a:lnTo>
                <a:lnTo>
                  <a:pt x="21892" y="55118"/>
                </a:lnTo>
                <a:lnTo>
                  <a:pt x="19768" y="55628"/>
                </a:lnTo>
                <a:lnTo>
                  <a:pt x="15309" y="55628"/>
                </a:lnTo>
                <a:lnTo>
                  <a:pt x="13198" y="55118"/>
                </a:lnTo>
                <a:lnTo>
                  <a:pt x="11192" y="54096"/>
                </a:lnTo>
                <a:lnTo>
                  <a:pt x="9186" y="53075"/>
                </a:lnTo>
                <a:lnTo>
                  <a:pt x="7642" y="51568"/>
                </a:lnTo>
                <a:lnTo>
                  <a:pt x="6558" y="49576"/>
                </a:lnTo>
                <a:lnTo>
                  <a:pt x="5474" y="47584"/>
                </a:lnTo>
                <a:lnTo>
                  <a:pt x="4932" y="45541"/>
                </a:lnTo>
                <a:lnTo>
                  <a:pt x="4017" y="57814"/>
                </a:lnTo>
                <a:lnTo>
                  <a:pt x="6820" y="59271"/>
                </a:lnTo>
                <a:lnTo>
                  <a:pt x="9622" y="60728"/>
                </a:lnTo>
                <a:lnTo>
                  <a:pt x="13191" y="61457"/>
                </a:lnTo>
                <a:lnTo>
                  <a:pt x="21886" y="61457"/>
                </a:lnTo>
                <a:lnTo>
                  <a:pt x="25468" y="60728"/>
                </a:lnTo>
                <a:lnTo>
                  <a:pt x="28270" y="59271"/>
                </a:lnTo>
                <a:lnTo>
                  <a:pt x="31073" y="57814"/>
                </a:lnTo>
                <a:lnTo>
                  <a:pt x="33297" y="55641"/>
                </a:lnTo>
                <a:lnTo>
                  <a:pt x="34941" y="52752"/>
                </a:lnTo>
                <a:lnTo>
                  <a:pt x="36585" y="49862"/>
                </a:lnTo>
                <a:lnTo>
                  <a:pt x="37407" y="46911"/>
                </a:lnTo>
                <a:lnTo>
                  <a:pt x="37407" y="40685"/>
                </a:lnTo>
                <a:lnTo>
                  <a:pt x="36473" y="37608"/>
                </a:lnTo>
                <a:lnTo>
                  <a:pt x="34605" y="34670"/>
                </a:lnTo>
                <a:lnTo>
                  <a:pt x="32736" y="31730"/>
                </a:lnTo>
                <a:lnTo>
                  <a:pt x="29908" y="29414"/>
                </a:lnTo>
                <a:lnTo>
                  <a:pt x="26121" y="27720"/>
                </a:lnTo>
                <a:lnTo>
                  <a:pt x="29111" y="26251"/>
                </a:lnTo>
                <a:lnTo>
                  <a:pt x="31353" y="24446"/>
                </a:lnTo>
                <a:lnTo>
                  <a:pt x="32848" y="22304"/>
                </a:lnTo>
                <a:lnTo>
                  <a:pt x="34343" y="20161"/>
                </a:lnTo>
                <a:lnTo>
                  <a:pt x="35090" y="17696"/>
                </a:lnTo>
                <a:lnTo>
                  <a:pt x="35090" y="12191"/>
                </a:lnTo>
                <a:lnTo>
                  <a:pt x="34349" y="9645"/>
                </a:lnTo>
                <a:lnTo>
                  <a:pt x="32867" y="7266"/>
                </a:lnTo>
                <a:lnTo>
                  <a:pt x="31385" y="4887"/>
                </a:lnTo>
                <a:lnTo>
                  <a:pt x="29229" y="3082"/>
                </a:lnTo>
                <a:lnTo>
                  <a:pt x="26402" y="1849"/>
                </a:lnTo>
                <a:lnTo>
                  <a:pt x="23574" y="616"/>
                </a:lnTo>
                <a:lnTo>
                  <a:pt x="20616" y="0"/>
                </a:lnTo>
                <a:lnTo>
                  <a:pt x="14462" y="0"/>
                </a:lnTo>
                <a:lnTo>
                  <a:pt x="11516" y="610"/>
                </a:lnTo>
                <a:lnTo>
                  <a:pt x="8688" y="1830"/>
                </a:lnTo>
                <a:lnTo>
                  <a:pt x="5860" y="3051"/>
                </a:lnTo>
                <a:lnTo>
                  <a:pt x="3705" y="4857"/>
                </a:lnTo>
                <a:lnTo>
                  <a:pt x="2223" y="7247"/>
                </a:lnTo>
                <a:lnTo>
                  <a:pt x="741" y="9638"/>
                </a:lnTo>
                <a:lnTo>
                  <a:pt x="0" y="12191"/>
                </a:lnTo>
                <a:lnTo>
                  <a:pt x="0" y="17696"/>
                </a:lnTo>
                <a:lnTo>
                  <a:pt x="747" y="20161"/>
                </a:lnTo>
                <a:lnTo>
                  <a:pt x="2242" y="22304"/>
                </a:lnTo>
                <a:lnTo>
                  <a:pt x="3737" y="24446"/>
                </a:lnTo>
                <a:lnTo>
                  <a:pt x="5966" y="26251"/>
                </a:lnTo>
                <a:lnTo>
                  <a:pt x="8931" y="27720"/>
                </a:lnTo>
                <a:lnTo>
                  <a:pt x="10146" y="22042"/>
                </a:lnTo>
                <a:lnTo>
                  <a:pt x="8215" y="20124"/>
                </a:lnTo>
                <a:lnTo>
                  <a:pt x="7249" y="17870"/>
                </a:lnTo>
                <a:lnTo>
                  <a:pt x="7249" y="12440"/>
                </a:lnTo>
                <a:lnTo>
                  <a:pt x="8290" y="10149"/>
                </a:lnTo>
                <a:lnTo>
                  <a:pt x="10370" y="8406"/>
                </a:lnTo>
                <a:lnTo>
                  <a:pt x="12450" y="6662"/>
                </a:lnTo>
                <a:lnTo>
                  <a:pt x="14835" y="5790"/>
                </a:lnTo>
                <a:lnTo>
                  <a:pt x="20242" y="5790"/>
                </a:lnTo>
                <a:lnTo>
                  <a:pt x="22640" y="6662"/>
                </a:lnTo>
                <a:lnTo>
                  <a:pt x="24720" y="8406"/>
                </a:lnTo>
                <a:lnTo>
                  <a:pt x="26800" y="10149"/>
                </a:lnTo>
                <a:lnTo>
                  <a:pt x="27841" y="12440"/>
                </a:lnTo>
                <a:lnTo>
                  <a:pt x="27841" y="17870"/>
                </a:lnTo>
                <a:lnTo>
                  <a:pt x="26869" y="20124"/>
                </a:lnTo>
                <a:lnTo>
                  <a:pt x="24926" y="22042"/>
                </a:lnTo>
                <a:lnTo>
                  <a:pt x="22982" y="23960"/>
                </a:lnTo>
                <a:lnTo>
                  <a:pt x="20516" y="24918"/>
                </a:lnTo>
                <a:lnTo>
                  <a:pt x="17526" y="24918"/>
                </a:lnTo>
                <a:lnTo>
                  <a:pt x="15334" y="30709"/>
                </a:lnTo>
                <a:lnTo>
                  <a:pt x="19719" y="30709"/>
                </a:lnTo>
                <a:lnTo>
                  <a:pt x="21799" y="31257"/>
                </a:lnTo>
                <a:lnTo>
                  <a:pt x="23767" y="32353"/>
                </a:lnTo>
                <a:lnTo>
                  <a:pt x="25735" y="33449"/>
                </a:lnTo>
                <a:lnTo>
                  <a:pt x="27292" y="350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6075823" y="2397445"/>
            <a:ext cx="21097" cy="0"/>
          </a:xfrm>
          <a:custGeom>
            <a:avLst/>
            <a:gdLst/>
            <a:ahLst/>
            <a:cxnLst/>
            <a:rect l="l" t="t" r="r" b="b"/>
            <a:pathLst>
              <a:path w="23207">
                <a:moveTo>
                  <a:pt x="0" y="0"/>
                </a:moveTo>
                <a:lnTo>
                  <a:pt x="23207" y="0"/>
                </a:lnTo>
              </a:path>
            </a:pathLst>
          </a:custGeom>
          <a:ln w="70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6674493" y="2413811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6748317" y="2367002"/>
            <a:ext cx="16986" cy="51161"/>
          </a:xfrm>
          <a:custGeom>
            <a:avLst/>
            <a:gdLst/>
            <a:ahLst/>
            <a:cxnLst/>
            <a:rect l="l" t="t" r="r" b="b"/>
            <a:pathLst>
              <a:path w="18685" h="57982">
                <a:moveTo>
                  <a:pt x="11734" y="7210"/>
                </a:moveTo>
                <a:lnTo>
                  <a:pt x="11734" y="57982"/>
                </a:lnTo>
                <a:lnTo>
                  <a:pt x="18685" y="57982"/>
                </a:lnTo>
                <a:lnTo>
                  <a:pt x="18685" y="0"/>
                </a:lnTo>
                <a:lnTo>
                  <a:pt x="11734" y="0"/>
                </a:lnTo>
                <a:lnTo>
                  <a:pt x="0" y="5417"/>
                </a:lnTo>
                <a:lnTo>
                  <a:pt x="0" y="11880"/>
                </a:lnTo>
                <a:lnTo>
                  <a:pt x="11734" y="7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6794702" y="2367002"/>
            <a:ext cx="16986" cy="51161"/>
          </a:xfrm>
          <a:custGeom>
            <a:avLst/>
            <a:gdLst/>
            <a:ahLst/>
            <a:cxnLst/>
            <a:rect l="l" t="t" r="r" b="b"/>
            <a:pathLst>
              <a:path w="18685" h="57982">
                <a:moveTo>
                  <a:pt x="11734" y="7210"/>
                </a:moveTo>
                <a:lnTo>
                  <a:pt x="11734" y="57982"/>
                </a:lnTo>
                <a:lnTo>
                  <a:pt x="18685" y="57982"/>
                </a:lnTo>
                <a:lnTo>
                  <a:pt x="18685" y="0"/>
                </a:lnTo>
                <a:lnTo>
                  <a:pt x="11734" y="0"/>
                </a:lnTo>
                <a:lnTo>
                  <a:pt x="0" y="5417"/>
                </a:lnTo>
                <a:lnTo>
                  <a:pt x="0" y="11880"/>
                </a:lnTo>
                <a:lnTo>
                  <a:pt x="11734" y="7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6837111" y="2365485"/>
            <a:ext cx="34007" cy="54227"/>
          </a:xfrm>
          <a:custGeom>
            <a:avLst/>
            <a:gdLst/>
            <a:ahLst/>
            <a:cxnLst/>
            <a:rect l="l" t="t" r="r" b="b"/>
            <a:pathLst>
              <a:path w="37408" h="61457">
                <a:moveTo>
                  <a:pt x="16916" y="37098"/>
                </a:moveTo>
                <a:lnTo>
                  <a:pt x="18685" y="36824"/>
                </a:lnTo>
                <a:lnTo>
                  <a:pt x="21973" y="35728"/>
                </a:lnTo>
                <a:lnTo>
                  <a:pt x="25281" y="33792"/>
                </a:lnTo>
                <a:lnTo>
                  <a:pt x="28613" y="31021"/>
                </a:lnTo>
                <a:lnTo>
                  <a:pt x="30307" y="28804"/>
                </a:lnTo>
                <a:lnTo>
                  <a:pt x="30344" y="35317"/>
                </a:lnTo>
                <a:lnTo>
                  <a:pt x="29672" y="39645"/>
                </a:lnTo>
                <a:lnTo>
                  <a:pt x="28327" y="43841"/>
                </a:lnTo>
                <a:lnTo>
                  <a:pt x="26981" y="48038"/>
                </a:lnTo>
                <a:lnTo>
                  <a:pt x="25156" y="51058"/>
                </a:lnTo>
                <a:lnTo>
                  <a:pt x="22852" y="52901"/>
                </a:lnTo>
                <a:lnTo>
                  <a:pt x="20547" y="54744"/>
                </a:lnTo>
                <a:lnTo>
                  <a:pt x="17850" y="55666"/>
                </a:lnTo>
                <a:lnTo>
                  <a:pt x="12145" y="55666"/>
                </a:lnTo>
                <a:lnTo>
                  <a:pt x="10189" y="55149"/>
                </a:lnTo>
                <a:lnTo>
                  <a:pt x="7598" y="53082"/>
                </a:lnTo>
                <a:lnTo>
                  <a:pt x="6950" y="50436"/>
                </a:lnTo>
                <a:lnTo>
                  <a:pt x="0" y="50436"/>
                </a:lnTo>
                <a:lnTo>
                  <a:pt x="0" y="53573"/>
                </a:lnTo>
                <a:lnTo>
                  <a:pt x="1245" y="56039"/>
                </a:lnTo>
                <a:lnTo>
                  <a:pt x="3737" y="58206"/>
                </a:lnTo>
                <a:lnTo>
                  <a:pt x="6228" y="60373"/>
                </a:lnTo>
                <a:lnTo>
                  <a:pt x="9940" y="61457"/>
                </a:lnTo>
                <a:lnTo>
                  <a:pt x="22123" y="61457"/>
                </a:lnTo>
                <a:lnTo>
                  <a:pt x="27691" y="58642"/>
                </a:lnTo>
                <a:lnTo>
                  <a:pt x="31578" y="53013"/>
                </a:lnTo>
                <a:lnTo>
                  <a:pt x="35464" y="47384"/>
                </a:lnTo>
                <a:lnTo>
                  <a:pt x="37408" y="39825"/>
                </a:lnTo>
                <a:lnTo>
                  <a:pt x="37408" y="23661"/>
                </a:lnTo>
                <a:lnTo>
                  <a:pt x="36548" y="18063"/>
                </a:lnTo>
                <a:lnTo>
                  <a:pt x="34829" y="13543"/>
                </a:lnTo>
                <a:lnTo>
                  <a:pt x="33110" y="9022"/>
                </a:lnTo>
                <a:lnTo>
                  <a:pt x="30575" y="5635"/>
                </a:lnTo>
                <a:lnTo>
                  <a:pt x="27224" y="3381"/>
                </a:lnTo>
                <a:lnTo>
                  <a:pt x="23873" y="1127"/>
                </a:lnTo>
                <a:lnTo>
                  <a:pt x="20292" y="0"/>
                </a:lnTo>
                <a:lnTo>
                  <a:pt x="13191" y="0"/>
                </a:lnTo>
                <a:lnTo>
                  <a:pt x="10158" y="815"/>
                </a:lnTo>
                <a:lnTo>
                  <a:pt x="7380" y="2447"/>
                </a:lnTo>
                <a:lnTo>
                  <a:pt x="5792" y="15267"/>
                </a:lnTo>
                <a:lnTo>
                  <a:pt x="6813" y="12110"/>
                </a:lnTo>
                <a:lnTo>
                  <a:pt x="8856" y="9582"/>
                </a:lnTo>
                <a:lnTo>
                  <a:pt x="10899" y="7054"/>
                </a:lnTo>
                <a:lnTo>
                  <a:pt x="13428" y="5790"/>
                </a:lnTo>
                <a:lnTo>
                  <a:pt x="18610" y="5790"/>
                </a:lnTo>
                <a:lnTo>
                  <a:pt x="20622" y="6320"/>
                </a:lnTo>
                <a:lnTo>
                  <a:pt x="22478" y="7378"/>
                </a:lnTo>
                <a:lnTo>
                  <a:pt x="24334" y="8437"/>
                </a:lnTo>
                <a:lnTo>
                  <a:pt x="25785" y="9999"/>
                </a:lnTo>
                <a:lnTo>
                  <a:pt x="26832" y="12067"/>
                </a:lnTo>
                <a:lnTo>
                  <a:pt x="27878" y="14134"/>
                </a:lnTo>
                <a:lnTo>
                  <a:pt x="28401" y="16301"/>
                </a:lnTo>
                <a:lnTo>
                  <a:pt x="28401" y="22029"/>
                </a:lnTo>
                <a:lnTo>
                  <a:pt x="27330" y="25018"/>
                </a:lnTo>
                <a:lnTo>
                  <a:pt x="25187" y="27534"/>
                </a:lnTo>
                <a:lnTo>
                  <a:pt x="23045" y="30049"/>
                </a:lnTo>
                <a:lnTo>
                  <a:pt x="20279" y="31307"/>
                </a:lnTo>
                <a:lnTo>
                  <a:pt x="13802" y="31307"/>
                </a:lnTo>
                <a:lnTo>
                  <a:pt x="15022" y="37098"/>
                </a:lnTo>
                <a:lnTo>
                  <a:pt x="16916" y="37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6835786" y="2367645"/>
            <a:ext cx="14982" cy="30574"/>
          </a:xfrm>
          <a:custGeom>
            <a:avLst/>
            <a:gdLst/>
            <a:ahLst/>
            <a:cxnLst/>
            <a:rect l="l" t="t" r="r" b="b"/>
            <a:pathLst>
              <a:path w="16480" h="34651">
                <a:moveTo>
                  <a:pt x="1494" y="25747"/>
                </a:moveTo>
                <a:lnTo>
                  <a:pt x="4484" y="29308"/>
                </a:lnTo>
                <a:lnTo>
                  <a:pt x="7473" y="32870"/>
                </a:lnTo>
                <a:lnTo>
                  <a:pt x="11472" y="34651"/>
                </a:lnTo>
                <a:lnTo>
                  <a:pt x="16480" y="34651"/>
                </a:lnTo>
                <a:lnTo>
                  <a:pt x="15259" y="28860"/>
                </a:lnTo>
                <a:lnTo>
                  <a:pt x="12637" y="27764"/>
                </a:lnTo>
                <a:lnTo>
                  <a:pt x="10482" y="25572"/>
                </a:lnTo>
                <a:lnTo>
                  <a:pt x="8327" y="23380"/>
                </a:lnTo>
                <a:lnTo>
                  <a:pt x="7249" y="20392"/>
                </a:lnTo>
                <a:lnTo>
                  <a:pt x="7249" y="12820"/>
                </a:lnTo>
                <a:lnTo>
                  <a:pt x="8837" y="0"/>
                </a:lnTo>
                <a:lnTo>
                  <a:pt x="6060" y="1631"/>
                </a:lnTo>
                <a:lnTo>
                  <a:pt x="3892" y="3885"/>
                </a:lnTo>
                <a:lnTo>
                  <a:pt x="2335" y="6762"/>
                </a:lnTo>
                <a:lnTo>
                  <a:pt x="778" y="9638"/>
                </a:lnTo>
                <a:lnTo>
                  <a:pt x="0" y="12858"/>
                </a:lnTo>
                <a:lnTo>
                  <a:pt x="0" y="21450"/>
                </a:lnTo>
                <a:lnTo>
                  <a:pt x="1494" y="25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6633588" y="2403444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6626001" y="2365485"/>
            <a:ext cx="38491" cy="54227"/>
          </a:xfrm>
          <a:custGeom>
            <a:avLst/>
            <a:gdLst/>
            <a:ahLst/>
            <a:cxnLst/>
            <a:rect l="l" t="t" r="r" b="b"/>
            <a:pathLst>
              <a:path w="42340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5"/>
                </a:lnTo>
                <a:lnTo>
                  <a:pt x="12731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10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1" y="24209"/>
                </a:lnTo>
                <a:lnTo>
                  <a:pt x="35091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10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1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6697685" y="2365485"/>
            <a:ext cx="34006" cy="52676"/>
          </a:xfrm>
          <a:custGeom>
            <a:avLst/>
            <a:gdLst/>
            <a:ahLst/>
            <a:cxnLst/>
            <a:rect l="l" t="t" r="r" b="b"/>
            <a:pathLst>
              <a:path w="37407" h="59700">
                <a:moveTo>
                  <a:pt x="7249" y="53312"/>
                </a:moveTo>
                <a:lnTo>
                  <a:pt x="7249" y="46089"/>
                </a:lnTo>
                <a:lnTo>
                  <a:pt x="11709" y="40124"/>
                </a:lnTo>
                <a:lnTo>
                  <a:pt x="20628" y="33997"/>
                </a:lnTo>
                <a:lnTo>
                  <a:pt x="23468" y="32054"/>
                </a:lnTo>
                <a:lnTo>
                  <a:pt x="25087" y="30933"/>
                </a:lnTo>
                <a:lnTo>
                  <a:pt x="27186" y="29234"/>
                </a:lnTo>
                <a:lnTo>
                  <a:pt x="29765" y="26955"/>
                </a:lnTo>
                <a:lnTo>
                  <a:pt x="32344" y="24676"/>
                </a:lnTo>
                <a:lnTo>
                  <a:pt x="34069" y="22490"/>
                </a:lnTo>
                <a:lnTo>
                  <a:pt x="34941" y="20398"/>
                </a:lnTo>
                <a:lnTo>
                  <a:pt x="35813" y="18306"/>
                </a:lnTo>
                <a:lnTo>
                  <a:pt x="36249" y="16226"/>
                </a:lnTo>
                <a:lnTo>
                  <a:pt x="36249" y="10274"/>
                </a:lnTo>
                <a:lnTo>
                  <a:pt x="34854" y="6942"/>
                </a:lnTo>
                <a:lnTo>
                  <a:pt x="32063" y="4165"/>
                </a:lnTo>
                <a:lnTo>
                  <a:pt x="29273" y="1388"/>
                </a:lnTo>
                <a:lnTo>
                  <a:pt x="24602" y="0"/>
                </a:lnTo>
                <a:lnTo>
                  <a:pt x="14462" y="0"/>
                </a:lnTo>
                <a:lnTo>
                  <a:pt x="11491" y="548"/>
                </a:lnTo>
                <a:lnTo>
                  <a:pt x="9136" y="1643"/>
                </a:lnTo>
                <a:lnTo>
                  <a:pt x="6782" y="2739"/>
                </a:lnTo>
                <a:lnTo>
                  <a:pt x="4914" y="4196"/>
                </a:lnTo>
                <a:lnTo>
                  <a:pt x="3531" y="6014"/>
                </a:lnTo>
                <a:lnTo>
                  <a:pt x="2148" y="7833"/>
                </a:lnTo>
                <a:lnTo>
                  <a:pt x="1457" y="9763"/>
                </a:lnTo>
                <a:lnTo>
                  <a:pt x="1457" y="12179"/>
                </a:lnTo>
                <a:lnTo>
                  <a:pt x="8408" y="12179"/>
                </a:lnTo>
                <a:lnTo>
                  <a:pt x="8408" y="11805"/>
                </a:lnTo>
                <a:lnTo>
                  <a:pt x="9180" y="8872"/>
                </a:lnTo>
                <a:lnTo>
                  <a:pt x="12269" y="6407"/>
                </a:lnTo>
                <a:lnTo>
                  <a:pt x="14636" y="5790"/>
                </a:lnTo>
                <a:lnTo>
                  <a:pt x="21338" y="5790"/>
                </a:lnTo>
                <a:lnTo>
                  <a:pt x="24029" y="6650"/>
                </a:lnTo>
                <a:lnTo>
                  <a:pt x="25897" y="8368"/>
                </a:lnTo>
                <a:lnTo>
                  <a:pt x="27766" y="10087"/>
                </a:lnTo>
                <a:lnTo>
                  <a:pt x="28700" y="12055"/>
                </a:lnTo>
                <a:lnTo>
                  <a:pt x="28700" y="16438"/>
                </a:lnTo>
                <a:lnTo>
                  <a:pt x="28003" y="18517"/>
                </a:lnTo>
                <a:lnTo>
                  <a:pt x="26607" y="20510"/>
                </a:lnTo>
                <a:lnTo>
                  <a:pt x="25187" y="22503"/>
                </a:lnTo>
                <a:lnTo>
                  <a:pt x="21861" y="25516"/>
                </a:lnTo>
                <a:lnTo>
                  <a:pt x="16629" y="29551"/>
                </a:lnTo>
                <a:lnTo>
                  <a:pt x="12705" y="32577"/>
                </a:lnTo>
                <a:lnTo>
                  <a:pt x="8121" y="36114"/>
                </a:lnTo>
                <a:lnTo>
                  <a:pt x="4858" y="39732"/>
                </a:lnTo>
                <a:lnTo>
                  <a:pt x="2915" y="43430"/>
                </a:lnTo>
                <a:lnTo>
                  <a:pt x="971" y="47129"/>
                </a:lnTo>
                <a:lnTo>
                  <a:pt x="0" y="50548"/>
                </a:lnTo>
                <a:lnTo>
                  <a:pt x="0" y="59700"/>
                </a:lnTo>
                <a:lnTo>
                  <a:pt x="37407" y="59700"/>
                </a:lnTo>
                <a:lnTo>
                  <a:pt x="37407" y="53312"/>
                </a:lnTo>
                <a:lnTo>
                  <a:pt x="7249" y="53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7111664" y="2365485"/>
            <a:ext cx="145213" cy="52676"/>
          </a:xfrm>
          <a:custGeom>
            <a:avLst/>
            <a:gdLst/>
            <a:ahLst/>
            <a:cxnLst/>
            <a:rect l="l" t="t" r="r" b="b"/>
            <a:pathLst>
              <a:path w="159734" h="59700">
                <a:moveTo>
                  <a:pt x="46352" y="49837"/>
                </a:moveTo>
                <a:lnTo>
                  <a:pt x="46352" y="59700"/>
                </a:lnTo>
                <a:lnTo>
                  <a:pt x="56217" y="59700"/>
                </a:lnTo>
                <a:lnTo>
                  <a:pt x="56217" y="49837"/>
                </a:lnTo>
                <a:lnTo>
                  <a:pt x="46352" y="49837"/>
                </a:lnTo>
                <a:close/>
              </a:path>
              <a:path w="159734" h="59700">
                <a:moveTo>
                  <a:pt x="151512" y="49097"/>
                </a:moveTo>
                <a:lnTo>
                  <a:pt x="149569" y="51724"/>
                </a:lnTo>
                <a:lnTo>
                  <a:pt x="147626" y="54352"/>
                </a:lnTo>
                <a:lnTo>
                  <a:pt x="144624" y="55666"/>
                </a:lnTo>
                <a:lnTo>
                  <a:pt x="137548" y="55666"/>
                </a:lnTo>
                <a:lnTo>
                  <a:pt x="135156" y="55124"/>
                </a:lnTo>
                <a:lnTo>
                  <a:pt x="133387" y="54041"/>
                </a:lnTo>
                <a:lnTo>
                  <a:pt x="131619" y="52957"/>
                </a:lnTo>
                <a:lnTo>
                  <a:pt x="130734" y="51581"/>
                </a:lnTo>
                <a:lnTo>
                  <a:pt x="130734" y="49539"/>
                </a:lnTo>
                <a:lnTo>
                  <a:pt x="123783" y="49539"/>
                </a:lnTo>
                <a:lnTo>
                  <a:pt x="123783" y="53100"/>
                </a:lnTo>
                <a:lnTo>
                  <a:pt x="125322" y="55821"/>
                </a:lnTo>
                <a:lnTo>
                  <a:pt x="128399" y="58075"/>
                </a:lnTo>
                <a:lnTo>
                  <a:pt x="131476" y="60329"/>
                </a:lnTo>
                <a:lnTo>
                  <a:pt x="135568" y="61457"/>
                </a:lnTo>
                <a:lnTo>
                  <a:pt x="147103" y="61457"/>
                </a:lnTo>
                <a:lnTo>
                  <a:pt x="151886" y="59470"/>
                </a:lnTo>
                <a:lnTo>
                  <a:pt x="155025" y="55498"/>
                </a:lnTo>
                <a:lnTo>
                  <a:pt x="158164" y="51525"/>
                </a:lnTo>
                <a:lnTo>
                  <a:pt x="159734" y="47011"/>
                </a:lnTo>
                <a:lnTo>
                  <a:pt x="159734" y="38144"/>
                </a:lnTo>
                <a:lnTo>
                  <a:pt x="158874" y="34900"/>
                </a:lnTo>
                <a:lnTo>
                  <a:pt x="157155" y="32223"/>
                </a:lnTo>
                <a:lnTo>
                  <a:pt x="155436" y="29545"/>
                </a:lnTo>
                <a:lnTo>
                  <a:pt x="152932" y="27465"/>
                </a:lnTo>
                <a:lnTo>
                  <a:pt x="149644" y="25983"/>
                </a:lnTo>
                <a:lnTo>
                  <a:pt x="146355" y="24501"/>
                </a:lnTo>
                <a:lnTo>
                  <a:pt x="141709" y="23761"/>
                </a:lnTo>
                <a:lnTo>
                  <a:pt x="133948" y="23761"/>
                </a:lnTo>
                <a:lnTo>
                  <a:pt x="133948" y="8107"/>
                </a:lnTo>
                <a:lnTo>
                  <a:pt x="157417" y="8107"/>
                </a:lnTo>
                <a:lnTo>
                  <a:pt x="157417" y="1718"/>
                </a:lnTo>
                <a:lnTo>
                  <a:pt x="127558" y="1718"/>
                </a:lnTo>
                <a:lnTo>
                  <a:pt x="127558" y="29850"/>
                </a:lnTo>
                <a:lnTo>
                  <a:pt x="140762" y="29850"/>
                </a:lnTo>
                <a:lnTo>
                  <a:pt x="146006" y="31102"/>
                </a:lnTo>
                <a:lnTo>
                  <a:pt x="148597" y="33605"/>
                </a:lnTo>
                <a:lnTo>
                  <a:pt x="151188" y="36108"/>
                </a:lnTo>
                <a:lnTo>
                  <a:pt x="152484" y="39203"/>
                </a:lnTo>
                <a:lnTo>
                  <a:pt x="152484" y="46151"/>
                </a:lnTo>
                <a:lnTo>
                  <a:pt x="151512" y="49097"/>
                </a:lnTo>
                <a:close/>
              </a:path>
              <a:path w="159734" h="59700">
                <a:moveTo>
                  <a:pt x="11734" y="8929"/>
                </a:moveTo>
                <a:lnTo>
                  <a:pt x="11734" y="59700"/>
                </a:lnTo>
                <a:lnTo>
                  <a:pt x="18685" y="59700"/>
                </a:lnTo>
                <a:lnTo>
                  <a:pt x="18685" y="1718"/>
                </a:lnTo>
                <a:lnTo>
                  <a:pt x="11734" y="1718"/>
                </a:lnTo>
                <a:lnTo>
                  <a:pt x="0" y="7135"/>
                </a:lnTo>
                <a:lnTo>
                  <a:pt x="0" y="13599"/>
                </a:lnTo>
                <a:lnTo>
                  <a:pt x="11734" y="8929"/>
                </a:lnTo>
                <a:close/>
              </a:path>
              <a:path w="159734" h="59700">
                <a:moveTo>
                  <a:pt x="79113" y="53312"/>
                </a:moveTo>
                <a:lnTo>
                  <a:pt x="79113" y="46089"/>
                </a:lnTo>
                <a:lnTo>
                  <a:pt x="83573" y="40124"/>
                </a:lnTo>
                <a:lnTo>
                  <a:pt x="92491" y="33997"/>
                </a:lnTo>
                <a:lnTo>
                  <a:pt x="95332" y="32054"/>
                </a:lnTo>
                <a:lnTo>
                  <a:pt x="96951" y="30933"/>
                </a:lnTo>
                <a:lnTo>
                  <a:pt x="99050" y="29234"/>
                </a:lnTo>
                <a:lnTo>
                  <a:pt x="101629" y="26955"/>
                </a:lnTo>
                <a:lnTo>
                  <a:pt x="104207" y="24676"/>
                </a:lnTo>
                <a:lnTo>
                  <a:pt x="105932" y="22490"/>
                </a:lnTo>
                <a:lnTo>
                  <a:pt x="106805" y="20398"/>
                </a:lnTo>
                <a:lnTo>
                  <a:pt x="107676" y="18306"/>
                </a:lnTo>
                <a:lnTo>
                  <a:pt x="108113" y="16226"/>
                </a:lnTo>
                <a:lnTo>
                  <a:pt x="108113" y="10274"/>
                </a:lnTo>
                <a:lnTo>
                  <a:pt x="106717" y="6942"/>
                </a:lnTo>
                <a:lnTo>
                  <a:pt x="103927" y="4165"/>
                </a:lnTo>
                <a:lnTo>
                  <a:pt x="101137" y="1388"/>
                </a:lnTo>
                <a:lnTo>
                  <a:pt x="96465" y="0"/>
                </a:lnTo>
                <a:lnTo>
                  <a:pt x="86326" y="0"/>
                </a:lnTo>
                <a:lnTo>
                  <a:pt x="83355" y="548"/>
                </a:lnTo>
                <a:lnTo>
                  <a:pt x="81000" y="1643"/>
                </a:lnTo>
                <a:lnTo>
                  <a:pt x="78646" y="2739"/>
                </a:lnTo>
                <a:lnTo>
                  <a:pt x="76777" y="4196"/>
                </a:lnTo>
                <a:lnTo>
                  <a:pt x="75395" y="6014"/>
                </a:lnTo>
                <a:lnTo>
                  <a:pt x="74012" y="7833"/>
                </a:lnTo>
                <a:lnTo>
                  <a:pt x="73320" y="9763"/>
                </a:lnTo>
                <a:lnTo>
                  <a:pt x="73320" y="12179"/>
                </a:lnTo>
                <a:lnTo>
                  <a:pt x="80272" y="12179"/>
                </a:lnTo>
                <a:lnTo>
                  <a:pt x="80272" y="11805"/>
                </a:lnTo>
                <a:lnTo>
                  <a:pt x="81044" y="8872"/>
                </a:lnTo>
                <a:lnTo>
                  <a:pt x="84133" y="6407"/>
                </a:lnTo>
                <a:lnTo>
                  <a:pt x="86500" y="5790"/>
                </a:lnTo>
                <a:lnTo>
                  <a:pt x="93202" y="5790"/>
                </a:lnTo>
                <a:lnTo>
                  <a:pt x="95892" y="6650"/>
                </a:lnTo>
                <a:lnTo>
                  <a:pt x="97761" y="8368"/>
                </a:lnTo>
                <a:lnTo>
                  <a:pt x="99629" y="10087"/>
                </a:lnTo>
                <a:lnTo>
                  <a:pt x="100564" y="12055"/>
                </a:lnTo>
                <a:lnTo>
                  <a:pt x="100564" y="16438"/>
                </a:lnTo>
                <a:lnTo>
                  <a:pt x="99866" y="18517"/>
                </a:lnTo>
                <a:lnTo>
                  <a:pt x="98471" y="20510"/>
                </a:lnTo>
                <a:lnTo>
                  <a:pt x="97051" y="22503"/>
                </a:lnTo>
                <a:lnTo>
                  <a:pt x="93725" y="25516"/>
                </a:lnTo>
                <a:lnTo>
                  <a:pt x="88493" y="29551"/>
                </a:lnTo>
                <a:lnTo>
                  <a:pt x="84569" y="32577"/>
                </a:lnTo>
                <a:lnTo>
                  <a:pt x="79985" y="36114"/>
                </a:lnTo>
                <a:lnTo>
                  <a:pt x="76721" y="39732"/>
                </a:lnTo>
                <a:lnTo>
                  <a:pt x="74778" y="43430"/>
                </a:lnTo>
                <a:lnTo>
                  <a:pt x="72835" y="47129"/>
                </a:lnTo>
                <a:lnTo>
                  <a:pt x="71863" y="50548"/>
                </a:lnTo>
                <a:lnTo>
                  <a:pt x="71863" y="59700"/>
                </a:lnTo>
                <a:lnTo>
                  <a:pt x="109271" y="59700"/>
                </a:lnTo>
                <a:lnTo>
                  <a:pt x="109271" y="53312"/>
                </a:lnTo>
                <a:lnTo>
                  <a:pt x="79113" y="53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7631005" y="2365485"/>
            <a:ext cx="247495" cy="54227"/>
          </a:xfrm>
          <a:custGeom>
            <a:avLst/>
            <a:gdLst/>
            <a:ahLst/>
            <a:cxnLst/>
            <a:rect l="l" t="t" r="r" b="b"/>
            <a:pathLst>
              <a:path w="272244" h="61457">
                <a:moveTo>
                  <a:pt x="229343" y="42030"/>
                </a:moveTo>
                <a:lnTo>
                  <a:pt x="257184" y="42030"/>
                </a:lnTo>
                <a:lnTo>
                  <a:pt x="237004" y="36239"/>
                </a:lnTo>
                <a:lnTo>
                  <a:pt x="257184" y="10909"/>
                </a:lnTo>
                <a:lnTo>
                  <a:pt x="257184" y="36239"/>
                </a:lnTo>
                <a:lnTo>
                  <a:pt x="237004" y="36239"/>
                </a:lnTo>
                <a:lnTo>
                  <a:pt x="257184" y="42030"/>
                </a:lnTo>
                <a:lnTo>
                  <a:pt x="257184" y="59700"/>
                </a:lnTo>
                <a:lnTo>
                  <a:pt x="264135" y="59700"/>
                </a:lnTo>
                <a:lnTo>
                  <a:pt x="264135" y="42030"/>
                </a:lnTo>
                <a:lnTo>
                  <a:pt x="272244" y="42030"/>
                </a:lnTo>
                <a:lnTo>
                  <a:pt x="272244" y="36239"/>
                </a:lnTo>
                <a:lnTo>
                  <a:pt x="264135" y="36239"/>
                </a:lnTo>
                <a:lnTo>
                  <a:pt x="264135" y="1718"/>
                </a:lnTo>
                <a:lnTo>
                  <a:pt x="257184" y="1718"/>
                </a:lnTo>
                <a:lnTo>
                  <a:pt x="229343" y="36239"/>
                </a:lnTo>
                <a:lnTo>
                  <a:pt x="229343" y="42030"/>
                </a:lnTo>
                <a:close/>
              </a:path>
              <a:path w="272244" h="61457">
                <a:moveTo>
                  <a:pt x="85092" y="41282"/>
                </a:moveTo>
                <a:lnTo>
                  <a:pt x="85665" y="39165"/>
                </a:lnTo>
                <a:lnTo>
                  <a:pt x="86811" y="37098"/>
                </a:lnTo>
                <a:lnTo>
                  <a:pt x="87957" y="35031"/>
                </a:lnTo>
                <a:lnTo>
                  <a:pt x="89508" y="33449"/>
                </a:lnTo>
                <a:lnTo>
                  <a:pt x="91464" y="32353"/>
                </a:lnTo>
                <a:lnTo>
                  <a:pt x="93420" y="31257"/>
                </a:lnTo>
                <a:lnTo>
                  <a:pt x="95494" y="30709"/>
                </a:lnTo>
                <a:lnTo>
                  <a:pt x="97686" y="24918"/>
                </a:lnTo>
                <a:lnTo>
                  <a:pt x="94697" y="24918"/>
                </a:lnTo>
                <a:lnTo>
                  <a:pt x="92236" y="23960"/>
                </a:lnTo>
                <a:lnTo>
                  <a:pt x="90305" y="22042"/>
                </a:lnTo>
                <a:lnTo>
                  <a:pt x="89091" y="27720"/>
                </a:lnTo>
                <a:lnTo>
                  <a:pt x="85304" y="29414"/>
                </a:lnTo>
                <a:lnTo>
                  <a:pt x="82483" y="31730"/>
                </a:lnTo>
                <a:lnTo>
                  <a:pt x="80626" y="34670"/>
                </a:lnTo>
                <a:lnTo>
                  <a:pt x="78770" y="37608"/>
                </a:lnTo>
                <a:lnTo>
                  <a:pt x="77842" y="40685"/>
                </a:lnTo>
                <a:lnTo>
                  <a:pt x="77842" y="46911"/>
                </a:lnTo>
                <a:lnTo>
                  <a:pt x="78664" y="49862"/>
                </a:lnTo>
                <a:lnTo>
                  <a:pt x="80309" y="52752"/>
                </a:lnTo>
                <a:lnTo>
                  <a:pt x="81953" y="55641"/>
                </a:lnTo>
                <a:lnTo>
                  <a:pt x="84176" y="57814"/>
                </a:lnTo>
                <a:lnTo>
                  <a:pt x="85092" y="45541"/>
                </a:lnTo>
                <a:lnTo>
                  <a:pt x="85092" y="41282"/>
                </a:lnTo>
                <a:close/>
              </a:path>
              <a:path w="272244" h="61457">
                <a:moveTo>
                  <a:pt x="107452" y="35031"/>
                </a:moveTo>
                <a:lnTo>
                  <a:pt x="108598" y="37098"/>
                </a:lnTo>
                <a:lnTo>
                  <a:pt x="109744" y="39165"/>
                </a:lnTo>
                <a:lnTo>
                  <a:pt x="110317" y="41282"/>
                </a:lnTo>
                <a:lnTo>
                  <a:pt x="110317" y="45541"/>
                </a:lnTo>
                <a:lnTo>
                  <a:pt x="109776" y="47584"/>
                </a:lnTo>
                <a:lnTo>
                  <a:pt x="108692" y="49576"/>
                </a:lnTo>
                <a:lnTo>
                  <a:pt x="107608" y="51568"/>
                </a:lnTo>
                <a:lnTo>
                  <a:pt x="106063" y="53075"/>
                </a:lnTo>
                <a:lnTo>
                  <a:pt x="104058" y="54096"/>
                </a:lnTo>
                <a:lnTo>
                  <a:pt x="102052" y="55118"/>
                </a:lnTo>
                <a:lnTo>
                  <a:pt x="99928" y="55628"/>
                </a:lnTo>
                <a:lnTo>
                  <a:pt x="95469" y="55628"/>
                </a:lnTo>
                <a:lnTo>
                  <a:pt x="93357" y="55118"/>
                </a:lnTo>
                <a:lnTo>
                  <a:pt x="91352" y="54096"/>
                </a:lnTo>
                <a:lnTo>
                  <a:pt x="89346" y="53075"/>
                </a:lnTo>
                <a:lnTo>
                  <a:pt x="87802" y="51568"/>
                </a:lnTo>
                <a:lnTo>
                  <a:pt x="86718" y="49576"/>
                </a:lnTo>
                <a:lnTo>
                  <a:pt x="85634" y="47584"/>
                </a:lnTo>
                <a:lnTo>
                  <a:pt x="85092" y="45541"/>
                </a:lnTo>
                <a:lnTo>
                  <a:pt x="84176" y="57814"/>
                </a:lnTo>
                <a:lnTo>
                  <a:pt x="86980" y="59271"/>
                </a:lnTo>
                <a:lnTo>
                  <a:pt x="89782" y="60728"/>
                </a:lnTo>
                <a:lnTo>
                  <a:pt x="93351" y="61457"/>
                </a:lnTo>
                <a:lnTo>
                  <a:pt x="102046" y="61457"/>
                </a:lnTo>
                <a:lnTo>
                  <a:pt x="105627" y="60728"/>
                </a:lnTo>
                <a:lnTo>
                  <a:pt x="108430" y="59271"/>
                </a:lnTo>
                <a:lnTo>
                  <a:pt x="111233" y="57814"/>
                </a:lnTo>
                <a:lnTo>
                  <a:pt x="113457" y="55641"/>
                </a:lnTo>
                <a:lnTo>
                  <a:pt x="115101" y="52752"/>
                </a:lnTo>
                <a:lnTo>
                  <a:pt x="116745" y="49862"/>
                </a:lnTo>
                <a:lnTo>
                  <a:pt x="117567" y="46911"/>
                </a:lnTo>
                <a:lnTo>
                  <a:pt x="117567" y="40685"/>
                </a:lnTo>
                <a:lnTo>
                  <a:pt x="116633" y="37608"/>
                </a:lnTo>
                <a:lnTo>
                  <a:pt x="114764" y="34670"/>
                </a:lnTo>
                <a:lnTo>
                  <a:pt x="112896" y="31730"/>
                </a:lnTo>
                <a:lnTo>
                  <a:pt x="110068" y="29414"/>
                </a:lnTo>
                <a:lnTo>
                  <a:pt x="106281" y="27720"/>
                </a:lnTo>
                <a:lnTo>
                  <a:pt x="109271" y="26251"/>
                </a:lnTo>
                <a:lnTo>
                  <a:pt x="111513" y="24446"/>
                </a:lnTo>
                <a:lnTo>
                  <a:pt x="113008" y="22304"/>
                </a:lnTo>
                <a:lnTo>
                  <a:pt x="114503" y="20161"/>
                </a:lnTo>
                <a:lnTo>
                  <a:pt x="115250" y="17696"/>
                </a:lnTo>
                <a:lnTo>
                  <a:pt x="115250" y="12191"/>
                </a:lnTo>
                <a:lnTo>
                  <a:pt x="114509" y="9645"/>
                </a:lnTo>
                <a:lnTo>
                  <a:pt x="113027" y="7266"/>
                </a:lnTo>
                <a:lnTo>
                  <a:pt x="111544" y="4887"/>
                </a:lnTo>
                <a:lnTo>
                  <a:pt x="109389" y="3082"/>
                </a:lnTo>
                <a:lnTo>
                  <a:pt x="106561" y="1849"/>
                </a:lnTo>
                <a:lnTo>
                  <a:pt x="103734" y="616"/>
                </a:lnTo>
                <a:lnTo>
                  <a:pt x="100775" y="0"/>
                </a:lnTo>
                <a:lnTo>
                  <a:pt x="94622" y="0"/>
                </a:lnTo>
                <a:lnTo>
                  <a:pt x="91676" y="610"/>
                </a:lnTo>
                <a:lnTo>
                  <a:pt x="88848" y="1830"/>
                </a:lnTo>
                <a:lnTo>
                  <a:pt x="86020" y="3051"/>
                </a:lnTo>
                <a:lnTo>
                  <a:pt x="83865" y="4857"/>
                </a:lnTo>
                <a:lnTo>
                  <a:pt x="82383" y="7247"/>
                </a:lnTo>
                <a:lnTo>
                  <a:pt x="80901" y="9638"/>
                </a:lnTo>
                <a:lnTo>
                  <a:pt x="80159" y="12191"/>
                </a:lnTo>
                <a:lnTo>
                  <a:pt x="80159" y="17696"/>
                </a:lnTo>
                <a:lnTo>
                  <a:pt x="80907" y="20161"/>
                </a:lnTo>
                <a:lnTo>
                  <a:pt x="82402" y="22304"/>
                </a:lnTo>
                <a:lnTo>
                  <a:pt x="83896" y="24446"/>
                </a:lnTo>
                <a:lnTo>
                  <a:pt x="86126" y="26251"/>
                </a:lnTo>
                <a:lnTo>
                  <a:pt x="89091" y="27720"/>
                </a:lnTo>
                <a:lnTo>
                  <a:pt x="90305" y="22042"/>
                </a:lnTo>
                <a:lnTo>
                  <a:pt x="88375" y="20124"/>
                </a:lnTo>
                <a:lnTo>
                  <a:pt x="87409" y="17870"/>
                </a:lnTo>
                <a:lnTo>
                  <a:pt x="87409" y="12440"/>
                </a:lnTo>
                <a:lnTo>
                  <a:pt x="88449" y="10149"/>
                </a:lnTo>
                <a:lnTo>
                  <a:pt x="90530" y="8406"/>
                </a:lnTo>
                <a:lnTo>
                  <a:pt x="92610" y="6662"/>
                </a:lnTo>
                <a:lnTo>
                  <a:pt x="94995" y="5790"/>
                </a:lnTo>
                <a:lnTo>
                  <a:pt x="100402" y="5790"/>
                </a:lnTo>
                <a:lnTo>
                  <a:pt x="102800" y="6662"/>
                </a:lnTo>
                <a:lnTo>
                  <a:pt x="104880" y="8406"/>
                </a:lnTo>
                <a:lnTo>
                  <a:pt x="106960" y="10149"/>
                </a:lnTo>
                <a:lnTo>
                  <a:pt x="108000" y="12440"/>
                </a:lnTo>
                <a:lnTo>
                  <a:pt x="108000" y="17870"/>
                </a:lnTo>
                <a:lnTo>
                  <a:pt x="107029" y="20124"/>
                </a:lnTo>
                <a:lnTo>
                  <a:pt x="105086" y="22042"/>
                </a:lnTo>
                <a:lnTo>
                  <a:pt x="103142" y="23960"/>
                </a:lnTo>
                <a:lnTo>
                  <a:pt x="100676" y="24918"/>
                </a:lnTo>
                <a:lnTo>
                  <a:pt x="97686" y="24918"/>
                </a:lnTo>
                <a:lnTo>
                  <a:pt x="95494" y="30709"/>
                </a:lnTo>
                <a:lnTo>
                  <a:pt x="99879" y="30709"/>
                </a:lnTo>
                <a:lnTo>
                  <a:pt x="101959" y="31257"/>
                </a:lnTo>
                <a:lnTo>
                  <a:pt x="103927" y="32353"/>
                </a:lnTo>
                <a:lnTo>
                  <a:pt x="105895" y="33449"/>
                </a:lnTo>
                <a:lnTo>
                  <a:pt x="107452" y="35031"/>
                </a:lnTo>
                <a:close/>
              </a:path>
              <a:path w="272244" h="61457">
                <a:moveTo>
                  <a:pt x="10538" y="48063"/>
                </a:moveTo>
                <a:lnTo>
                  <a:pt x="8345" y="43019"/>
                </a:lnTo>
                <a:lnTo>
                  <a:pt x="9747" y="58698"/>
                </a:lnTo>
                <a:lnTo>
                  <a:pt x="14848" y="61457"/>
                </a:lnTo>
                <a:lnTo>
                  <a:pt x="12730" y="53106"/>
                </a:lnTo>
                <a:lnTo>
                  <a:pt x="10538" y="48063"/>
                </a:lnTo>
                <a:close/>
              </a:path>
              <a:path w="272244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5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5" y="18431"/>
                </a:lnTo>
                <a:lnTo>
                  <a:pt x="10538" y="13375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  <a:path w="272244" h="61457">
                <a:moveTo>
                  <a:pt x="53340" y="49837"/>
                </a:moveTo>
                <a:lnTo>
                  <a:pt x="53340" y="59700"/>
                </a:lnTo>
                <a:lnTo>
                  <a:pt x="63206" y="59700"/>
                </a:lnTo>
                <a:lnTo>
                  <a:pt x="63206" y="49837"/>
                </a:lnTo>
                <a:lnTo>
                  <a:pt x="53340" y="49837"/>
                </a:lnTo>
                <a:close/>
              </a:path>
              <a:path w="272244" h="61457">
                <a:moveTo>
                  <a:pt x="147090" y="37098"/>
                </a:moveTo>
                <a:lnTo>
                  <a:pt x="148859" y="36824"/>
                </a:lnTo>
                <a:lnTo>
                  <a:pt x="152147" y="35728"/>
                </a:lnTo>
                <a:lnTo>
                  <a:pt x="155455" y="33792"/>
                </a:lnTo>
                <a:lnTo>
                  <a:pt x="158787" y="31021"/>
                </a:lnTo>
                <a:lnTo>
                  <a:pt x="160481" y="28804"/>
                </a:lnTo>
                <a:lnTo>
                  <a:pt x="160519" y="35317"/>
                </a:lnTo>
                <a:lnTo>
                  <a:pt x="159846" y="39645"/>
                </a:lnTo>
                <a:lnTo>
                  <a:pt x="158501" y="43841"/>
                </a:lnTo>
                <a:lnTo>
                  <a:pt x="157155" y="48038"/>
                </a:lnTo>
                <a:lnTo>
                  <a:pt x="155330" y="51058"/>
                </a:lnTo>
                <a:lnTo>
                  <a:pt x="153026" y="52901"/>
                </a:lnTo>
                <a:lnTo>
                  <a:pt x="150721" y="54744"/>
                </a:lnTo>
                <a:lnTo>
                  <a:pt x="148024" y="55666"/>
                </a:lnTo>
                <a:lnTo>
                  <a:pt x="142319" y="55666"/>
                </a:lnTo>
                <a:lnTo>
                  <a:pt x="140363" y="55149"/>
                </a:lnTo>
                <a:lnTo>
                  <a:pt x="137772" y="53082"/>
                </a:lnTo>
                <a:lnTo>
                  <a:pt x="137125" y="50436"/>
                </a:lnTo>
                <a:lnTo>
                  <a:pt x="130173" y="50436"/>
                </a:lnTo>
                <a:lnTo>
                  <a:pt x="130173" y="53573"/>
                </a:lnTo>
                <a:lnTo>
                  <a:pt x="131419" y="56039"/>
                </a:lnTo>
                <a:lnTo>
                  <a:pt x="133911" y="58206"/>
                </a:lnTo>
                <a:lnTo>
                  <a:pt x="136402" y="60373"/>
                </a:lnTo>
                <a:lnTo>
                  <a:pt x="140114" y="61457"/>
                </a:lnTo>
                <a:lnTo>
                  <a:pt x="152297" y="61457"/>
                </a:lnTo>
                <a:lnTo>
                  <a:pt x="157865" y="58642"/>
                </a:lnTo>
                <a:lnTo>
                  <a:pt x="161752" y="53013"/>
                </a:lnTo>
                <a:lnTo>
                  <a:pt x="165638" y="47384"/>
                </a:lnTo>
                <a:lnTo>
                  <a:pt x="167582" y="39825"/>
                </a:lnTo>
                <a:lnTo>
                  <a:pt x="167582" y="23661"/>
                </a:lnTo>
                <a:lnTo>
                  <a:pt x="166722" y="18063"/>
                </a:lnTo>
                <a:lnTo>
                  <a:pt x="165003" y="13543"/>
                </a:lnTo>
                <a:lnTo>
                  <a:pt x="163284" y="9022"/>
                </a:lnTo>
                <a:lnTo>
                  <a:pt x="160749" y="5635"/>
                </a:lnTo>
                <a:lnTo>
                  <a:pt x="157398" y="3381"/>
                </a:lnTo>
                <a:lnTo>
                  <a:pt x="154047" y="1127"/>
                </a:lnTo>
                <a:lnTo>
                  <a:pt x="150466" y="0"/>
                </a:lnTo>
                <a:lnTo>
                  <a:pt x="143365" y="0"/>
                </a:lnTo>
                <a:lnTo>
                  <a:pt x="140332" y="815"/>
                </a:lnTo>
                <a:lnTo>
                  <a:pt x="137554" y="2447"/>
                </a:lnTo>
                <a:lnTo>
                  <a:pt x="135966" y="15267"/>
                </a:lnTo>
                <a:lnTo>
                  <a:pt x="136987" y="12110"/>
                </a:lnTo>
                <a:lnTo>
                  <a:pt x="139030" y="9582"/>
                </a:lnTo>
                <a:lnTo>
                  <a:pt x="141073" y="7054"/>
                </a:lnTo>
                <a:lnTo>
                  <a:pt x="143602" y="5790"/>
                </a:lnTo>
                <a:lnTo>
                  <a:pt x="148784" y="5790"/>
                </a:lnTo>
                <a:lnTo>
                  <a:pt x="150796" y="6320"/>
                </a:lnTo>
                <a:lnTo>
                  <a:pt x="152652" y="7378"/>
                </a:lnTo>
                <a:lnTo>
                  <a:pt x="154508" y="8437"/>
                </a:lnTo>
                <a:lnTo>
                  <a:pt x="155959" y="9999"/>
                </a:lnTo>
                <a:lnTo>
                  <a:pt x="157006" y="12067"/>
                </a:lnTo>
                <a:lnTo>
                  <a:pt x="158052" y="14134"/>
                </a:lnTo>
                <a:lnTo>
                  <a:pt x="158575" y="16301"/>
                </a:lnTo>
                <a:lnTo>
                  <a:pt x="158575" y="22029"/>
                </a:lnTo>
                <a:lnTo>
                  <a:pt x="157504" y="25018"/>
                </a:lnTo>
                <a:lnTo>
                  <a:pt x="155361" y="27534"/>
                </a:lnTo>
                <a:lnTo>
                  <a:pt x="153219" y="30049"/>
                </a:lnTo>
                <a:lnTo>
                  <a:pt x="150453" y="31307"/>
                </a:lnTo>
                <a:lnTo>
                  <a:pt x="143976" y="31307"/>
                </a:lnTo>
                <a:lnTo>
                  <a:pt x="145197" y="37098"/>
                </a:lnTo>
                <a:lnTo>
                  <a:pt x="147090" y="37098"/>
                </a:lnTo>
                <a:close/>
              </a:path>
              <a:path w="272244" h="61457">
                <a:moveTo>
                  <a:pt x="130211" y="28194"/>
                </a:moveTo>
                <a:lnTo>
                  <a:pt x="133201" y="31755"/>
                </a:lnTo>
                <a:lnTo>
                  <a:pt x="136190" y="35317"/>
                </a:lnTo>
                <a:lnTo>
                  <a:pt x="140189" y="37098"/>
                </a:lnTo>
                <a:lnTo>
                  <a:pt x="145197" y="37098"/>
                </a:lnTo>
                <a:lnTo>
                  <a:pt x="143976" y="31307"/>
                </a:lnTo>
                <a:lnTo>
                  <a:pt x="141354" y="30211"/>
                </a:lnTo>
                <a:lnTo>
                  <a:pt x="139198" y="28019"/>
                </a:lnTo>
                <a:lnTo>
                  <a:pt x="137044" y="25828"/>
                </a:lnTo>
                <a:lnTo>
                  <a:pt x="135966" y="22839"/>
                </a:lnTo>
                <a:lnTo>
                  <a:pt x="135966" y="15267"/>
                </a:lnTo>
                <a:lnTo>
                  <a:pt x="137554" y="2447"/>
                </a:lnTo>
                <a:lnTo>
                  <a:pt x="134776" y="4078"/>
                </a:lnTo>
                <a:lnTo>
                  <a:pt x="132609" y="6332"/>
                </a:lnTo>
                <a:lnTo>
                  <a:pt x="131052" y="9209"/>
                </a:lnTo>
                <a:lnTo>
                  <a:pt x="129495" y="12085"/>
                </a:lnTo>
                <a:lnTo>
                  <a:pt x="128717" y="15305"/>
                </a:lnTo>
                <a:lnTo>
                  <a:pt x="128717" y="23897"/>
                </a:lnTo>
                <a:lnTo>
                  <a:pt x="130211" y="28194"/>
                </a:lnTo>
                <a:close/>
              </a:path>
              <a:path w="272244" h="61457">
                <a:moveTo>
                  <a:pt x="178319" y="42030"/>
                </a:moveTo>
                <a:lnTo>
                  <a:pt x="206160" y="42030"/>
                </a:lnTo>
                <a:lnTo>
                  <a:pt x="185980" y="36239"/>
                </a:lnTo>
                <a:lnTo>
                  <a:pt x="206160" y="10909"/>
                </a:lnTo>
                <a:lnTo>
                  <a:pt x="206160" y="36239"/>
                </a:lnTo>
                <a:lnTo>
                  <a:pt x="185980" y="36239"/>
                </a:lnTo>
                <a:lnTo>
                  <a:pt x="206160" y="42030"/>
                </a:lnTo>
                <a:lnTo>
                  <a:pt x="206160" y="59700"/>
                </a:lnTo>
                <a:lnTo>
                  <a:pt x="213111" y="59700"/>
                </a:lnTo>
                <a:lnTo>
                  <a:pt x="213111" y="42030"/>
                </a:lnTo>
                <a:lnTo>
                  <a:pt x="221221" y="42030"/>
                </a:lnTo>
                <a:lnTo>
                  <a:pt x="221221" y="36239"/>
                </a:lnTo>
                <a:lnTo>
                  <a:pt x="213111" y="36239"/>
                </a:lnTo>
                <a:lnTo>
                  <a:pt x="213111" y="1718"/>
                </a:lnTo>
                <a:lnTo>
                  <a:pt x="206160" y="1718"/>
                </a:lnTo>
                <a:lnTo>
                  <a:pt x="178319" y="36239"/>
                </a:lnTo>
                <a:lnTo>
                  <a:pt x="178319" y="420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5097409" y="2463002"/>
            <a:ext cx="34006" cy="52676"/>
          </a:xfrm>
          <a:custGeom>
            <a:avLst/>
            <a:gdLst/>
            <a:ahLst/>
            <a:cxnLst/>
            <a:rect l="l" t="t" r="r" b="b"/>
            <a:pathLst>
              <a:path w="37407" h="59700">
                <a:moveTo>
                  <a:pt x="7249" y="53312"/>
                </a:moveTo>
                <a:lnTo>
                  <a:pt x="7249" y="46089"/>
                </a:lnTo>
                <a:lnTo>
                  <a:pt x="11709" y="40124"/>
                </a:lnTo>
                <a:lnTo>
                  <a:pt x="20628" y="33997"/>
                </a:lnTo>
                <a:lnTo>
                  <a:pt x="23468" y="32054"/>
                </a:lnTo>
                <a:lnTo>
                  <a:pt x="25088" y="30933"/>
                </a:lnTo>
                <a:lnTo>
                  <a:pt x="27187" y="29234"/>
                </a:lnTo>
                <a:lnTo>
                  <a:pt x="29765" y="26955"/>
                </a:lnTo>
                <a:lnTo>
                  <a:pt x="32344" y="24676"/>
                </a:lnTo>
                <a:lnTo>
                  <a:pt x="34069" y="22490"/>
                </a:lnTo>
                <a:lnTo>
                  <a:pt x="34941" y="20398"/>
                </a:lnTo>
                <a:lnTo>
                  <a:pt x="35813" y="18306"/>
                </a:lnTo>
                <a:lnTo>
                  <a:pt x="36249" y="16226"/>
                </a:lnTo>
                <a:lnTo>
                  <a:pt x="36249" y="10274"/>
                </a:lnTo>
                <a:lnTo>
                  <a:pt x="34854" y="6942"/>
                </a:lnTo>
                <a:lnTo>
                  <a:pt x="32063" y="4165"/>
                </a:lnTo>
                <a:lnTo>
                  <a:pt x="29273" y="1388"/>
                </a:lnTo>
                <a:lnTo>
                  <a:pt x="24602" y="0"/>
                </a:lnTo>
                <a:lnTo>
                  <a:pt x="14462" y="0"/>
                </a:lnTo>
                <a:lnTo>
                  <a:pt x="11491" y="548"/>
                </a:lnTo>
                <a:lnTo>
                  <a:pt x="9137" y="1643"/>
                </a:lnTo>
                <a:lnTo>
                  <a:pt x="6782" y="2739"/>
                </a:lnTo>
                <a:lnTo>
                  <a:pt x="4914" y="4196"/>
                </a:lnTo>
                <a:lnTo>
                  <a:pt x="3531" y="6014"/>
                </a:lnTo>
                <a:lnTo>
                  <a:pt x="2148" y="7833"/>
                </a:lnTo>
                <a:lnTo>
                  <a:pt x="1457" y="9763"/>
                </a:lnTo>
                <a:lnTo>
                  <a:pt x="1457" y="12179"/>
                </a:lnTo>
                <a:lnTo>
                  <a:pt x="8408" y="12179"/>
                </a:lnTo>
                <a:lnTo>
                  <a:pt x="8408" y="11805"/>
                </a:lnTo>
                <a:lnTo>
                  <a:pt x="9180" y="8872"/>
                </a:lnTo>
                <a:lnTo>
                  <a:pt x="12270" y="6407"/>
                </a:lnTo>
                <a:lnTo>
                  <a:pt x="14636" y="5790"/>
                </a:lnTo>
                <a:lnTo>
                  <a:pt x="21338" y="5790"/>
                </a:lnTo>
                <a:lnTo>
                  <a:pt x="24029" y="6650"/>
                </a:lnTo>
                <a:lnTo>
                  <a:pt x="25897" y="8368"/>
                </a:lnTo>
                <a:lnTo>
                  <a:pt x="27766" y="10087"/>
                </a:lnTo>
                <a:lnTo>
                  <a:pt x="28700" y="12055"/>
                </a:lnTo>
                <a:lnTo>
                  <a:pt x="28700" y="16438"/>
                </a:lnTo>
                <a:lnTo>
                  <a:pt x="28003" y="18517"/>
                </a:lnTo>
                <a:lnTo>
                  <a:pt x="26607" y="20510"/>
                </a:lnTo>
                <a:lnTo>
                  <a:pt x="25187" y="22503"/>
                </a:lnTo>
                <a:lnTo>
                  <a:pt x="21861" y="25516"/>
                </a:lnTo>
                <a:lnTo>
                  <a:pt x="16629" y="29551"/>
                </a:lnTo>
                <a:lnTo>
                  <a:pt x="12705" y="32577"/>
                </a:lnTo>
                <a:lnTo>
                  <a:pt x="8121" y="36114"/>
                </a:lnTo>
                <a:lnTo>
                  <a:pt x="4858" y="39732"/>
                </a:lnTo>
                <a:lnTo>
                  <a:pt x="2914" y="43430"/>
                </a:lnTo>
                <a:lnTo>
                  <a:pt x="971" y="47129"/>
                </a:lnTo>
                <a:lnTo>
                  <a:pt x="0" y="50548"/>
                </a:lnTo>
                <a:lnTo>
                  <a:pt x="0" y="59700"/>
                </a:lnTo>
                <a:lnTo>
                  <a:pt x="37407" y="59700"/>
                </a:lnTo>
                <a:lnTo>
                  <a:pt x="37407" y="53312"/>
                </a:lnTo>
                <a:lnTo>
                  <a:pt x="7249" y="53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5143794" y="2511327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5166205" y="2464518"/>
            <a:ext cx="35570" cy="51161"/>
          </a:xfrm>
          <a:custGeom>
            <a:avLst/>
            <a:gdLst/>
            <a:ahLst/>
            <a:cxnLst/>
            <a:rect l="l" t="t" r="r" b="b"/>
            <a:pathLst>
              <a:path w="39127" h="57982">
                <a:moveTo>
                  <a:pt x="15060" y="57982"/>
                </a:moveTo>
                <a:lnTo>
                  <a:pt x="15060" y="52615"/>
                </a:lnTo>
                <a:lnTo>
                  <a:pt x="15402" y="49688"/>
                </a:lnTo>
                <a:lnTo>
                  <a:pt x="16088" y="46326"/>
                </a:lnTo>
                <a:lnTo>
                  <a:pt x="16773" y="42963"/>
                </a:lnTo>
                <a:lnTo>
                  <a:pt x="18890" y="38032"/>
                </a:lnTo>
                <a:lnTo>
                  <a:pt x="22441" y="31531"/>
                </a:lnTo>
                <a:lnTo>
                  <a:pt x="25991" y="25031"/>
                </a:lnTo>
                <a:lnTo>
                  <a:pt x="29448" y="19514"/>
                </a:lnTo>
                <a:lnTo>
                  <a:pt x="32811" y="14981"/>
                </a:lnTo>
                <a:lnTo>
                  <a:pt x="38155" y="7808"/>
                </a:lnTo>
                <a:lnTo>
                  <a:pt x="39127" y="6388"/>
                </a:lnTo>
                <a:lnTo>
                  <a:pt x="39127" y="0"/>
                </a:lnTo>
                <a:lnTo>
                  <a:pt x="0" y="0"/>
                </a:lnTo>
                <a:lnTo>
                  <a:pt x="0" y="6388"/>
                </a:lnTo>
                <a:lnTo>
                  <a:pt x="32101" y="6388"/>
                </a:lnTo>
                <a:lnTo>
                  <a:pt x="30793" y="8181"/>
                </a:lnTo>
                <a:lnTo>
                  <a:pt x="27405" y="12839"/>
                </a:lnTo>
                <a:lnTo>
                  <a:pt x="23263" y="18798"/>
                </a:lnTo>
                <a:lnTo>
                  <a:pt x="18367" y="26058"/>
                </a:lnTo>
                <a:lnTo>
                  <a:pt x="13472" y="33318"/>
                </a:lnTo>
                <a:lnTo>
                  <a:pt x="10445" y="39022"/>
                </a:lnTo>
                <a:lnTo>
                  <a:pt x="9286" y="43169"/>
                </a:lnTo>
                <a:lnTo>
                  <a:pt x="8128" y="47316"/>
                </a:lnTo>
                <a:lnTo>
                  <a:pt x="7548" y="51419"/>
                </a:lnTo>
                <a:lnTo>
                  <a:pt x="7548" y="57982"/>
                </a:lnTo>
                <a:lnTo>
                  <a:pt x="15060" y="579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5214185" y="2464519"/>
            <a:ext cx="32682" cy="52710"/>
          </a:xfrm>
          <a:custGeom>
            <a:avLst/>
            <a:gdLst/>
            <a:ahLst/>
            <a:cxnLst/>
            <a:rect l="l" t="t" r="r" b="b"/>
            <a:pathLst>
              <a:path w="35950" h="59738">
                <a:moveTo>
                  <a:pt x="27729" y="47378"/>
                </a:moveTo>
                <a:lnTo>
                  <a:pt x="25785" y="50006"/>
                </a:lnTo>
                <a:lnTo>
                  <a:pt x="23842" y="52633"/>
                </a:lnTo>
                <a:lnTo>
                  <a:pt x="20840" y="53947"/>
                </a:lnTo>
                <a:lnTo>
                  <a:pt x="13764" y="53947"/>
                </a:lnTo>
                <a:lnTo>
                  <a:pt x="11373" y="53406"/>
                </a:lnTo>
                <a:lnTo>
                  <a:pt x="9604" y="52322"/>
                </a:lnTo>
                <a:lnTo>
                  <a:pt x="7835" y="51239"/>
                </a:lnTo>
                <a:lnTo>
                  <a:pt x="6950" y="49862"/>
                </a:lnTo>
                <a:lnTo>
                  <a:pt x="6950" y="47820"/>
                </a:lnTo>
                <a:lnTo>
                  <a:pt x="0" y="47820"/>
                </a:lnTo>
                <a:lnTo>
                  <a:pt x="0" y="51382"/>
                </a:lnTo>
                <a:lnTo>
                  <a:pt x="1538" y="54103"/>
                </a:lnTo>
                <a:lnTo>
                  <a:pt x="4615" y="56357"/>
                </a:lnTo>
                <a:lnTo>
                  <a:pt x="7692" y="58611"/>
                </a:lnTo>
                <a:lnTo>
                  <a:pt x="11784" y="59738"/>
                </a:lnTo>
                <a:lnTo>
                  <a:pt x="23319" y="59738"/>
                </a:lnTo>
                <a:lnTo>
                  <a:pt x="28102" y="57751"/>
                </a:lnTo>
                <a:lnTo>
                  <a:pt x="31241" y="53779"/>
                </a:lnTo>
                <a:lnTo>
                  <a:pt x="34380" y="49806"/>
                </a:lnTo>
                <a:lnTo>
                  <a:pt x="35950" y="45292"/>
                </a:lnTo>
                <a:lnTo>
                  <a:pt x="35950" y="36426"/>
                </a:lnTo>
                <a:lnTo>
                  <a:pt x="35090" y="33181"/>
                </a:lnTo>
                <a:lnTo>
                  <a:pt x="33371" y="30504"/>
                </a:lnTo>
                <a:lnTo>
                  <a:pt x="31652" y="27826"/>
                </a:lnTo>
                <a:lnTo>
                  <a:pt x="29149" y="25747"/>
                </a:lnTo>
                <a:lnTo>
                  <a:pt x="25860" y="24265"/>
                </a:lnTo>
                <a:lnTo>
                  <a:pt x="22571" y="22783"/>
                </a:lnTo>
                <a:lnTo>
                  <a:pt x="17925" y="22042"/>
                </a:lnTo>
                <a:lnTo>
                  <a:pt x="10164" y="22042"/>
                </a:lnTo>
                <a:lnTo>
                  <a:pt x="10164" y="6388"/>
                </a:lnTo>
                <a:lnTo>
                  <a:pt x="33633" y="6388"/>
                </a:lnTo>
                <a:lnTo>
                  <a:pt x="33633" y="0"/>
                </a:lnTo>
                <a:lnTo>
                  <a:pt x="3774" y="0"/>
                </a:lnTo>
                <a:lnTo>
                  <a:pt x="3774" y="28131"/>
                </a:lnTo>
                <a:lnTo>
                  <a:pt x="16978" y="28131"/>
                </a:lnTo>
                <a:lnTo>
                  <a:pt x="22223" y="29383"/>
                </a:lnTo>
                <a:lnTo>
                  <a:pt x="24814" y="31886"/>
                </a:lnTo>
                <a:lnTo>
                  <a:pt x="27405" y="34389"/>
                </a:lnTo>
                <a:lnTo>
                  <a:pt x="28700" y="37484"/>
                </a:lnTo>
                <a:lnTo>
                  <a:pt x="28700" y="44433"/>
                </a:lnTo>
                <a:lnTo>
                  <a:pt x="27729" y="4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5070820" y="2494961"/>
            <a:ext cx="21097" cy="0"/>
          </a:xfrm>
          <a:custGeom>
            <a:avLst/>
            <a:gdLst/>
            <a:ahLst/>
            <a:cxnLst/>
            <a:rect l="l" t="t" r="r" b="b"/>
            <a:pathLst>
              <a:path w="23207">
                <a:moveTo>
                  <a:pt x="0" y="0"/>
                </a:moveTo>
                <a:lnTo>
                  <a:pt x="23207" y="0"/>
                </a:lnTo>
              </a:path>
            </a:pathLst>
          </a:custGeom>
          <a:ln w="70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5837315" y="2500961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5829728" y="2463002"/>
            <a:ext cx="38491" cy="54227"/>
          </a:xfrm>
          <a:custGeom>
            <a:avLst/>
            <a:gdLst/>
            <a:ahLst/>
            <a:cxnLst/>
            <a:rect l="l" t="t" r="r" b="b"/>
            <a:pathLst>
              <a:path w="42340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5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5" y="18431"/>
                </a:lnTo>
                <a:lnTo>
                  <a:pt x="10538" y="13375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5628584" y="2500961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5620996" y="2463002"/>
            <a:ext cx="38491" cy="54227"/>
          </a:xfrm>
          <a:custGeom>
            <a:avLst/>
            <a:gdLst/>
            <a:ahLst/>
            <a:cxnLst/>
            <a:rect l="l" t="t" r="r" b="b"/>
            <a:pathLst>
              <a:path w="42340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5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5669489" y="2511327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5698161" y="2500961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5690574" y="2463002"/>
            <a:ext cx="38491" cy="54227"/>
          </a:xfrm>
          <a:custGeom>
            <a:avLst/>
            <a:gdLst/>
            <a:ahLst/>
            <a:cxnLst/>
            <a:rect l="l" t="t" r="r" b="b"/>
            <a:pathLst>
              <a:path w="42340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5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5744546" y="2500961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5736959" y="2463002"/>
            <a:ext cx="38491" cy="54227"/>
          </a:xfrm>
          <a:custGeom>
            <a:avLst/>
            <a:gdLst/>
            <a:ahLst/>
            <a:cxnLst/>
            <a:rect l="l" t="t" r="r" b="b"/>
            <a:pathLst>
              <a:path w="42340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5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5785212" y="2463002"/>
            <a:ext cx="33192" cy="54227"/>
          </a:xfrm>
          <a:custGeom>
            <a:avLst/>
            <a:gdLst/>
            <a:ahLst/>
            <a:cxnLst/>
            <a:rect l="l" t="t" r="r" b="b"/>
            <a:pathLst>
              <a:path w="36511" h="61457">
                <a:moveTo>
                  <a:pt x="17414" y="55628"/>
                </a:moveTo>
                <a:lnTo>
                  <a:pt x="14350" y="55628"/>
                </a:lnTo>
                <a:lnTo>
                  <a:pt x="11840" y="55105"/>
                </a:lnTo>
                <a:lnTo>
                  <a:pt x="9884" y="54059"/>
                </a:lnTo>
                <a:lnTo>
                  <a:pt x="7928" y="53013"/>
                </a:lnTo>
                <a:lnTo>
                  <a:pt x="6950" y="51444"/>
                </a:lnTo>
                <a:lnTo>
                  <a:pt x="6950" y="48978"/>
                </a:lnTo>
                <a:lnTo>
                  <a:pt x="0" y="48978"/>
                </a:lnTo>
                <a:lnTo>
                  <a:pt x="0" y="52465"/>
                </a:lnTo>
                <a:lnTo>
                  <a:pt x="1332" y="55261"/>
                </a:lnTo>
                <a:lnTo>
                  <a:pt x="3998" y="57739"/>
                </a:lnTo>
                <a:lnTo>
                  <a:pt x="6664" y="60218"/>
                </a:lnTo>
                <a:lnTo>
                  <a:pt x="10899" y="61457"/>
                </a:lnTo>
                <a:lnTo>
                  <a:pt x="23356" y="61457"/>
                </a:lnTo>
                <a:lnTo>
                  <a:pt x="28320" y="59545"/>
                </a:lnTo>
                <a:lnTo>
                  <a:pt x="31596" y="55722"/>
                </a:lnTo>
                <a:lnTo>
                  <a:pt x="34872" y="51899"/>
                </a:lnTo>
                <a:lnTo>
                  <a:pt x="36511" y="47658"/>
                </a:lnTo>
                <a:lnTo>
                  <a:pt x="36511" y="39041"/>
                </a:lnTo>
                <a:lnTo>
                  <a:pt x="35340" y="35734"/>
                </a:lnTo>
                <a:lnTo>
                  <a:pt x="32998" y="33082"/>
                </a:lnTo>
                <a:lnTo>
                  <a:pt x="30656" y="30429"/>
                </a:lnTo>
                <a:lnTo>
                  <a:pt x="27131" y="28430"/>
                </a:lnTo>
                <a:lnTo>
                  <a:pt x="22422" y="27085"/>
                </a:lnTo>
                <a:lnTo>
                  <a:pt x="25436" y="26214"/>
                </a:lnTo>
                <a:lnTo>
                  <a:pt x="27747" y="25068"/>
                </a:lnTo>
                <a:lnTo>
                  <a:pt x="29354" y="23648"/>
                </a:lnTo>
                <a:lnTo>
                  <a:pt x="32176" y="20616"/>
                </a:lnTo>
                <a:lnTo>
                  <a:pt x="32998" y="18810"/>
                </a:lnTo>
                <a:lnTo>
                  <a:pt x="33820" y="17004"/>
                </a:lnTo>
                <a:lnTo>
                  <a:pt x="34231" y="15056"/>
                </a:lnTo>
                <a:lnTo>
                  <a:pt x="34231" y="9153"/>
                </a:lnTo>
                <a:lnTo>
                  <a:pt x="32811" y="6040"/>
                </a:lnTo>
                <a:lnTo>
                  <a:pt x="29971" y="3623"/>
                </a:lnTo>
                <a:lnTo>
                  <a:pt x="27131" y="1208"/>
                </a:lnTo>
                <a:lnTo>
                  <a:pt x="22883" y="0"/>
                </a:lnTo>
                <a:lnTo>
                  <a:pt x="11273" y="0"/>
                </a:lnTo>
                <a:lnTo>
                  <a:pt x="7013" y="1257"/>
                </a:lnTo>
                <a:lnTo>
                  <a:pt x="4447" y="3773"/>
                </a:lnTo>
                <a:lnTo>
                  <a:pt x="1881" y="6288"/>
                </a:lnTo>
                <a:lnTo>
                  <a:pt x="597" y="9066"/>
                </a:lnTo>
                <a:lnTo>
                  <a:pt x="597" y="12478"/>
                </a:lnTo>
                <a:lnTo>
                  <a:pt x="7249" y="12478"/>
                </a:lnTo>
                <a:lnTo>
                  <a:pt x="7249" y="12104"/>
                </a:lnTo>
                <a:lnTo>
                  <a:pt x="7654" y="9813"/>
                </a:lnTo>
                <a:lnTo>
                  <a:pt x="9274" y="7671"/>
                </a:lnTo>
                <a:lnTo>
                  <a:pt x="11958" y="6463"/>
                </a:lnTo>
                <a:lnTo>
                  <a:pt x="15110" y="5790"/>
                </a:lnTo>
                <a:lnTo>
                  <a:pt x="19893" y="5790"/>
                </a:lnTo>
                <a:lnTo>
                  <a:pt x="22335" y="6513"/>
                </a:lnTo>
                <a:lnTo>
                  <a:pt x="24178" y="7957"/>
                </a:lnTo>
                <a:lnTo>
                  <a:pt x="26022" y="9402"/>
                </a:lnTo>
                <a:lnTo>
                  <a:pt x="26944" y="11382"/>
                </a:lnTo>
                <a:lnTo>
                  <a:pt x="26944" y="15890"/>
                </a:lnTo>
                <a:lnTo>
                  <a:pt x="26383" y="17690"/>
                </a:lnTo>
                <a:lnTo>
                  <a:pt x="25262" y="19296"/>
                </a:lnTo>
                <a:lnTo>
                  <a:pt x="22621" y="22241"/>
                </a:lnTo>
                <a:lnTo>
                  <a:pt x="20703" y="23312"/>
                </a:lnTo>
                <a:lnTo>
                  <a:pt x="18784" y="24383"/>
                </a:lnTo>
                <a:lnTo>
                  <a:pt x="16131" y="24918"/>
                </a:lnTo>
                <a:lnTo>
                  <a:pt x="8408" y="24918"/>
                </a:lnTo>
                <a:lnTo>
                  <a:pt x="8408" y="30709"/>
                </a:lnTo>
                <a:lnTo>
                  <a:pt x="17800" y="30709"/>
                </a:lnTo>
                <a:lnTo>
                  <a:pt x="22166" y="31936"/>
                </a:lnTo>
                <a:lnTo>
                  <a:pt x="25019" y="34389"/>
                </a:lnTo>
                <a:lnTo>
                  <a:pt x="27872" y="36842"/>
                </a:lnTo>
                <a:lnTo>
                  <a:pt x="29298" y="39875"/>
                </a:lnTo>
                <a:lnTo>
                  <a:pt x="29298" y="45827"/>
                </a:lnTo>
                <a:lnTo>
                  <a:pt x="28825" y="47994"/>
                </a:lnTo>
                <a:lnTo>
                  <a:pt x="27878" y="49987"/>
                </a:lnTo>
                <a:lnTo>
                  <a:pt x="26931" y="51979"/>
                </a:lnTo>
                <a:lnTo>
                  <a:pt x="25549" y="53418"/>
                </a:lnTo>
                <a:lnTo>
                  <a:pt x="23730" y="54302"/>
                </a:lnTo>
                <a:lnTo>
                  <a:pt x="21911" y="55186"/>
                </a:lnTo>
                <a:lnTo>
                  <a:pt x="19806" y="55628"/>
                </a:lnTo>
                <a:lnTo>
                  <a:pt x="17414" y="556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6171210" y="2464518"/>
            <a:ext cx="35570" cy="51161"/>
          </a:xfrm>
          <a:custGeom>
            <a:avLst/>
            <a:gdLst/>
            <a:ahLst/>
            <a:cxnLst/>
            <a:rect l="l" t="t" r="r" b="b"/>
            <a:pathLst>
              <a:path w="39127" h="57982">
                <a:moveTo>
                  <a:pt x="15060" y="57982"/>
                </a:moveTo>
                <a:lnTo>
                  <a:pt x="15060" y="52615"/>
                </a:lnTo>
                <a:lnTo>
                  <a:pt x="15402" y="49688"/>
                </a:lnTo>
                <a:lnTo>
                  <a:pt x="16088" y="46326"/>
                </a:lnTo>
                <a:lnTo>
                  <a:pt x="16773" y="42963"/>
                </a:lnTo>
                <a:lnTo>
                  <a:pt x="18890" y="38032"/>
                </a:lnTo>
                <a:lnTo>
                  <a:pt x="22441" y="31531"/>
                </a:lnTo>
                <a:lnTo>
                  <a:pt x="25991" y="25031"/>
                </a:lnTo>
                <a:lnTo>
                  <a:pt x="29448" y="19514"/>
                </a:lnTo>
                <a:lnTo>
                  <a:pt x="32811" y="14981"/>
                </a:lnTo>
                <a:lnTo>
                  <a:pt x="38155" y="7808"/>
                </a:lnTo>
                <a:lnTo>
                  <a:pt x="39127" y="6388"/>
                </a:lnTo>
                <a:lnTo>
                  <a:pt x="39127" y="0"/>
                </a:lnTo>
                <a:lnTo>
                  <a:pt x="0" y="0"/>
                </a:lnTo>
                <a:lnTo>
                  <a:pt x="0" y="6388"/>
                </a:lnTo>
                <a:lnTo>
                  <a:pt x="32101" y="6388"/>
                </a:lnTo>
                <a:lnTo>
                  <a:pt x="30793" y="8181"/>
                </a:lnTo>
                <a:lnTo>
                  <a:pt x="27405" y="12839"/>
                </a:lnTo>
                <a:lnTo>
                  <a:pt x="23263" y="18798"/>
                </a:lnTo>
                <a:lnTo>
                  <a:pt x="18367" y="26058"/>
                </a:lnTo>
                <a:lnTo>
                  <a:pt x="13472" y="33318"/>
                </a:lnTo>
                <a:lnTo>
                  <a:pt x="10444" y="39022"/>
                </a:lnTo>
                <a:lnTo>
                  <a:pt x="9286" y="43169"/>
                </a:lnTo>
                <a:lnTo>
                  <a:pt x="8128" y="47316"/>
                </a:lnTo>
                <a:lnTo>
                  <a:pt x="7548" y="51419"/>
                </a:lnTo>
                <a:lnTo>
                  <a:pt x="7548" y="57982"/>
                </a:lnTo>
                <a:lnTo>
                  <a:pt x="15060" y="579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6219190" y="2464519"/>
            <a:ext cx="32682" cy="52710"/>
          </a:xfrm>
          <a:custGeom>
            <a:avLst/>
            <a:gdLst/>
            <a:ahLst/>
            <a:cxnLst/>
            <a:rect l="l" t="t" r="r" b="b"/>
            <a:pathLst>
              <a:path w="35950" h="59738">
                <a:moveTo>
                  <a:pt x="27728" y="47378"/>
                </a:moveTo>
                <a:lnTo>
                  <a:pt x="25785" y="50006"/>
                </a:lnTo>
                <a:lnTo>
                  <a:pt x="23842" y="52633"/>
                </a:lnTo>
                <a:lnTo>
                  <a:pt x="20840" y="53947"/>
                </a:lnTo>
                <a:lnTo>
                  <a:pt x="13764" y="53947"/>
                </a:lnTo>
                <a:lnTo>
                  <a:pt x="11373" y="53406"/>
                </a:lnTo>
                <a:lnTo>
                  <a:pt x="9604" y="52322"/>
                </a:lnTo>
                <a:lnTo>
                  <a:pt x="7835" y="51239"/>
                </a:lnTo>
                <a:lnTo>
                  <a:pt x="6950" y="49862"/>
                </a:lnTo>
                <a:lnTo>
                  <a:pt x="6950" y="47820"/>
                </a:lnTo>
                <a:lnTo>
                  <a:pt x="0" y="47820"/>
                </a:lnTo>
                <a:lnTo>
                  <a:pt x="0" y="51382"/>
                </a:lnTo>
                <a:lnTo>
                  <a:pt x="1538" y="54103"/>
                </a:lnTo>
                <a:lnTo>
                  <a:pt x="4615" y="56357"/>
                </a:lnTo>
                <a:lnTo>
                  <a:pt x="7692" y="58611"/>
                </a:lnTo>
                <a:lnTo>
                  <a:pt x="11784" y="59738"/>
                </a:lnTo>
                <a:lnTo>
                  <a:pt x="23319" y="59738"/>
                </a:lnTo>
                <a:lnTo>
                  <a:pt x="28102" y="57751"/>
                </a:lnTo>
                <a:lnTo>
                  <a:pt x="31241" y="53779"/>
                </a:lnTo>
                <a:lnTo>
                  <a:pt x="34380" y="49806"/>
                </a:lnTo>
                <a:lnTo>
                  <a:pt x="35950" y="45292"/>
                </a:lnTo>
                <a:lnTo>
                  <a:pt x="35950" y="36426"/>
                </a:lnTo>
                <a:lnTo>
                  <a:pt x="35090" y="33181"/>
                </a:lnTo>
                <a:lnTo>
                  <a:pt x="33371" y="30504"/>
                </a:lnTo>
                <a:lnTo>
                  <a:pt x="31652" y="27826"/>
                </a:lnTo>
                <a:lnTo>
                  <a:pt x="29149" y="25747"/>
                </a:lnTo>
                <a:lnTo>
                  <a:pt x="25860" y="24265"/>
                </a:lnTo>
                <a:lnTo>
                  <a:pt x="22571" y="22783"/>
                </a:lnTo>
                <a:lnTo>
                  <a:pt x="17925" y="22042"/>
                </a:lnTo>
                <a:lnTo>
                  <a:pt x="10164" y="22042"/>
                </a:lnTo>
                <a:lnTo>
                  <a:pt x="10164" y="6388"/>
                </a:lnTo>
                <a:lnTo>
                  <a:pt x="33633" y="6388"/>
                </a:lnTo>
                <a:lnTo>
                  <a:pt x="33633" y="0"/>
                </a:lnTo>
                <a:lnTo>
                  <a:pt x="3774" y="0"/>
                </a:lnTo>
                <a:lnTo>
                  <a:pt x="3774" y="28131"/>
                </a:lnTo>
                <a:lnTo>
                  <a:pt x="16978" y="28131"/>
                </a:lnTo>
                <a:lnTo>
                  <a:pt x="22223" y="29383"/>
                </a:lnTo>
                <a:lnTo>
                  <a:pt x="24813" y="31886"/>
                </a:lnTo>
                <a:lnTo>
                  <a:pt x="27405" y="34389"/>
                </a:lnTo>
                <a:lnTo>
                  <a:pt x="28700" y="37484"/>
                </a:lnTo>
                <a:lnTo>
                  <a:pt x="28700" y="44433"/>
                </a:lnTo>
                <a:lnTo>
                  <a:pt x="27728" y="4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6075823" y="2494961"/>
            <a:ext cx="21097" cy="0"/>
          </a:xfrm>
          <a:custGeom>
            <a:avLst/>
            <a:gdLst/>
            <a:ahLst/>
            <a:cxnLst/>
            <a:rect l="l" t="t" r="r" b="b"/>
            <a:pathLst>
              <a:path w="23207">
                <a:moveTo>
                  <a:pt x="0" y="0"/>
                </a:moveTo>
                <a:lnTo>
                  <a:pt x="23207" y="0"/>
                </a:lnTo>
              </a:path>
            </a:pathLst>
          </a:custGeom>
          <a:ln w="70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6107894" y="2500961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6100306" y="2463002"/>
            <a:ext cx="38491" cy="54227"/>
          </a:xfrm>
          <a:custGeom>
            <a:avLst/>
            <a:gdLst/>
            <a:ahLst/>
            <a:cxnLst/>
            <a:rect l="l" t="t" r="r" b="b"/>
            <a:pathLst>
              <a:path w="42340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5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6148799" y="2511327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6790455" y="2463002"/>
            <a:ext cx="35332" cy="54227"/>
          </a:xfrm>
          <a:custGeom>
            <a:avLst/>
            <a:gdLst/>
            <a:ahLst/>
            <a:cxnLst/>
            <a:rect l="l" t="t" r="r" b="b"/>
            <a:pathLst>
              <a:path w="38865" h="61457">
                <a:moveTo>
                  <a:pt x="32805" y="57378"/>
                </a:moveTo>
                <a:lnTo>
                  <a:pt x="34972" y="55118"/>
                </a:lnTo>
                <a:lnTo>
                  <a:pt x="36529" y="52228"/>
                </a:lnTo>
                <a:lnTo>
                  <a:pt x="38086" y="49339"/>
                </a:lnTo>
                <a:lnTo>
                  <a:pt x="38865" y="46126"/>
                </a:lnTo>
                <a:lnTo>
                  <a:pt x="38865" y="37534"/>
                </a:lnTo>
                <a:lnTo>
                  <a:pt x="37364" y="33231"/>
                </a:lnTo>
                <a:lnTo>
                  <a:pt x="34362" y="29682"/>
                </a:lnTo>
                <a:lnTo>
                  <a:pt x="31360" y="26133"/>
                </a:lnTo>
                <a:lnTo>
                  <a:pt x="27367" y="24358"/>
                </a:lnTo>
                <a:lnTo>
                  <a:pt x="20466" y="24358"/>
                </a:lnTo>
                <a:lnTo>
                  <a:pt x="18685" y="24626"/>
                </a:lnTo>
                <a:lnTo>
                  <a:pt x="15396" y="25697"/>
                </a:lnTo>
                <a:lnTo>
                  <a:pt x="12107" y="27646"/>
                </a:lnTo>
                <a:lnTo>
                  <a:pt x="8794" y="30435"/>
                </a:lnTo>
                <a:lnTo>
                  <a:pt x="7100" y="32652"/>
                </a:lnTo>
                <a:lnTo>
                  <a:pt x="7062" y="26139"/>
                </a:lnTo>
                <a:lnTo>
                  <a:pt x="7729" y="21811"/>
                </a:lnTo>
                <a:lnTo>
                  <a:pt x="9062" y="17615"/>
                </a:lnTo>
                <a:lnTo>
                  <a:pt x="10395" y="13418"/>
                </a:lnTo>
                <a:lnTo>
                  <a:pt x="12220" y="10398"/>
                </a:lnTo>
                <a:lnTo>
                  <a:pt x="14537" y="8555"/>
                </a:lnTo>
                <a:lnTo>
                  <a:pt x="16854" y="6712"/>
                </a:lnTo>
                <a:lnTo>
                  <a:pt x="19544" y="5790"/>
                </a:lnTo>
                <a:lnTo>
                  <a:pt x="25225" y="5790"/>
                </a:lnTo>
                <a:lnTo>
                  <a:pt x="27186" y="6301"/>
                </a:lnTo>
                <a:lnTo>
                  <a:pt x="29803" y="8343"/>
                </a:lnTo>
                <a:lnTo>
                  <a:pt x="30456" y="11021"/>
                </a:lnTo>
                <a:lnTo>
                  <a:pt x="37407" y="11021"/>
                </a:lnTo>
                <a:lnTo>
                  <a:pt x="37407" y="7883"/>
                </a:lnTo>
                <a:lnTo>
                  <a:pt x="36156" y="5417"/>
                </a:lnTo>
                <a:lnTo>
                  <a:pt x="33652" y="3250"/>
                </a:lnTo>
                <a:lnTo>
                  <a:pt x="31148" y="1083"/>
                </a:lnTo>
                <a:lnTo>
                  <a:pt x="27429" y="0"/>
                </a:lnTo>
                <a:lnTo>
                  <a:pt x="15247" y="0"/>
                </a:lnTo>
                <a:lnTo>
                  <a:pt x="9685" y="2814"/>
                </a:lnTo>
                <a:lnTo>
                  <a:pt x="5811" y="8443"/>
                </a:lnTo>
                <a:lnTo>
                  <a:pt x="1936" y="14072"/>
                </a:lnTo>
                <a:lnTo>
                  <a:pt x="0" y="21619"/>
                </a:lnTo>
                <a:lnTo>
                  <a:pt x="0" y="37758"/>
                </a:lnTo>
                <a:lnTo>
                  <a:pt x="859" y="43362"/>
                </a:lnTo>
                <a:lnTo>
                  <a:pt x="2578" y="47895"/>
                </a:lnTo>
                <a:lnTo>
                  <a:pt x="4297" y="52428"/>
                </a:lnTo>
                <a:lnTo>
                  <a:pt x="6832" y="55821"/>
                </a:lnTo>
                <a:lnTo>
                  <a:pt x="10183" y="58075"/>
                </a:lnTo>
                <a:lnTo>
                  <a:pt x="13534" y="60329"/>
                </a:lnTo>
                <a:lnTo>
                  <a:pt x="13067" y="52982"/>
                </a:lnTo>
                <a:lnTo>
                  <a:pt x="11615" y="51425"/>
                </a:lnTo>
                <a:lnTo>
                  <a:pt x="10557" y="49371"/>
                </a:lnTo>
                <a:lnTo>
                  <a:pt x="9498" y="47316"/>
                </a:lnTo>
                <a:lnTo>
                  <a:pt x="8968" y="45143"/>
                </a:lnTo>
                <a:lnTo>
                  <a:pt x="8968" y="39389"/>
                </a:lnTo>
                <a:lnTo>
                  <a:pt x="10040" y="36407"/>
                </a:lnTo>
                <a:lnTo>
                  <a:pt x="12182" y="33904"/>
                </a:lnTo>
                <a:lnTo>
                  <a:pt x="14325" y="31400"/>
                </a:lnTo>
                <a:lnTo>
                  <a:pt x="17103" y="30149"/>
                </a:lnTo>
                <a:lnTo>
                  <a:pt x="23605" y="30149"/>
                </a:lnTo>
                <a:lnTo>
                  <a:pt x="26227" y="31245"/>
                </a:lnTo>
                <a:lnTo>
                  <a:pt x="28382" y="33436"/>
                </a:lnTo>
                <a:lnTo>
                  <a:pt x="30537" y="35629"/>
                </a:lnTo>
                <a:lnTo>
                  <a:pt x="31615" y="38605"/>
                </a:lnTo>
                <a:lnTo>
                  <a:pt x="31615" y="46151"/>
                </a:lnTo>
                <a:lnTo>
                  <a:pt x="30593" y="49308"/>
                </a:lnTo>
                <a:lnTo>
                  <a:pt x="28550" y="51836"/>
                </a:lnTo>
                <a:lnTo>
                  <a:pt x="26508" y="54364"/>
                </a:lnTo>
                <a:lnTo>
                  <a:pt x="23967" y="55628"/>
                </a:lnTo>
                <a:lnTo>
                  <a:pt x="24216" y="61457"/>
                </a:lnTo>
                <a:lnTo>
                  <a:pt x="27249" y="60641"/>
                </a:lnTo>
                <a:lnTo>
                  <a:pt x="30027" y="59009"/>
                </a:lnTo>
                <a:lnTo>
                  <a:pt x="32805" y="5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6802333" y="2509751"/>
            <a:ext cx="10135" cy="7477"/>
          </a:xfrm>
          <a:custGeom>
            <a:avLst/>
            <a:gdLst/>
            <a:ahLst/>
            <a:cxnLst/>
            <a:rect l="l" t="t" r="r" b="b"/>
            <a:pathLst>
              <a:path w="11148" h="8474">
                <a:moveTo>
                  <a:pt x="3687" y="2117"/>
                </a:moveTo>
                <a:lnTo>
                  <a:pt x="1843" y="1058"/>
                </a:lnTo>
                <a:lnTo>
                  <a:pt x="0" y="0"/>
                </a:lnTo>
                <a:lnTo>
                  <a:pt x="467" y="7347"/>
                </a:lnTo>
                <a:lnTo>
                  <a:pt x="4048" y="8474"/>
                </a:lnTo>
                <a:lnTo>
                  <a:pt x="11148" y="8474"/>
                </a:lnTo>
                <a:lnTo>
                  <a:pt x="10900" y="2646"/>
                </a:lnTo>
                <a:lnTo>
                  <a:pt x="5692" y="2646"/>
                </a:lnTo>
                <a:lnTo>
                  <a:pt x="3687" y="21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6836839" y="2463002"/>
            <a:ext cx="35332" cy="54227"/>
          </a:xfrm>
          <a:custGeom>
            <a:avLst/>
            <a:gdLst/>
            <a:ahLst/>
            <a:cxnLst/>
            <a:rect l="l" t="t" r="r" b="b"/>
            <a:pathLst>
              <a:path w="38865" h="61457">
                <a:moveTo>
                  <a:pt x="32805" y="57378"/>
                </a:moveTo>
                <a:lnTo>
                  <a:pt x="34972" y="55118"/>
                </a:lnTo>
                <a:lnTo>
                  <a:pt x="36529" y="52228"/>
                </a:lnTo>
                <a:lnTo>
                  <a:pt x="38086" y="49339"/>
                </a:lnTo>
                <a:lnTo>
                  <a:pt x="38865" y="46126"/>
                </a:lnTo>
                <a:lnTo>
                  <a:pt x="38865" y="37534"/>
                </a:lnTo>
                <a:lnTo>
                  <a:pt x="37364" y="33231"/>
                </a:lnTo>
                <a:lnTo>
                  <a:pt x="34362" y="29682"/>
                </a:lnTo>
                <a:lnTo>
                  <a:pt x="31360" y="26133"/>
                </a:lnTo>
                <a:lnTo>
                  <a:pt x="27367" y="24358"/>
                </a:lnTo>
                <a:lnTo>
                  <a:pt x="20466" y="24358"/>
                </a:lnTo>
                <a:lnTo>
                  <a:pt x="18685" y="24626"/>
                </a:lnTo>
                <a:lnTo>
                  <a:pt x="15396" y="25697"/>
                </a:lnTo>
                <a:lnTo>
                  <a:pt x="12107" y="27646"/>
                </a:lnTo>
                <a:lnTo>
                  <a:pt x="8794" y="30435"/>
                </a:lnTo>
                <a:lnTo>
                  <a:pt x="7100" y="32652"/>
                </a:lnTo>
                <a:lnTo>
                  <a:pt x="7062" y="26139"/>
                </a:lnTo>
                <a:lnTo>
                  <a:pt x="7729" y="21811"/>
                </a:lnTo>
                <a:lnTo>
                  <a:pt x="9062" y="17615"/>
                </a:lnTo>
                <a:lnTo>
                  <a:pt x="10395" y="13418"/>
                </a:lnTo>
                <a:lnTo>
                  <a:pt x="12220" y="10398"/>
                </a:lnTo>
                <a:lnTo>
                  <a:pt x="14537" y="8555"/>
                </a:lnTo>
                <a:lnTo>
                  <a:pt x="16854" y="6712"/>
                </a:lnTo>
                <a:lnTo>
                  <a:pt x="19544" y="5790"/>
                </a:lnTo>
                <a:lnTo>
                  <a:pt x="25225" y="5790"/>
                </a:lnTo>
                <a:lnTo>
                  <a:pt x="27186" y="6301"/>
                </a:lnTo>
                <a:lnTo>
                  <a:pt x="29803" y="8343"/>
                </a:lnTo>
                <a:lnTo>
                  <a:pt x="30456" y="11021"/>
                </a:lnTo>
                <a:lnTo>
                  <a:pt x="37407" y="11021"/>
                </a:lnTo>
                <a:lnTo>
                  <a:pt x="37407" y="7883"/>
                </a:lnTo>
                <a:lnTo>
                  <a:pt x="36156" y="5417"/>
                </a:lnTo>
                <a:lnTo>
                  <a:pt x="33652" y="3250"/>
                </a:lnTo>
                <a:lnTo>
                  <a:pt x="31148" y="1083"/>
                </a:lnTo>
                <a:lnTo>
                  <a:pt x="27429" y="0"/>
                </a:lnTo>
                <a:lnTo>
                  <a:pt x="15247" y="0"/>
                </a:lnTo>
                <a:lnTo>
                  <a:pt x="9685" y="2814"/>
                </a:lnTo>
                <a:lnTo>
                  <a:pt x="5811" y="8443"/>
                </a:lnTo>
                <a:lnTo>
                  <a:pt x="1936" y="14072"/>
                </a:lnTo>
                <a:lnTo>
                  <a:pt x="0" y="21619"/>
                </a:lnTo>
                <a:lnTo>
                  <a:pt x="0" y="37758"/>
                </a:lnTo>
                <a:lnTo>
                  <a:pt x="859" y="43362"/>
                </a:lnTo>
                <a:lnTo>
                  <a:pt x="2578" y="47895"/>
                </a:lnTo>
                <a:lnTo>
                  <a:pt x="4297" y="52428"/>
                </a:lnTo>
                <a:lnTo>
                  <a:pt x="6832" y="55821"/>
                </a:lnTo>
                <a:lnTo>
                  <a:pt x="10183" y="58075"/>
                </a:lnTo>
                <a:lnTo>
                  <a:pt x="13534" y="60329"/>
                </a:lnTo>
                <a:lnTo>
                  <a:pt x="13067" y="52982"/>
                </a:lnTo>
                <a:lnTo>
                  <a:pt x="11615" y="51425"/>
                </a:lnTo>
                <a:lnTo>
                  <a:pt x="10557" y="49371"/>
                </a:lnTo>
                <a:lnTo>
                  <a:pt x="9498" y="47316"/>
                </a:lnTo>
                <a:lnTo>
                  <a:pt x="8968" y="45143"/>
                </a:lnTo>
                <a:lnTo>
                  <a:pt x="8968" y="39389"/>
                </a:lnTo>
                <a:lnTo>
                  <a:pt x="10040" y="36407"/>
                </a:lnTo>
                <a:lnTo>
                  <a:pt x="12182" y="33904"/>
                </a:lnTo>
                <a:lnTo>
                  <a:pt x="14325" y="31400"/>
                </a:lnTo>
                <a:lnTo>
                  <a:pt x="17103" y="30149"/>
                </a:lnTo>
                <a:lnTo>
                  <a:pt x="23605" y="30149"/>
                </a:lnTo>
                <a:lnTo>
                  <a:pt x="26227" y="31245"/>
                </a:lnTo>
                <a:lnTo>
                  <a:pt x="28382" y="33436"/>
                </a:lnTo>
                <a:lnTo>
                  <a:pt x="30537" y="35629"/>
                </a:lnTo>
                <a:lnTo>
                  <a:pt x="31615" y="38605"/>
                </a:lnTo>
                <a:lnTo>
                  <a:pt x="31615" y="46151"/>
                </a:lnTo>
                <a:lnTo>
                  <a:pt x="30593" y="49308"/>
                </a:lnTo>
                <a:lnTo>
                  <a:pt x="28550" y="51836"/>
                </a:lnTo>
                <a:lnTo>
                  <a:pt x="26508" y="54364"/>
                </a:lnTo>
                <a:lnTo>
                  <a:pt x="23967" y="55628"/>
                </a:lnTo>
                <a:lnTo>
                  <a:pt x="24216" y="61457"/>
                </a:lnTo>
                <a:lnTo>
                  <a:pt x="27249" y="60641"/>
                </a:lnTo>
                <a:lnTo>
                  <a:pt x="30027" y="59009"/>
                </a:lnTo>
                <a:lnTo>
                  <a:pt x="32805" y="5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6848718" y="2509751"/>
            <a:ext cx="10135" cy="7477"/>
          </a:xfrm>
          <a:custGeom>
            <a:avLst/>
            <a:gdLst/>
            <a:ahLst/>
            <a:cxnLst/>
            <a:rect l="l" t="t" r="r" b="b"/>
            <a:pathLst>
              <a:path w="11148" h="8474">
                <a:moveTo>
                  <a:pt x="3687" y="2117"/>
                </a:moveTo>
                <a:lnTo>
                  <a:pt x="1843" y="1058"/>
                </a:lnTo>
                <a:lnTo>
                  <a:pt x="0" y="0"/>
                </a:lnTo>
                <a:lnTo>
                  <a:pt x="467" y="7347"/>
                </a:lnTo>
                <a:lnTo>
                  <a:pt x="4048" y="8474"/>
                </a:lnTo>
                <a:lnTo>
                  <a:pt x="11148" y="8474"/>
                </a:lnTo>
                <a:lnTo>
                  <a:pt x="10900" y="2646"/>
                </a:lnTo>
                <a:lnTo>
                  <a:pt x="5692" y="2646"/>
                </a:lnTo>
                <a:lnTo>
                  <a:pt x="3687" y="21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6633588" y="2500961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6626001" y="2463002"/>
            <a:ext cx="38491" cy="54227"/>
          </a:xfrm>
          <a:custGeom>
            <a:avLst/>
            <a:gdLst/>
            <a:ahLst/>
            <a:cxnLst/>
            <a:rect l="l" t="t" r="r" b="b"/>
            <a:pathLst>
              <a:path w="42340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5"/>
                </a:lnTo>
                <a:lnTo>
                  <a:pt x="12731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10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1" y="24209"/>
                </a:lnTo>
                <a:lnTo>
                  <a:pt x="35091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10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1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6744071" y="2463002"/>
            <a:ext cx="34006" cy="52676"/>
          </a:xfrm>
          <a:custGeom>
            <a:avLst/>
            <a:gdLst/>
            <a:ahLst/>
            <a:cxnLst/>
            <a:rect l="l" t="t" r="r" b="b"/>
            <a:pathLst>
              <a:path w="37407" h="59700">
                <a:moveTo>
                  <a:pt x="7249" y="53312"/>
                </a:moveTo>
                <a:lnTo>
                  <a:pt x="7249" y="46089"/>
                </a:lnTo>
                <a:lnTo>
                  <a:pt x="11709" y="40124"/>
                </a:lnTo>
                <a:lnTo>
                  <a:pt x="20628" y="33997"/>
                </a:lnTo>
                <a:lnTo>
                  <a:pt x="23468" y="32054"/>
                </a:lnTo>
                <a:lnTo>
                  <a:pt x="25087" y="30933"/>
                </a:lnTo>
                <a:lnTo>
                  <a:pt x="27186" y="29234"/>
                </a:lnTo>
                <a:lnTo>
                  <a:pt x="29765" y="26955"/>
                </a:lnTo>
                <a:lnTo>
                  <a:pt x="32344" y="24676"/>
                </a:lnTo>
                <a:lnTo>
                  <a:pt x="34069" y="22490"/>
                </a:lnTo>
                <a:lnTo>
                  <a:pt x="34941" y="20398"/>
                </a:lnTo>
                <a:lnTo>
                  <a:pt x="35813" y="18306"/>
                </a:lnTo>
                <a:lnTo>
                  <a:pt x="36249" y="16226"/>
                </a:lnTo>
                <a:lnTo>
                  <a:pt x="36249" y="10274"/>
                </a:lnTo>
                <a:lnTo>
                  <a:pt x="34854" y="6942"/>
                </a:lnTo>
                <a:lnTo>
                  <a:pt x="32063" y="4165"/>
                </a:lnTo>
                <a:lnTo>
                  <a:pt x="29273" y="1388"/>
                </a:lnTo>
                <a:lnTo>
                  <a:pt x="24602" y="0"/>
                </a:lnTo>
                <a:lnTo>
                  <a:pt x="14462" y="0"/>
                </a:lnTo>
                <a:lnTo>
                  <a:pt x="11491" y="548"/>
                </a:lnTo>
                <a:lnTo>
                  <a:pt x="9136" y="1643"/>
                </a:lnTo>
                <a:lnTo>
                  <a:pt x="6782" y="2739"/>
                </a:lnTo>
                <a:lnTo>
                  <a:pt x="4914" y="4196"/>
                </a:lnTo>
                <a:lnTo>
                  <a:pt x="3531" y="6014"/>
                </a:lnTo>
                <a:lnTo>
                  <a:pt x="2148" y="7833"/>
                </a:lnTo>
                <a:lnTo>
                  <a:pt x="1457" y="9763"/>
                </a:lnTo>
                <a:lnTo>
                  <a:pt x="1457" y="12179"/>
                </a:lnTo>
                <a:lnTo>
                  <a:pt x="8408" y="12179"/>
                </a:lnTo>
                <a:lnTo>
                  <a:pt x="8408" y="11805"/>
                </a:lnTo>
                <a:lnTo>
                  <a:pt x="9180" y="8872"/>
                </a:lnTo>
                <a:lnTo>
                  <a:pt x="12269" y="6407"/>
                </a:lnTo>
                <a:lnTo>
                  <a:pt x="14636" y="5790"/>
                </a:lnTo>
                <a:lnTo>
                  <a:pt x="21338" y="5790"/>
                </a:lnTo>
                <a:lnTo>
                  <a:pt x="24029" y="6650"/>
                </a:lnTo>
                <a:lnTo>
                  <a:pt x="25897" y="8368"/>
                </a:lnTo>
                <a:lnTo>
                  <a:pt x="27766" y="10087"/>
                </a:lnTo>
                <a:lnTo>
                  <a:pt x="28700" y="12055"/>
                </a:lnTo>
                <a:lnTo>
                  <a:pt x="28700" y="16438"/>
                </a:lnTo>
                <a:lnTo>
                  <a:pt x="28003" y="18517"/>
                </a:lnTo>
                <a:lnTo>
                  <a:pt x="26607" y="20510"/>
                </a:lnTo>
                <a:lnTo>
                  <a:pt x="25187" y="22503"/>
                </a:lnTo>
                <a:lnTo>
                  <a:pt x="21861" y="25516"/>
                </a:lnTo>
                <a:lnTo>
                  <a:pt x="16629" y="29551"/>
                </a:lnTo>
                <a:lnTo>
                  <a:pt x="12705" y="32577"/>
                </a:lnTo>
                <a:lnTo>
                  <a:pt x="8121" y="36114"/>
                </a:lnTo>
                <a:lnTo>
                  <a:pt x="4858" y="39732"/>
                </a:lnTo>
                <a:lnTo>
                  <a:pt x="2915" y="43430"/>
                </a:lnTo>
                <a:lnTo>
                  <a:pt x="971" y="47129"/>
                </a:lnTo>
                <a:lnTo>
                  <a:pt x="0" y="50548"/>
                </a:lnTo>
                <a:lnTo>
                  <a:pt x="0" y="59700"/>
                </a:lnTo>
                <a:lnTo>
                  <a:pt x="37407" y="59700"/>
                </a:lnTo>
                <a:lnTo>
                  <a:pt x="37407" y="53312"/>
                </a:lnTo>
                <a:lnTo>
                  <a:pt x="7249" y="53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6697685" y="2463002"/>
            <a:ext cx="34006" cy="52676"/>
          </a:xfrm>
          <a:custGeom>
            <a:avLst/>
            <a:gdLst/>
            <a:ahLst/>
            <a:cxnLst/>
            <a:rect l="l" t="t" r="r" b="b"/>
            <a:pathLst>
              <a:path w="37407" h="59700">
                <a:moveTo>
                  <a:pt x="7249" y="53312"/>
                </a:moveTo>
                <a:lnTo>
                  <a:pt x="7249" y="46089"/>
                </a:lnTo>
                <a:lnTo>
                  <a:pt x="11709" y="40124"/>
                </a:lnTo>
                <a:lnTo>
                  <a:pt x="20628" y="33997"/>
                </a:lnTo>
                <a:lnTo>
                  <a:pt x="23468" y="32054"/>
                </a:lnTo>
                <a:lnTo>
                  <a:pt x="25087" y="30933"/>
                </a:lnTo>
                <a:lnTo>
                  <a:pt x="27186" y="29234"/>
                </a:lnTo>
                <a:lnTo>
                  <a:pt x="29765" y="26955"/>
                </a:lnTo>
                <a:lnTo>
                  <a:pt x="32344" y="24676"/>
                </a:lnTo>
                <a:lnTo>
                  <a:pt x="34069" y="22490"/>
                </a:lnTo>
                <a:lnTo>
                  <a:pt x="34941" y="20398"/>
                </a:lnTo>
                <a:lnTo>
                  <a:pt x="35813" y="18306"/>
                </a:lnTo>
                <a:lnTo>
                  <a:pt x="36249" y="16226"/>
                </a:lnTo>
                <a:lnTo>
                  <a:pt x="36249" y="10274"/>
                </a:lnTo>
                <a:lnTo>
                  <a:pt x="34854" y="6942"/>
                </a:lnTo>
                <a:lnTo>
                  <a:pt x="32063" y="4165"/>
                </a:lnTo>
                <a:lnTo>
                  <a:pt x="29273" y="1388"/>
                </a:lnTo>
                <a:lnTo>
                  <a:pt x="24602" y="0"/>
                </a:lnTo>
                <a:lnTo>
                  <a:pt x="14462" y="0"/>
                </a:lnTo>
                <a:lnTo>
                  <a:pt x="11491" y="548"/>
                </a:lnTo>
                <a:lnTo>
                  <a:pt x="9136" y="1643"/>
                </a:lnTo>
                <a:lnTo>
                  <a:pt x="6782" y="2739"/>
                </a:lnTo>
                <a:lnTo>
                  <a:pt x="4914" y="4196"/>
                </a:lnTo>
                <a:lnTo>
                  <a:pt x="3531" y="6014"/>
                </a:lnTo>
                <a:lnTo>
                  <a:pt x="2148" y="7833"/>
                </a:lnTo>
                <a:lnTo>
                  <a:pt x="1457" y="9763"/>
                </a:lnTo>
                <a:lnTo>
                  <a:pt x="1457" y="12179"/>
                </a:lnTo>
                <a:lnTo>
                  <a:pt x="8408" y="12179"/>
                </a:lnTo>
                <a:lnTo>
                  <a:pt x="8408" y="11805"/>
                </a:lnTo>
                <a:lnTo>
                  <a:pt x="9180" y="8872"/>
                </a:lnTo>
                <a:lnTo>
                  <a:pt x="12269" y="6407"/>
                </a:lnTo>
                <a:lnTo>
                  <a:pt x="14636" y="5790"/>
                </a:lnTo>
                <a:lnTo>
                  <a:pt x="21338" y="5790"/>
                </a:lnTo>
                <a:lnTo>
                  <a:pt x="24029" y="6650"/>
                </a:lnTo>
                <a:lnTo>
                  <a:pt x="25897" y="8368"/>
                </a:lnTo>
                <a:lnTo>
                  <a:pt x="27766" y="10087"/>
                </a:lnTo>
                <a:lnTo>
                  <a:pt x="28700" y="12055"/>
                </a:lnTo>
                <a:lnTo>
                  <a:pt x="28700" y="16438"/>
                </a:lnTo>
                <a:lnTo>
                  <a:pt x="28003" y="18517"/>
                </a:lnTo>
                <a:lnTo>
                  <a:pt x="26607" y="20510"/>
                </a:lnTo>
                <a:lnTo>
                  <a:pt x="25187" y="22503"/>
                </a:lnTo>
                <a:lnTo>
                  <a:pt x="21861" y="25516"/>
                </a:lnTo>
                <a:lnTo>
                  <a:pt x="16629" y="29551"/>
                </a:lnTo>
                <a:lnTo>
                  <a:pt x="12705" y="32577"/>
                </a:lnTo>
                <a:lnTo>
                  <a:pt x="8121" y="36114"/>
                </a:lnTo>
                <a:lnTo>
                  <a:pt x="4858" y="39732"/>
                </a:lnTo>
                <a:lnTo>
                  <a:pt x="2915" y="43430"/>
                </a:lnTo>
                <a:lnTo>
                  <a:pt x="971" y="47129"/>
                </a:lnTo>
                <a:lnTo>
                  <a:pt x="0" y="50548"/>
                </a:lnTo>
                <a:lnTo>
                  <a:pt x="0" y="59700"/>
                </a:lnTo>
                <a:lnTo>
                  <a:pt x="37407" y="59700"/>
                </a:lnTo>
                <a:lnTo>
                  <a:pt x="37407" y="53312"/>
                </a:lnTo>
                <a:lnTo>
                  <a:pt x="7249" y="53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6674493" y="2511327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7111665" y="2463002"/>
            <a:ext cx="123107" cy="54227"/>
          </a:xfrm>
          <a:custGeom>
            <a:avLst/>
            <a:gdLst/>
            <a:ahLst/>
            <a:cxnLst/>
            <a:rect l="l" t="t" r="r" b="b"/>
            <a:pathLst>
              <a:path w="135418" h="61457">
                <a:moveTo>
                  <a:pt x="131108" y="48063"/>
                </a:moveTo>
                <a:lnTo>
                  <a:pt x="128915" y="43019"/>
                </a:lnTo>
                <a:lnTo>
                  <a:pt x="130317" y="58698"/>
                </a:lnTo>
                <a:lnTo>
                  <a:pt x="135418" y="61457"/>
                </a:lnTo>
                <a:lnTo>
                  <a:pt x="133300" y="53106"/>
                </a:lnTo>
                <a:lnTo>
                  <a:pt x="131108" y="48063"/>
                </a:lnTo>
                <a:close/>
              </a:path>
              <a:path w="135418" h="61457">
                <a:moveTo>
                  <a:pt x="120570" y="30709"/>
                </a:moveTo>
                <a:lnTo>
                  <a:pt x="120570" y="40174"/>
                </a:lnTo>
                <a:lnTo>
                  <a:pt x="122519" y="47665"/>
                </a:lnTo>
                <a:lnTo>
                  <a:pt x="126418" y="53181"/>
                </a:lnTo>
                <a:lnTo>
                  <a:pt x="130317" y="58698"/>
                </a:lnTo>
                <a:lnTo>
                  <a:pt x="128915" y="43019"/>
                </a:lnTo>
                <a:lnTo>
                  <a:pt x="127819" y="37235"/>
                </a:lnTo>
                <a:lnTo>
                  <a:pt x="127819" y="24209"/>
                </a:lnTo>
                <a:lnTo>
                  <a:pt x="128915" y="18431"/>
                </a:lnTo>
                <a:lnTo>
                  <a:pt x="131108" y="13375"/>
                </a:lnTo>
                <a:lnTo>
                  <a:pt x="133300" y="8318"/>
                </a:lnTo>
                <a:lnTo>
                  <a:pt x="136838" y="5790"/>
                </a:lnTo>
                <a:lnTo>
                  <a:pt x="146629" y="5790"/>
                </a:lnTo>
                <a:lnTo>
                  <a:pt x="150179" y="8318"/>
                </a:lnTo>
                <a:lnTo>
                  <a:pt x="152372" y="13375"/>
                </a:lnTo>
                <a:lnTo>
                  <a:pt x="154564" y="18431"/>
                </a:lnTo>
                <a:lnTo>
                  <a:pt x="155660" y="24209"/>
                </a:lnTo>
                <a:lnTo>
                  <a:pt x="155660" y="37235"/>
                </a:lnTo>
                <a:lnTo>
                  <a:pt x="154564" y="43019"/>
                </a:lnTo>
                <a:lnTo>
                  <a:pt x="152372" y="48063"/>
                </a:lnTo>
                <a:lnTo>
                  <a:pt x="150179" y="53106"/>
                </a:lnTo>
                <a:lnTo>
                  <a:pt x="146629" y="55628"/>
                </a:lnTo>
                <a:lnTo>
                  <a:pt x="136838" y="55628"/>
                </a:lnTo>
                <a:lnTo>
                  <a:pt x="133300" y="53106"/>
                </a:lnTo>
                <a:lnTo>
                  <a:pt x="135418" y="61457"/>
                </a:lnTo>
                <a:lnTo>
                  <a:pt x="148049" y="61457"/>
                </a:lnTo>
                <a:lnTo>
                  <a:pt x="153163" y="58698"/>
                </a:lnTo>
                <a:lnTo>
                  <a:pt x="157062" y="53181"/>
                </a:lnTo>
                <a:lnTo>
                  <a:pt x="160961" y="47665"/>
                </a:lnTo>
                <a:lnTo>
                  <a:pt x="162910" y="40174"/>
                </a:lnTo>
                <a:lnTo>
                  <a:pt x="162910" y="21245"/>
                </a:lnTo>
                <a:lnTo>
                  <a:pt x="160961" y="13761"/>
                </a:lnTo>
                <a:lnTo>
                  <a:pt x="157062" y="8256"/>
                </a:lnTo>
                <a:lnTo>
                  <a:pt x="153163" y="2752"/>
                </a:lnTo>
                <a:lnTo>
                  <a:pt x="148049" y="0"/>
                </a:lnTo>
                <a:lnTo>
                  <a:pt x="135418" y="0"/>
                </a:lnTo>
                <a:lnTo>
                  <a:pt x="130317" y="2752"/>
                </a:lnTo>
                <a:lnTo>
                  <a:pt x="126418" y="8256"/>
                </a:lnTo>
                <a:lnTo>
                  <a:pt x="122519" y="13761"/>
                </a:lnTo>
                <a:lnTo>
                  <a:pt x="120570" y="21245"/>
                </a:lnTo>
                <a:lnTo>
                  <a:pt x="120570" y="30709"/>
                </a:lnTo>
                <a:close/>
              </a:path>
              <a:path w="135418" h="61457">
                <a:moveTo>
                  <a:pt x="11734" y="8929"/>
                </a:moveTo>
                <a:lnTo>
                  <a:pt x="11734" y="59700"/>
                </a:lnTo>
                <a:lnTo>
                  <a:pt x="18685" y="59700"/>
                </a:lnTo>
                <a:lnTo>
                  <a:pt x="18685" y="1718"/>
                </a:lnTo>
                <a:lnTo>
                  <a:pt x="11734" y="1718"/>
                </a:lnTo>
                <a:lnTo>
                  <a:pt x="0" y="7135"/>
                </a:lnTo>
                <a:lnTo>
                  <a:pt x="0" y="13599"/>
                </a:lnTo>
                <a:lnTo>
                  <a:pt x="11734" y="8929"/>
                </a:lnTo>
                <a:close/>
              </a:path>
              <a:path w="135418" h="61457">
                <a:moveTo>
                  <a:pt x="46352" y="49837"/>
                </a:moveTo>
                <a:lnTo>
                  <a:pt x="46352" y="59700"/>
                </a:lnTo>
                <a:lnTo>
                  <a:pt x="56217" y="59700"/>
                </a:lnTo>
                <a:lnTo>
                  <a:pt x="56217" y="49837"/>
                </a:lnTo>
                <a:lnTo>
                  <a:pt x="46352" y="49837"/>
                </a:lnTo>
                <a:close/>
              </a:path>
              <a:path w="135418" h="61457">
                <a:moveTo>
                  <a:pt x="89016" y="55628"/>
                </a:moveTo>
                <a:lnTo>
                  <a:pt x="85952" y="55628"/>
                </a:lnTo>
                <a:lnTo>
                  <a:pt x="83442" y="55105"/>
                </a:lnTo>
                <a:lnTo>
                  <a:pt x="81486" y="54059"/>
                </a:lnTo>
                <a:lnTo>
                  <a:pt x="79530" y="53013"/>
                </a:lnTo>
                <a:lnTo>
                  <a:pt x="78553" y="51444"/>
                </a:lnTo>
                <a:lnTo>
                  <a:pt x="78553" y="48978"/>
                </a:lnTo>
                <a:lnTo>
                  <a:pt x="71602" y="48978"/>
                </a:lnTo>
                <a:lnTo>
                  <a:pt x="71602" y="52465"/>
                </a:lnTo>
                <a:lnTo>
                  <a:pt x="72934" y="55261"/>
                </a:lnTo>
                <a:lnTo>
                  <a:pt x="75600" y="57739"/>
                </a:lnTo>
                <a:lnTo>
                  <a:pt x="78266" y="60218"/>
                </a:lnTo>
                <a:lnTo>
                  <a:pt x="82501" y="61457"/>
                </a:lnTo>
                <a:lnTo>
                  <a:pt x="94958" y="61457"/>
                </a:lnTo>
                <a:lnTo>
                  <a:pt x="99922" y="59545"/>
                </a:lnTo>
                <a:lnTo>
                  <a:pt x="103198" y="55722"/>
                </a:lnTo>
                <a:lnTo>
                  <a:pt x="106474" y="51899"/>
                </a:lnTo>
                <a:lnTo>
                  <a:pt x="108113" y="47658"/>
                </a:lnTo>
                <a:lnTo>
                  <a:pt x="108113" y="39041"/>
                </a:lnTo>
                <a:lnTo>
                  <a:pt x="106942" y="35734"/>
                </a:lnTo>
                <a:lnTo>
                  <a:pt x="104600" y="33082"/>
                </a:lnTo>
                <a:lnTo>
                  <a:pt x="102258" y="30429"/>
                </a:lnTo>
                <a:lnTo>
                  <a:pt x="98732" y="28430"/>
                </a:lnTo>
                <a:lnTo>
                  <a:pt x="94024" y="27085"/>
                </a:lnTo>
                <a:lnTo>
                  <a:pt x="97039" y="26214"/>
                </a:lnTo>
                <a:lnTo>
                  <a:pt x="99349" y="25068"/>
                </a:lnTo>
                <a:lnTo>
                  <a:pt x="100956" y="23648"/>
                </a:lnTo>
                <a:lnTo>
                  <a:pt x="103778" y="20616"/>
                </a:lnTo>
                <a:lnTo>
                  <a:pt x="104600" y="18810"/>
                </a:lnTo>
                <a:lnTo>
                  <a:pt x="105422" y="17004"/>
                </a:lnTo>
                <a:lnTo>
                  <a:pt x="105833" y="15056"/>
                </a:lnTo>
                <a:lnTo>
                  <a:pt x="105833" y="9153"/>
                </a:lnTo>
                <a:lnTo>
                  <a:pt x="104413" y="6040"/>
                </a:lnTo>
                <a:lnTo>
                  <a:pt x="101573" y="3623"/>
                </a:lnTo>
                <a:lnTo>
                  <a:pt x="98732" y="1208"/>
                </a:lnTo>
                <a:lnTo>
                  <a:pt x="94485" y="0"/>
                </a:lnTo>
                <a:lnTo>
                  <a:pt x="82875" y="0"/>
                </a:lnTo>
                <a:lnTo>
                  <a:pt x="78615" y="1257"/>
                </a:lnTo>
                <a:lnTo>
                  <a:pt x="76048" y="3773"/>
                </a:lnTo>
                <a:lnTo>
                  <a:pt x="73483" y="6288"/>
                </a:lnTo>
                <a:lnTo>
                  <a:pt x="72200" y="9066"/>
                </a:lnTo>
                <a:lnTo>
                  <a:pt x="72200" y="12478"/>
                </a:lnTo>
                <a:lnTo>
                  <a:pt x="78851" y="12478"/>
                </a:lnTo>
                <a:lnTo>
                  <a:pt x="78851" y="12104"/>
                </a:lnTo>
                <a:lnTo>
                  <a:pt x="79256" y="9813"/>
                </a:lnTo>
                <a:lnTo>
                  <a:pt x="80876" y="7671"/>
                </a:lnTo>
                <a:lnTo>
                  <a:pt x="83560" y="6463"/>
                </a:lnTo>
                <a:lnTo>
                  <a:pt x="86712" y="5790"/>
                </a:lnTo>
                <a:lnTo>
                  <a:pt x="91495" y="5790"/>
                </a:lnTo>
                <a:lnTo>
                  <a:pt x="93936" y="6513"/>
                </a:lnTo>
                <a:lnTo>
                  <a:pt x="95780" y="7957"/>
                </a:lnTo>
                <a:lnTo>
                  <a:pt x="97624" y="9402"/>
                </a:lnTo>
                <a:lnTo>
                  <a:pt x="98546" y="11382"/>
                </a:lnTo>
                <a:lnTo>
                  <a:pt x="98546" y="15890"/>
                </a:lnTo>
                <a:lnTo>
                  <a:pt x="97985" y="17690"/>
                </a:lnTo>
                <a:lnTo>
                  <a:pt x="96864" y="19296"/>
                </a:lnTo>
                <a:lnTo>
                  <a:pt x="94223" y="22241"/>
                </a:lnTo>
                <a:lnTo>
                  <a:pt x="92305" y="23312"/>
                </a:lnTo>
                <a:lnTo>
                  <a:pt x="90386" y="24383"/>
                </a:lnTo>
                <a:lnTo>
                  <a:pt x="87733" y="24918"/>
                </a:lnTo>
                <a:lnTo>
                  <a:pt x="80010" y="24918"/>
                </a:lnTo>
                <a:lnTo>
                  <a:pt x="80010" y="30709"/>
                </a:lnTo>
                <a:lnTo>
                  <a:pt x="89402" y="30709"/>
                </a:lnTo>
                <a:lnTo>
                  <a:pt x="93769" y="31936"/>
                </a:lnTo>
                <a:lnTo>
                  <a:pt x="96621" y="34389"/>
                </a:lnTo>
                <a:lnTo>
                  <a:pt x="99474" y="36842"/>
                </a:lnTo>
                <a:lnTo>
                  <a:pt x="100900" y="39875"/>
                </a:lnTo>
                <a:lnTo>
                  <a:pt x="100900" y="45827"/>
                </a:lnTo>
                <a:lnTo>
                  <a:pt x="100427" y="47994"/>
                </a:lnTo>
                <a:lnTo>
                  <a:pt x="99480" y="49987"/>
                </a:lnTo>
                <a:lnTo>
                  <a:pt x="98533" y="51979"/>
                </a:lnTo>
                <a:lnTo>
                  <a:pt x="97151" y="53418"/>
                </a:lnTo>
                <a:lnTo>
                  <a:pt x="95332" y="54302"/>
                </a:lnTo>
                <a:lnTo>
                  <a:pt x="93513" y="55186"/>
                </a:lnTo>
                <a:lnTo>
                  <a:pt x="91408" y="55628"/>
                </a:lnTo>
                <a:lnTo>
                  <a:pt x="89016" y="556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7746968" y="2463002"/>
            <a:ext cx="38491" cy="54227"/>
          </a:xfrm>
          <a:custGeom>
            <a:avLst/>
            <a:gdLst/>
            <a:ahLst/>
            <a:cxnLst/>
            <a:rect l="l" t="t" r="r" b="b"/>
            <a:pathLst>
              <a:path w="42340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5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5" y="18431"/>
                </a:lnTo>
                <a:lnTo>
                  <a:pt x="10538" y="13375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7795221" y="2463002"/>
            <a:ext cx="33192" cy="54227"/>
          </a:xfrm>
          <a:custGeom>
            <a:avLst/>
            <a:gdLst/>
            <a:ahLst/>
            <a:cxnLst/>
            <a:rect l="l" t="t" r="r" b="b"/>
            <a:pathLst>
              <a:path w="36511" h="61457">
                <a:moveTo>
                  <a:pt x="17415" y="55628"/>
                </a:moveTo>
                <a:lnTo>
                  <a:pt x="14350" y="55628"/>
                </a:lnTo>
                <a:lnTo>
                  <a:pt x="11840" y="55105"/>
                </a:lnTo>
                <a:lnTo>
                  <a:pt x="9884" y="54059"/>
                </a:lnTo>
                <a:lnTo>
                  <a:pt x="7929" y="53013"/>
                </a:lnTo>
                <a:lnTo>
                  <a:pt x="6950" y="51444"/>
                </a:lnTo>
                <a:lnTo>
                  <a:pt x="6950" y="48978"/>
                </a:lnTo>
                <a:lnTo>
                  <a:pt x="0" y="48978"/>
                </a:lnTo>
                <a:lnTo>
                  <a:pt x="0" y="52465"/>
                </a:lnTo>
                <a:lnTo>
                  <a:pt x="1333" y="55261"/>
                </a:lnTo>
                <a:lnTo>
                  <a:pt x="3998" y="57739"/>
                </a:lnTo>
                <a:lnTo>
                  <a:pt x="6664" y="60218"/>
                </a:lnTo>
                <a:lnTo>
                  <a:pt x="10900" y="61457"/>
                </a:lnTo>
                <a:lnTo>
                  <a:pt x="23356" y="61457"/>
                </a:lnTo>
                <a:lnTo>
                  <a:pt x="28320" y="59545"/>
                </a:lnTo>
                <a:lnTo>
                  <a:pt x="31597" y="55722"/>
                </a:lnTo>
                <a:lnTo>
                  <a:pt x="34872" y="51899"/>
                </a:lnTo>
                <a:lnTo>
                  <a:pt x="36511" y="47658"/>
                </a:lnTo>
                <a:lnTo>
                  <a:pt x="36511" y="39041"/>
                </a:lnTo>
                <a:lnTo>
                  <a:pt x="35340" y="35734"/>
                </a:lnTo>
                <a:lnTo>
                  <a:pt x="32998" y="33082"/>
                </a:lnTo>
                <a:lnTo>
                  <a:pt x="30656" y="30429"/>
                </a:lnTo>
                <a:lnTo>
                  <a:pt x="27131" y="28430"/>
                </a:lnTo>
                <a:lnTo>
                  <a:pt x="22422" y="27085"/>
                </a:lnTo>
                <a:lnTo>
                  <a:pt x="25437" y="26214"/>
                </a:lnTo>
                <a:lnTo>
                  <a:pt x="27747" y="25068"/>
                </a:lnTo>
                <a:lnTo>
                  <a:pt x="29354" y="23648"/>
                </a:lnTo>
                <a:lnTo>
                  <a:pt x="32176" y="20616"/>
                </a:lnTo>
                <a:lnTo>
                  <a:pt x="32998" y="18810"/>
                </a:lnTo>
                <a:lnTo>
                  <a:pt x="33820" y="17004"/>
                </a:lnTo>
                <a:lnTo>
                  <a:pt x="34231" y="15056"/>
                </a:lnTo>
                <a:lnTo>
                  <a:pt x="34231" y="9153"/>
                </a:lnTo>
                <a:lnTo>
                  <a:pt x="32811" y="6040"/>
                </a:lnTo>
                <a:lnTo>
                  <a:pt x="29971" y="3623"/>
                </a:lnTo>
                <a:lnTo>
                  <a:pt x="27131" y="1208"/>
                </a:lnTo>
                <a:lnTo>
                  <a:pt x="22883" y="0"/>
                </a:lnTo>
                <a:lnTo>
                  <a:pt x="11273" y="0"/>
                </a:lnTo>
                <a:lnTo>
                  <a:pt x="7013" y="1257"/>
                </a:lnTo>
                <a:lnTo>
                  <a:pt x="4447" y="3773"/>
                </a:lnTo>
                <a:lnTo>
                  <a:pt x="1881" y="6288"/>
                </a:lnTo>
                <a:lnTo>
                  <a:pt x="597" y="9066"/>
                </a:lnTo>
                <a:lnTo>
                  <a:pt x="597" y="12478"/>
                </a:lnTo>
                <a:lnTo>
                  <a:pt x="7250" y="12478"/>
                </a:lnTo>
                <a:lnTo>
                  <a:pt x="7250" y="12104"/>
                </a:lnTo>
                <a:lnTo>
                  <a:pt x="7654" y="9813"/>
                </a:lnTo>
                <a:lnTo>
                  <a:pt x="9274" y="7671"/>
                </a:lnTo>
                <a:lnTo>
                  <a:pt x="11958" y="6463"/>
                </a:lnTo>
                <a:lnTo>
                  <a:pt x="15110" y="5790"/>
                </a:lnTo>
                <a:lnTo>
                  <a:pt x="19893" y="5790"/>
                </a:lnTo>
                <a:lnTo>
                  <a:pt x="22335" y="6513"/>
                </a:lnTo>
                <a:lnTo>
                  <a:pt x="24178" y="7957"/>
                </a:lnTo>
                <a:lnTo>
                  <a:pt x="26022" y="9402"/>
                </a:lnTo>
                <a:lnTo>
                  <a:pt x="26944" y="11382"/>
                </a:lnTo>
                <a:lnTo>
                  <a:pt x="26944" y="15890"/>
                </a:lnTo>
                <a:lnTo>
                  <a:pt x="26383" y="17690"/>
                </a:lnTo>
                <a:lnTo>
                  <a:pt x="25262" y="19296"/>
                </a:lnTo>
                <a:lnTo>
                  <a:pt x="22621" y="22241"/>
                </a:lnTo>
                <a:lnTo>
                  <a:pt x="20703" y="23312"/>
                </a:lnTo>
                <a:lnTo>
                  <a:pt x="18784" y="24383"/>
                </a:lnTo>
                <a:lnTo>
                  <a:pt x="16131" y="24918"/>
                </a:lnTo>
                <a:lnTo>
                  <a:pt x="8408" y="24918"/>
                </a:lnTo>
                <a:lnTo>
                  <a:pt x="8408" y="30709"/>
                </a:lnTo>
                <a:lnTo>
                  <a:pt x="17800" y="30709"/>
                </a:lnTo>
                <a:lnTo>
                  <a:pt x="22167" y="31936"/>
                </a:lnTo>
                <a:lnTo>
                  <a:pt x="25019" y="34389"/>
                </a:lnTo>
                <a:lnTo>
                  <a:pt x="27872" y="36842"/>
                </a:lnTo>
                <a:lnTo>
                  <a:pt x="29298" y="39875"/>
                </a:lnTo>
                <a:lnTo>
                  <a:pt x="29298" y="45827"/>
                </a:lnTo>
                <a:lnTo>
                  <a:pt x="28825" y="47994"/>
                </a:lnTo>
                <a:lnTo>
                  <a:pt x="27878" y="49987"/>
                </a:lnTo>
                <a:lnTo>
                  <a:pt x="26932" y="51979"/>
                </a:lnTo>
                <a:lnTo>
                  <a:pt x="25549" y="53418"/>
                </a:lnTo>
                <a:lnTo>
                  <a:pt x="23730" y="54302"/>
                </a:lnTo>
                <a:lnTo>
                  <a:pt x="21911" y="55186"/>
                </a:lnTo>
                <a:lnTo>
                  <a:pt x="19806" y="55628"/>
                </a:lnTo>
                <a:lnTo>
                  <a:pt x="17415" y="556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7841844" y="2463002"/>
            <a:ext cx="34006" cy="52676"/>
          </a:xfrm>
          <a:custGeom>
            <a:avLst/>
            <a:gdLst/>
            <a:ahLst/>
            <a:cxnLst/>
            <a:rect l="l" t="t" r="r" b="b"/>
            <a:pathLst>
              <a:path w="37407" h="59700">
                <a:moveTo>
                  <a:pt x="7249" y="53312"/>
                </a:moveTo>
                <a:lnTo>
                  <a:pt x="7249" y="46089"/>
                </a:lnTo>
                <a:lnTo>
                  <a:pt x="11709" y="40124"/>
                </a:lnTo>
                <a:lnTo>
                  <a:pt x="20628" y="33997"/>
                </a:lnTo>
                <a:lnTo>
                  <a:pt x="23468" y="32054"/>
                </a:lnTo>
                <a:lnTo>
                  <a:pt x="25087" y="30933"/>
                </a:lnTo>
                <a:lnTo>
                  <a:pt x="27186" y="29234"/>
                </a:lnTo>
                <a:lnTo>
                  <a:pt x="29765" y="26955"/>
                </a:lnTo>
                <a:lnTo>
                  <a:pt x="32343" y="24676"/>
                </a:lnTo>
                <a:lnTo>
                  <a:pt x="34069" y="22490"/>
                </a:lnTo>
                <a:lnTo>
                  <a:pt x="34941" y="20398"/>
                </a:lnTo>
                <a:lnTo>
                  <a:pt x="35813" y="18306"/>
                </a:lnTo>
                <a:lnTo>
                  <a:pt x="36249" y="16226"/>
                </a:lnTo>
                <a:lnTo>
                  <a:pt x="36249" y="10274"/>
                </a:lnTo>
                <a:lnTo>
                  <a:pt x="34854" y="6942"/>
                </a:lnTo>
                <a:lnTo>
                  <a:pt x="32063" y="4165"/>
                </a:lnTo>
                <a:lnTo>
                  <a:pt x="29273" y="1388"/>
                </a:lnTo>
                <a:lnTo>
                  <a:pt x="24601" y="0"/>
                </a:lnTo>
                <a:lnTo>
                  <a:pt x="14462" y="0"/>
                </a:lnTo>
                <a:lnTo>
                  <a:pt x="11491" y="548"/>
                </a:lnTo>
                <a:lnTo>
                  <a:pt x="9136" y="1643"/>
                </a:lnTo>
                <a:lnTo>
                  <a:pt x="6782" y="2739"/>
                </a:lnTo>
                <a:lnTo>
                  <a:pt x="4914" y="4196"/>
                </a:lnTo>
                <a:lnTo>
                  <a:pt x="3531" y="6014"/>
                </a:lnTo>
                <a:lnTo>
                  <a:pt x="2148" y="7833"/>
                </a:lnTo>
                <a:lnTo>
                  <a:pt x="1457" y="9763"/>
                </a:lnTo>
                <a:lnTo>
                  <a:pt x="1457" y="12179"/>
                </a:lnTo>
                <a:lnTo>
                  <a:pt x="8408" y="12179"/>
                </a:lnTo>
                <a:lnTo>
                  <a:pt x="8408" y="11805"/>
                </a:lnTo>
                <a:lnTo>
                  <a:pt x="9180" y="8872"/>
                </a:lnTo>
                <a:lnTo>
                  <a:pt x="12269" y="6407"/>
                </a:lnTo>
                <a:lnTo>
                  <a:pt x="14636" y="5790"/>
                </a:lnTo>
                <a:lnTo>
                  <a:pt x="21338" y="5790"/>
                </a:lnTo>
                <a:lnTo>
                  <a:pt x="24029" y="6650"/>
                </a:lnTo>
                <a:lnTo>
                  <a:pt x="25897" y="8368"/>
                </a:lnTo>
                <a:lnTo>
                  <a:pt x="27766" y="10087"/>
                </a:lnTo>
                <a:lnTo>
                  <a:pt x="28700" y="12055"/>
                </a:lnTo>
                <a:lnTo>
                  <a:pt x="28700" y="16438"/>
                </a:lnTo>
                <a:lnTo>
                  <a:pt x="28003" y="18517"/>
                </a:lnTo>
                <a:lnTo>
                  <a:pt x="26607" y="20510"/>
                </a:lnTo>
                <a:lnTo>
                  <a:pt x="25187" y="22503"/>
                </a:lnTo>
                <a:lnTo>
                  <a:pt x="21861" y="25516"/>
                </a:lnTo>
                <a:lnTo>
                  <a:pt x="16629" y="29551"/>
                </a:lnTo>
                <a:lnTo>
                  <a:pt x="12705" y="32577"/>
                </a:lnTo>
                <a:lnTo>
                  <a:pt x="8121" y="36114"/>
                </a:lnTo>
                <a:lnTo>
                  <a:pt x="4858" y="39732"/>
                </a:lnTo>
                <a:lnTo>
                  <a:pt x="2915" y="43430"/>
                </a:lnTo>
                <a:lnTo>
                  <a:pt x="971" y="47129"/>
                </a:lnTo>
                <a:lnTo>
                  <a:pt x="0" y="50548"/>
                </a:lnTo>
                <a:lnTo>
                  <a:pt x="0" y="59700"/>
                </a:lnTo>
                <a:lnTo>
                  <a:pt x="37407" y="59700"/>
                </a:lnTo>
                <a:lnTo>
                  <a:pt x="37407" y="53312"/>
                </a:lnTo>
                <a:lnTo>
                  <a:pt x="7249" y="53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7638593" y="2500961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5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7631005" y="2463002"/>
            <a:ext cx="38491" cy="54227"/>
          </a:xfrm>
          <a:custGeom>
            <a:avLst/>
            <a:gdLst/>
            <a:ahLst/>
            <a:cxnLst/>
            <a:rect l="l" t="t" r="r" b="b"/>
            <a:pathLst>
              <a:path w="42340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5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5" y="18431"/>
                </a:lnTo>
                <a:lnTo>
                  <a:pt x="10538" y="13375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7679498" y="2511327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7702961" y="2463002"/>
            <a:ext cx="34007" cy="54227"/>
          </a:xfrm>
          <a:custGeom>
            <a:avLst/>
            <a:gdLst/>
            <a:ahLst/>
            <a:cxnLst/>
            <a:rect l="l" t="t" r="r" b="b"/>
            <a:pathLst>
              <a:path w="37408" h="61457">
                <a:moveTo>
                  <a:pt x="16916" y="37098"/>
                </a:moveTo>
                <a:lnTo>
                  <a:pt x="18685" y="36824"/>
                </a:lnTo>
                <a:lnTo>
                  <a:pt x="21973" y="35728"/>
                </a:lnTo>
                <a:lnTo>
                  <a:pt x="25281" y="33792"/>
                </a:lnTo>
                <a:lnTo>
                  <a:pt x="28613" y="31021"/>
                </a:lnTo>
                <a:lnTo>
                  <a:pt x="30307" y="28804"/>
                </a:lnTo>
                <a:lnTo>
                  <a:pt x="30345" y="35317"/>
                </a:lnTo>
                <a:lnTo>
                  <a:pt x="29672" y="39645"/>
                </a:lnTo>
                <a:lnTo>
                  <a:pt x="28327" y="43841"/>
                </a:lnTo>
                <a:lnTo>
                  <a:pt x="26981" y="48038"/>
                </a:lnTo>
                <a:lnTo>
                  <a:pt x="25156" y="51058"/>
                </a:lnTo>
                <a:lnTo>
                  <a:pt x="22852" y="52901"/>
                </a:lnTo>
                <a:lnTo>
                  <a:pt x="20547" y="54744"/>
                </a:lnTo>
                <a:lnTo>
                  <a:pt x="17850" y="55666"/>
                </a:lnTo>
                <a:lnTo>
                  <a:pt x="12145" y="55666"/>
                </a:lnTo>
                <a:lnTo>
                  <a:pt x="10189" y="55149"/>
                </a:lnTo>
                <a:lnTo>
                  <a:pt x="7598" y="53082"/>
                </a:lnTo>
                <a:lnTo>
                  <a:pt x="6951" y="50436"/>
                </a:lnTo>
                <a:lnTo>
                  <a:pt x="0" y="50436"/>
                </a:lnTo>
                <a:lnTo>
                  <a:pt x="0" y="53573"/>
                </a:lnTo>
                <a:lnTo>
                  <a:pt x="1245" y="56039"/>
                </a:lnTo>
                <a:lnTo>
                  <a:pt x="3737" y="58206"/>
                </a:lnTo>
                <a:lnTo>
                  <a:pt x="6228" y="60373"/>
                </a:lnTo>
                <a:lnTo>
                  <a:pt x="9940" y="61457"/>
                </a:lnTo>
                <a:lnTo>
                  <a:pt x="22123" y="61457"/>
                </a:lnTo>
                <a:lnTo>
                  <a:pt x="27691" y="58642"/>
                </a:lnTo>
                <a:lnTo>
                  <a:pt x="31578" y="53013"/>
                </a:lnTo>
                <a:lnTo>
                  <a:pt x="35464" y="47384"/>
                </a:lnTo>
                <a:lnTo>
                  <a:pt x="37408" y="39825"/>
                </a:lnTo>
                <a:lnTo>
                  <a:pt x="37408" y="23661"/>
                </a:lnTo>
                <a:lnTo>
                  <a:pt x="36548" y="18063"/>
                </a:lnTo>
                <a:lnTo>
                  <a:pt x="34829" y="13542"/>
                </a:lnTo>
                <a:lnTo>
                  <a:pt x="33110" y="9022"/>
                </a:lnTo>
                <a:lnTo>
                  <a:pt x="30575" y="5635"/>
                </a:lnTo>
                <a:lnTo>
                  <a:pt x="27224" y="3381"/>
                </a:lnTo>
                <a:lnTo>
                  <a:pt x="23873" y="1127"/>
                </a:lnTo>
                <a:lnTo>
                  <a:pt x="20292" y="0"/>
                </a:lnTo>
                <a:lnTo>
                  <a:pt x="13191" y="0"/>
                </a:lnTo>
                <a:lnTo>
                  <a:pt x="10158" y="815"/>
                </a:lnTo>
                <a:lnTo>
                  <a:pt x="7380" y="2447"/>
                </a:lnTo>
                <a:lnTo>
                  <a:pt x="5793" y="15267"/>
                </a:lnTo>
                <a:lnTo>
                  <a:pt x="6813" y="12110"/>
                </a:lnTo>
                <a:lnTo>
                  <a:pt x="8856" y="9582"/>
                </a:lnTo>
                <a:lnTo>
                  <a:pt x="10900" y="7054"/>
                </a:lnTo>
                <a:lnTo>
                  <a:pt x="13428" y="5790"/>
                </a:lnTo>
                <a:lnTo>
                  <a:pt x="18610" y="5790"/>
                </a:lnTo>
                <a:lnTo>
                  <a:pt x="20622" y="6320"/>
                </a:lnTo>
                <a:lnTo>
                  <a:pt x="22478" y="7378"/>
                </a:lnTo>
                <a:lnTo>
                  <a:pt x="24334" y="8437"/>
                </a:lnTo>
                <a:lnTo>
                  <a:pt x="25785" y="9999"/>
                </a:lnTo>
                <a:lnTo>
                  <a:pt x="26832" y="12067"/>
                </a:lnTo>
                <a:lnTo>
                  <a:pt x="27878" y="14134"/>
                </a:lnTo>
                <a:lnTo>
                  <a:pt x="28401" y="16301"/>
                </a:lnTo>
                <a:lnTo>
                  <a:pt x="28401" y="22029"/>
                </a:lnTo>
                <a:lnTo>
                  <a:pt x="27330" y="25018"/>
                </a:lnTo>
                <a:lnTo>
                  <a:pt x="25188" y="27534"/>
                </a:lnTo>
                <a:lnTo>
                  <a:pt x="23045" y="30049"/>
                </a:lnTo>
                <a:lnTo>
                  <a:pt x="20280" y="31307"/>
                </a:lnTo>
                <a:lnTo>
                  <a:pt x="13802" y="31307"/>
                </a:lnTo>
                <a:lnTo>
                  <a:pt x="15023" y="37098"/>
                </a:lnTo>
                <a:lnTo>
                  <a:pt x="16916" y="37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7701636" y="2465162"/>
            <a:ext cx="14982" cy="30574"/>
          </a:xfrm>
          <a:custGeom>
            <a:avLst/>
            <a:gdLst/>
            <a:ahLst/>
            <a:cxnLst/>
            <a:rect l="l" t="t" r="r" b="b"/>
            <a:pathLst>
              <a:path w="16480" h="34651">
                <a:moveTo>
                  <a:pt x="1494" y="25747"/>
                </a:moveTo>
                <a:lnTo>
                  <a:pt x="4484" y="29308"/>
                </a:lnTo>
                <a:lnTo>
                  <a:pt x="7473" y="32870"/>
                </a:lnTo>
                <a:lnTo>
                  <a:pt x="11472" y="34651"/>
                </a:lnTo>
                <a:lnTo>
                  <a:pt x="16480" y="34651"/>
                </a:lnTo>
                <a:lnTo>
                  <a:pt x="15259" y="28860"/>
                </a:lnTo>
                <a:lnTo>
                  <a:pt x="12637" y="27764"/>
                </a:lnTo>
                <a:lnTo>
                  <a:pt x="10481" y="25572"/>
                </a:lnTo>
                <a:lnTo>
                  <a:pt x="8327" y="23380"/>
                </a:lnTo>
                <a:lnTo>
                  <a:pt x="7249" y="20392"/>
                </a:lnTo>
                <a:lnTo>
                  <a:pt x="7249" y="12820"/>
                </a:lnTo>
                <a:lnTo>
                  <a:pt x="8837" y="0"/>
                </a:lnTo>
                <a:lnTo>
                  <a:pt x="6059" y="1631"/>
                </a:lnTo>
                <a:lnTo>
                  <a:pt x="3892" y="3885"/>
                </a:lnTo>
                <a:lnTo>
                  <a:pt x="2335" y="6762"/>
                </a:lnTo>
                <a:lnTo>
                  <a:pt x="778" y="9638"/>
                </a:lnTo>
                <a:lnTo>
                  <a:pt x="0" y="12858"/>
                </a:lnTo>
                <a:lnTo>
                  <a:pt x="0" y="21450"/>
                </a:lnTo>
                <a:lnTo>
                  <a:pt x="1494" y="25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7754555" y="2500961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5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5211265" y="2560519"/>
            <a:ext cx="38491" cy="54227"/>
          </a:xfrm>
          <a:custGeom>
            <a:avLst/>
            <a:gdLst/>
            <a:ahLst/>
            <a:cxnLst/>
            <a:rect l="l" t="t" r="r" b="b"/>
            <a:pathLst>
              <a:path w="42340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5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5070820" y="2592477"/>
            <a:ext cx="21097" cy="0"/>
          </a:xfrm>
          <a:custGeom>
            <a:avLst/>
            <a:gdLst/>
            <a:ahLst/>
            <a:cxnLst/>
            <a:rect l="l" t="t" r="r" b="b"/>
            <a:pathLst>
              <a:path w="23207">
                <a:moveTo>
                  <a:pt x="0" y="0"/>
                </a:moveTo>
                <a:lnTo>
                  <a:pt x="23207" y="0"/>
                </a:lnTo>
              </a:path>
            </a:pathLst>
          </a:custGeom>
          <a:ln w="70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5097409" y="2560519"/>
            <a:ext cx="34006" cy="52676"/>
          </a:xfrm>
          <a:custGeom>
            <a:avLst/>
            <a:gdLst/>
            <a:ahLst/>
            <a:cxnLst/>
            <a:rect l="l" t="t" r="r" b="b"/>
            <a:pathLst>
              <a:path w="37407" h="59700">
                <a:moveTo>
                  <a:pt x="7249" y="53312"/>
                </a:moveTo>
                <a:lnTo>
                  <a:pt x="7249" y="46089"/>
                </a:lnTo>
                <a:lnTo>
                  <a:pt x="11709" y="40124"/>
                </a:lnTo>
                <a:lnTo>
                  <a:pt x="20628" y="33997"/>
                </a:lnTo>
                <a:lnTo>
                  <a:pt x="23468" y="32054"/>
                </a:lnTo>
                <a:lnTo>
                  <a:pt x="25088" y="30933"/>
                </a:lnTo>
                <a:lnTo>
                  <a:pt x="27187" y="29234"/>
                </a:lnTo>
                <a:lnTo>
                  <a:pt x="29765" y="26955"/>
                </a:lnTo>
                <a:lnTo>
                  <a:pt x="32344" y="24676"/>
                </a:lnTo>
                <a:lnTo>
                  <a:pt x="34069" y="22490"/>
                </a:lnTo>
                <a:lnTo>
                  <a:pt x="34941" y="20398"/>
                </a:lnTo>
                <a:lnTo>
                  <a:pt x="35813" y="18306"/>
                </a:lnTo>
                <a:lnTo>
                  <a:pt x="36249" y="16226"/>
                </a:lnTo>
                <a:lnTo>
                  <a:pt x="36249" y="10274"/>
                </a:lnTo>
                <a:lnTo>
                  <a:pt x="34854" y="6942"/>
                </a:lnTo>
                <a:lnTo>
                  <a:pt x="32063" y="4165"/>
                </a:lnTo>
                <a:lnTo>
                  <a:pt x="29273" y="1388"/>
                </a:lnTo>
                <a:lnTo>
                  <a:pt x="24602" y="0"/>
                </a:lnTo>
                <a:lnTo>
                  <a:pt x="14462" y="0"/>
                </a:lnTo>
                <a:lnTo>
                  <a:pt x="11491" y="548"/>
                </a:lnTo>
                <a:lnTo>
                  <a:pt x="9137" y="1643"/>
                </a:lnTo>
                <a:lnTo>
                  <a:pt x="6782" y="2739"/>
                </a:lnTo>
                <a:lnTo>
                  <a:pt x="4914" y="4196"/>
                </a:lnTo>
                <a:lnTo>
                  <a:pt x="3531" y="6014"/>
                </a:lnTo>
                <a:lnTo>
                  <a:pt x="2148" y="7833"/>
                </a:lnTo>
                <a:lnTo>
                  <a:pt x="1457" y="9763"/>
                </a:lnTo>
                <a:lnTo>
                  <a:pt x="1457" y="12179"/>
                </a:lnTo>
                <a:lnTo>
                  <a:pt x="8408" y="12179"/>
                </a:lnTo>
                <a:lnTo>
                  <a:pt x="8408" y="11805"/>
                </a:lnTo>
                <a:lnTo>
                  <a:pt x="9180" y="8872"/>
                </a:lnTo>
                <a:lnTo>
                  <a:pt x="12270" y="6407"/>
                </a:lnTo>
                <a:lnTo>
                  <a:pt x="14636" y="5790"/>
                </a:lnTo>
                <a:lnTo>
                  <a:pt x="21338" y="5790"/>
                </a:lnTo>
                <a:lnTo>
                  <a:pt x="24029" y="6650"/>
                </a:lnTo>
                <a:lnTo>
                  <a:pt x="25897" y="8368"/>
                </a:lnTo>
                <a:lnTo>
                  <a:pt x="27766" y="10087"/>
                </a:lnTo>
                <a:lnTo>
                  <a:pt x="28700" y="12055"/>
                </a:lnTo>
                <a:lnTo>
                  <a:pt x="28700" y="16438"/>
                </a:lnTo>
                <a:lnTo>
                  <a:pt x="28003" y="18517"/>
                </a:lnTo>
                <a:lnTo>
                  <a:pt x="26607" y="20510"/>
                </a:lnTo>
                <a:lnTo>
                  <a:pt x="25187" y="22503"/>
                </a:lnTo>
                <a:lnTo>
                  <a:pt x="21861" y="25516"/>
                </a:lnTo>
                <a:lnTo>
                  <a:pt x="16629" y="29551"/>
                </a:lnTo>
                <a:lnTo>
                  <a:pt x="12705" y="32577"/>
                </a:lnTo>
                <a:lnTo>
                  <a:pt x="8121" y="36114"/>
                </a:lnTo>
                <a:lnTo>
                  <a:pt x="4858" y="39732"/>
                </a:lnTo>
                <a:lnTo>
                  <a:pt x="2914" y="43430"/>
                </a:lnTo>
                <a:lnTo>
                  <a:pt x="971" y="47129"/>
                </a:lnTo>
                <a:lnTo>
                  <a:pt x="0" y="50548"/>
                </a:lnTo>
                <a:lnTo>
                  <a:pt x="0" y="59700"/>
                </a:lnTo>
                <a:lnTo>
                  <a:pt x="37407" y="59700"/>
                </a:lnTo>
                <a:lnTo>
                  <a:pt x="37407" y="53312"/>
                </a:lnTo>
                <a:lnTo>
                  <a:pt x="7249" y="53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5143794" y="2608844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5166205" y="2562034"/>
            <a:ext cx="35570" cy="51161"/>
          </a:xfrm>
          <a:custGeom>
            <a:avLst/>
            <a:gdLst/>
            <a:ahLst/>
            <a:cxnLst/>
            <a:rect l="l" t="t" r="r" b="b"/>
            <a:pathLst>
              <a:path w="39127" h="57982">
                <a:moveTo>
                  <a:pt x="15060" y="57982"/>
                </a:moveTo>
                <a:lnTo>
                  <a:pt x="15060" y="52615"/>
                </a:lnTo>
                <a:lnTo>
                  <a:pt x="15402" y="49688"/>
                </a:lnTo>
                <a:lnTo>
                  <a:pt x="16088" y="46326"/>
                </a:lnTo>
                <a:lnTo>
                  <a:pt x="16773" y="42963"/>
                </a:lnTo>
                <a:lnTo>
                  <a:pt x="18890" y="38032"/>
                </a:lnTo>
                <a:lnTo>
                  <a:pt x="22441" y="31531"/>
                </a:lnTo>
                <a:lnTo>
                  <a:pt x="25991" y="25031"/>
                </a:lnTo>
                <a:lnTo>
                  <a:pt x="29448" y="19514"/>
                </a:lnTo>
                <a:lnTo>
                  <a:pt x="32811" y="14981"/>
                </a:lnTo>
                <a:lnTo>
                  <a:pt x="38155" y="7808"/>
                </a:lnTo>
                <a:lnTo>
                  <a:pt x="39127" y="6388"/>
                </a:lnTo>
                <a:lnTo>
                  <a:pt x="39127" y="0"/>
                </a:lnTo>
                <a:lnTo>
                  <a:pt x="0" y="0"/>
                </a:lnTo>
                <a:lnTo>
                  <a:pt x="0" y="6388"/>
                </a:lnTo>
                <a:lnTo>
                  <a:pt x="32101" y="6388"/>
                </a:lnTo>
                <a:lnTo>
                  <a:pt x="30793" y="8181"/>
                </a:lnTo>
                <a:lnTo>
                  <a:pt x="27405" y="12839"/>
                </a:lnTo>
                <a:lnTo>
                  <a:pt x="23263" y="18798"/>
                </a:lnTo>
                <a:lnTo>
                  <a:pt x="18367" y="26058"/>
                </a:lnTo>
                <a:lnTo>
                  <a:pt x="13472" y="33318"/>
                </a:lnTo>
                <a:lnTo>
                  <a:pt x="10445" y="39022"/>
                </a:lnTo>
                <a:lnTo>
                  <a:pt x="9286" y="43169"/>
                </a:lnTo>
                <a:lnTo>
                  <a:pt x="8128" y="47316"/>
                </a:lnTo>
                <a:lnTo>
                  <a:pt x="7548" y="51419"/>
                </a:lnTo>
                <a:lnTo>
                  <a:pt x="7548" y="57982"/>
                </a:lnTo>
                <a:lnTo>
                  <a:pt x="15060" y="579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5218852" y="2598477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5620996" y="2560519"/>
            <a:ext cx="38491" cy="54227"/>
          </a:xfrm>
          <a:custGeom>
            <a:avLst/>
            <a:gdLst/>
            <a:ahLst/>
            <a:cxnLst/>
            <a:rect l="l" t="t" r="r" b="b"/>
            <a:pathLst>
              <a:path w="42340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5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5669489" y="2608844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5698161" y="2598477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5690574" y="2560519"/>
            <a:ext cx="38491" cy="54227"/>
          </a:xfrm>
          <a:custGeom>
            <a:avLst/>
            <a:gdLst/>
            <a:ahLst/>
            <a:cxnLst/>
            <a:rect l="l" t="t" r="r" b="b"/>
            <a:pathLst>
              <a:path w="42340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5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5744546" y="2598477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5736959" y="2560519"/>
            <a:ext cx="38491" cy="54227"/>
          </a:xfrm>
          <a:custGeom>
            <a:avLst/>
            <a:gdLst/>
            <a:ahLst/>
            <a:cxnLst/>
            <a:rect l="l" t="t" r="r" b="b"/>
            <a:pathLst>
              <a:path w="42340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5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5785212" y="2560519"/>
            <a:ext cx="33192" cy="54227"/>
          </a:xfrm>
          <a:custGeom>
            <a:avLst/>
            <a:gdLst/>
            <a:ahLst/>
            <a:cxnLst/>
            <a:rect l="l" t="t" r="r" b="b"/>
            <a:pathLst>
              <a:path w="36511" h="61457">
                <a:moveTo>
                  <a:pt x="17414" y="55628"/>
                </a:moveTo>
                <a:lnTo>
                  <a:pt x="14350" y="55628"/>
                </a:lnTo>
                <a:lnTo>
                  <a:pt x="11840" y="55105"/>
                </a:lnTo>
                <a:lnTo>
                  <a:pt x="9884" y="54059"/>
                </a:lnTo>
                <a:lnTo>
                  <a:pt x="7928" y="53013"/>
                </a:lnTo>
                <a:lnTo>
                  <a:pt x="6950" y="51444"/>
                </a:lnTo>
                <a:lnTo>
                  <a:pt x="6950" y="48978"/>
                </a:lnTo>
                <a:lnTo>
                  <a:pt x="0" y="48978"/>
                </a:lnTo>
                <a:lnTo>
                  <a:pt x="0" y="52465"/>
                </a:lnTo>
                <a:lnTo>
                  <a:pt x="1332" y="55261"/>
                </a:lnTo>
                <a:lnTo>
                  <a:pt x="3998" y="57739"/>
                </a:lnTo>
                <a:lnTo>
                  <a:pt x="6664" y="60218"/>
                </a:lnTo>
                <a:lnTo>
                  <a:pt x="10899" y="61457"/>
                </a:lnTo>
                <a:lnTo>
                  <a:pt x="23356" y="61457"/>
                </a:lnTo>
                <a:lnTo>
                  <a:pt x="28320" y="59545"/>
                </a:lnTo>
                <a:lnTo>
                  <a:pt x="31596" y="55722"/>
                </a:lnTo>
                <a:lnTo>
                  <a:pt x="34872" y="51899"/>
                </a:lnTo>
                <a:lnTo>
                  <a:pt x="36511" y="47658"/>
                </a:lnTo>
                <a:lnTo>
                  <a:pt x="36511" y="39041"/>
                </a:lnTo>
                <a:lnTo>
                  <a:pt x="35340" y="35734"/>
                </a:lnTo>
                <a:lnTo>
                  <a:pt x="32998" y="33082"/>
                </a:lnTo>
                <a:lnTo>
                  <a:pt x="30656" y="30429"/>
                </a:lnTo>
                <a:lnTo>
                  <a:pt x="27131" y="28430"/>
                </a:lnTo>
                <a:lnTo>
                  <a:pt x="22422" y="27085"/>
                </a:lnTo>
                <a:lnTo>
                  <a:pt x="25436" y="26214"/>
                </a:lnTo>
                <a:lnTo>
                  <a:pt x="27747" y="25068"/>
                </a:lnTo>
                <a:lnTo>
                  <a:pt x="29354" y="23648"/>
                </a:lnTo>
                <a:lnTo>
                  <a:pt x="32176" y="20616"/>
                </a:lnTo>
                <a:lnTo>
                  <a:pt x="32998" y="18810"/>
                </a:lnTo>
                <a:lnTo>
                  <a:pt x="33820" y="17004"/>
                </a:lnTo>
                <a:lnTo>
                  <a:pt x="34231" y="15056"/>
                </a:lnTo>
                <a:lnTo>
                  <a:pt x="34231" y="9153"/>
                </a:lnTo>
                <a:lnTo>
                  <a:pt x="32811" y="6040"/>
                </a:lnTo>
                <a:lnTo>
                  <a:pt x="29971" y="3623"/>
                </a:lnTo>
                <a:lnTo>
                  <a:pt x="27131" y="1208"/>
                </a:lnTo>
                <a:lnTo>
                  <a:pt x="22883" y="0"/>
                </a:lnTo>
                <a:lnTo>
                  <a:pt x="11273" y="0"/>
                </a:lnTo>
                <a:lnTo>
                  <a:pt x="7013" y="1257"/>
                </a:lnTo>
                <a:lnTo>
                  <a:pt x="4447" y="3773"/>
                </a:lnTo>
                <a:lnTo>
                  <a:pt x="1881" y="6288"/>
                </a:lnTo>
                <a:lnTo>
                  <a:pt x="597" y="9066"/>
                </a:lnTo>
                <a:lnTo>
                  <a:pt x="597" y="12478"/>
                </a:lnTo>
                <a:lnTo>
                  <a:pt x="7249" y="12478"/>
                </a:lnTo>
                <a:lnTo>
                  <a:pt x="7249" y="12104"/>
                </a:lnTo>
                <a:lnTo>
                  <a:pt x="7654" y="9813"/>
                </a:lnTo>
                <a:lnTo>
                  <a:pt x="9274" y="7671"/>
                </a:lnTo>
                <a:lnTo>
                  <a:pt x="11958" y="6463"/>
                </a:lnTo>
                <a:lnTo>
                  <a:pt x="15110" y="5790"/>
                </a:lnTo>
                <a:lnTo>
                  <a:pt x="19893" y="5790"/>
                </a:lnTo>
                <a:lnTo>
                  <a:pt x="22335" y="6513"/>
                </a:lnTo>
                <a:lnTo>
                  <a:pt x="24178" y="7957"/>
                </a:lnTo>
                <a:lnTo>
                  <a:pt x="26022" y="9402"/>
                </a:lnTo>
                <a:lnTo>
                  <a:pt x="26944" y="11382"/>
                </a:lnTo>
                <a:lnTo>
                  <a:pt x="26944" y="15890"/>
                </a:lnTo>
                <a:lnTo>
                  <a:pt x="26383" y="17690"/>
                </a:lnTo>
                <a:lnTo>
                  <a:pt x="25262" y="19296"/>
                </a:lnTo>
                <a:lnTo>
                  <a:pt x="22621" y="22241"/>
                </a:lnTo>
                <a:lnTo>
                  <a:pt x="20703" y="23312"/>
                </a:lnTo>
                <a:lnTo>
                  <a:pt x="18784" y="24383"/>
                </a:lnTo>
                <a:lnTo>
                  <a:pt x="16131" y="24918"/>
                </a:lnTo>
                <a:lnTo>
                  <a:pt x="8408" y="24918"/>
                </a:lnTo>
                <a:lnTo>
                  <a:pt x="8408" y="30709"/>
                </a:lnTo>
                <a:lnTo>
                  <a:pt x="17800" y="30709"/>
                </a:lnTo>
                <a:lnTo>
                  <a:pt x="22166" y="31936"/>
                </a:lnTo>
                <a:lnTo>
                  <a:pt x="25019" y="34389"/>
                </a:lnTo>
                <a:lnTo>
                  <a:pt x="27872" y="36842"/>
                </a:lnTo>
                <a:lnTo>
                  <a:pt x="29298" y="39875"/>
                </a:lnTo>
                <a:lnTo>
                  <a:pt x="29298" y="45827"/>
                </a:lnTo>
                <a:lnTo>
                  <a:pt x="28825" y="47994"/>
                </a:lnTo>
                <a:lnTo>
                  <a:pt x="27878" y="49987"/>
                </a:lnTo>
                <a:lnTo>
                  <a:pt x="26931" y="51979"/>
                </a:lnTo>
                <a:lnTo>
                  <a:pt x="25549" y="53418"/>
                </a:lnTo>
                <a:lnTo>
                  <a:pt x="23730" y="54302"/>
                </a:lnTo>
                <a:lnTo>
                  <a:pt x="21911" y="55186"/>
                </a:lnTo>
                <a:lnTo>
                  <a:pt x="19806" y="55628"/>
                </a:lnTo>
                <a:lnTo>
                  <a:pt x="17414" y="556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5832650" y="2562034"/>
            <a:ext cx="32682" cy="52710"/>
          </a:xfrm>
          <a:custGeom>
            <a:avLst/>
            <a:gdLst/>
            <a:ahLst/>
            <a:cxnLst/>
            <a:rect l="l" t="t" r="r" b="b"/>
            <a:pathLst>
              <a:path w="35950" h="59738">
                <a:moveTo>
                  <a:pt x="27728" y="47378"/>
                </a:moveTo>
                <a:lnTo>
                  <a:pt x="25785" y="50006"/>
                </a:lnTo>
                <a:lnTo>
                  <a:pt x="23842" y="52633"/>
                </a:lnTo>
                <a:lnTo>
                  <a:pt x="20840" y="53947"/>
                </a:lnTo>
                <a:lnTo>
                  <a:pt x="13764" y="53947"/>
                </a:lnTo>
                <a:lnTo>
                  <a:pt x="11373" y="53406"/>
                </a:lnTo>
                <a:lnTo>
                  <a:pt x="9604" y="52322"/>
                </a:lnTo>
                <a:lnTo>
                  <a:pt x="7835" y="51239"/>
                </a:lnTo>
                <a:lnTo>
                  <a:pt x="6950" y="49862"/>
                </a:lnTo>
                <a:lnTo>
                  <a:pt x="6950" y="47820"/>
                </a:lnTo>
                <a:lnTo>
                  <a:pt x="0" y="47820"/>
                </a:lnTo>
                <a:lnTo>
                  <a:pt x="0" y="51382"/>
                </a:lnTo>
                <a:lnTo>
                  <a:pt x="1538" y="54103"/>
                </a:lnTo>
                <a:lnTo>
                  <a:pt x="4615" y="56357"/>
                </a:lnTo>
                <a:lnTo>
                  <a:pt x="7692" y="58611"/>
                </a:lnTo>
                <a:lnTo>
                  <a:pt x="11784" y="59738"/>
                </a:lnTo>
                <a:lnTo>
                  <a:pt x="23319" y="59738"/>
                </a:lnTo>
                <a:lnTo>
                  <a:pt x="28102" y="57751"/>
                </a:lnTo>
                <a:lnTo>
                  <a:pt x="31241" y="53779"/>
                </a:lnTo>
                <a:lnTo>
                  <a:pt x="34380" y="49806"/>
                </a:lnTo>
                <a:lnTo>
                  <a:pt x="35950" y="45292"/>
                </a:lnTo>
                <a:lnTo>
                  <a:pt x="35950" y="36426"/>
                </a:lnTo>
                <a:lnTo>
                  <a:pt x="35090" y="33181"/>
                </a:lnTo>
                <a:lnTo>
                  <a:pt x="33371" y="30504"/>
                </a:lnTo>
                <a:lnTo>
                  <a:pt x="31652" y="27826"/>
                </a:lnTo>
                <a:lnTo>
                  <a:pt x="29149" y="25747"/>
                </a:lnTo>
                <a:lnTo>
                  <a:pt x="25860" y="24265"/>
                </a:lnTo>
                <a:lnTo>
                  <a:pt x="22571" y="22783"/>
                </a:lnTo>
                <a:lnTo>
                  <a:pt x="17925" y="22042"/>
                </a:lnTo>
                <a:lnTo>
                  <a:pt x="10164" y="22042"/>
                </a:lnTo>
                <a:lnTo>
                  <a:pt x="10164" y="6388"/>
                </a:lnTo>
                <a:lnTo>
                  <a:pt x="33633" y="6388"/>
                </a:lnTo>
                <a:lnTo>
                  <a:pt x="33633" y="0"/>
                </a:lnTo>
                <a:lnTo>
                  <a:pt x="3774" y="0"/>
                </a:lnTo>
                <a:lnTo>
                  <a:pt x="3774" y="28131"/>
                </a:lnTo>
                <a:lnTo>
                  <a:pt x="16978" y="28131"/>
                </a:lnTo>
                <a:lnTo>
                  <a:pt x="22223" y="29383"/>
                </a:lnTo>
                <a:lnTo>
                  <a:pt x="24813" y="31886"/>
                </a:lnTo>
                <a:lnTo>
                  <a:pt x="27404" y="34389"/>
                </a:lnTo>
                <a:lnTo>
                  <a:pt x="28700" y="37484"/>
                </a:lnTo>
                <a:lnTo>
                  <a:pt x="28700" y="44433"/>
                </a:lnTo>
                <a:lnTo>
                  <a:pt x="27728" y="4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5628584" y="2598477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6148799" y="2608844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6171210" y="2562034"/>
            <a:ext cx="35570" cy="51161"/>
          </a:xfrm>
          <a:custGeom>
            <a:avLst/>
            <a:gdLst/>
            <a:ahLst/>
            <a:cxnLst/>
            <a:rect l="l" t="t" r="r" b="b"/>
            <a:pathLst>
              <a:path w="39127" h="57982">
                <a:moveTo>
                  <a:pt x="15060" y="57982"/>
                </a:moveTo>
                <a:lnTo>
                  <a:pt x="15060" y="52615"/>
                </a:lnTo>
                <a:lnTo>
                  <a:pt x="15402" y="49688"/>
                </a:lnTo>
                <a:lnTo>
                  <a:pt x="16088" y="46326"/>
                </a:lnTo>
                <a:lnTo>
                  <a:pt x="16773" y="42963"/>
                </a:lnTo>
                <a:lnTo>
                  <a:pt x="18890" y="38032"/>
                </a:lnTo>
                <a:lnTo>
                  <a:pt x="22441" y="31531"/>
                </a:lnTo>
                <a:lnTo>
                  <a:pt x="25991" y="25031"/>
                </a:lnTo>
                <a:lnTo>
                  <a:pt x="29448" y="19514"/>
                </a:lnTo>
                <a:lnTo>
                  <a:pt x="32811" y="14981"/>
                </a:lnTo>
                <a:lnTo>
                  <a:pt x="38155" y="7808"/>
                </a:lnTo>
                <a:lnTo>
                  <a:pt x="39127" y="6388"/>
                </a:lnTo>
                <a:lnTo>
                  <a:pt x="39127" y="0"/>
                </a:lnTo>
                <a:lnTo>
                  <a:pt x="0" y="0"/>
                </a:lnTo>
                <a:lnTo>
                  <a:pt x="0" y="6388"/>
                </a:lnTo>
                <a:lnTo>
                  <a:pt x="32101" y="6388"/>
                </a:lnTo>
                <a:lnTo>
                  <a:pt x="30793" y="8181"/>
                </a:lnTo>
                <a:lnTo>
                  <a:pt x="27405" y="12839"/>
                </a:lnTo>
                <a:lnTo>
                  <a:pt x="23263" y="18798"/>
                </a:lnTo>
                <a:lnTo>
                  <a:pt x="18367" y="26058"/>
                </a:lnTo>
                <a:lnTo>
                  <a:pt x="13472" y="33318"/>
                </a:lnTo>
                <a:lnTo>
                  <a:pt x="10444" y="39022"/>
                </a:lnTo>
                <a:lnTo>
                  <a:pt x="9286" y="43169"/>
                </a:lnTo>
                <a:lnTo>
                  <a:pt x="8128" y="47316"/>
                </a:lnTo>
                <a:lnTo>
                  <a:pt x="7548" y="51419"/>
                </a:lnTo>
                <a:lnTo>
                  <a:pt x="7548" y="57982"/>
                </a:lnTo>
                <a:lnTo>
                  <a:pt x="15060" y="579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6223856" y="2598477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6216268" y="2560519"/>
            <a:ext cx="38491" cy="54227"/>
          </a:xfrm>
          <a:custGeom>
            <a:avLst/>
            <a:gdLst/>
            <a:ahLst/>
            <a:cxnLst/>
            <a:rect l="l" t="t" r="r" b="b"/>
            <a:pathLst>
              <a:path w="42340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5"/>
                </a:lnTo>
                <a:lnTo>
                  <a:pt x="12731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10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1" y="24209"/>
                </a:lnTo>
                <a:lnTo>
                  <a:pt x="35091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10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1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6075823" y="2592477"/>
            <a:ext cx="21097" cy="0"/>
          </a:xfrm>
          <a:custGeom>
            <a:avLst/>
            <a:gdLst/>
            <a:ahLst/>
            <a:cxnLst/>
            <a:rect l="l" t="t" r="r" b="b"/>
            <a:pathLst>
              <a:path w="23207">
                <a:moveTo>
                  <a:pt x="0" y="0"/>
                </a:moveTo>
                <a:lnTo>
                  <a:pt x="23207" y="0"/>
                </a:lnTo>
              </a:path>
            </a:pathLst>
          </a:custGeom>
          <a:ln w="70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6107894" y="2598477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6100306" y="2560519"/>
            <a:ext cx="38491" cy="54227"/>
          </a:xfrm>
          <a:custGeom>
            <a:avLst/>
            <a:gdLst/>
            <a:ahLst/>
            <a:cxnLst/>
            <a:rect l="l" t="t" r="r" b="b"/>
            <a:pathLst>
              <a:path w="42340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5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6626001" y="2560519"/>
            <a:ext cx="222230" cy="54227"/>
          </a:xfrm>
          <a:custGeom>
            <a:avLst/>
            <a:gdLst/>
            <a:ahLst/>
            <a:cxnLst/>
            <a:rect l="l" t="t" r="r" b="b"/>
            <a:pathLst>
              <a:path w="244453" h="61457">
                <a:moveTo>
                  <a:pt x="240143" y="48063"/>
                </a:moveTo>
                <a:lnTo>
                  <a:pt x="237951" y="43019"/>
                </a:lnTo>
                <a:lnTo>
                  <a:pt x="239352" y="58698"/>
                </a:lnTo>
                <a:lnTo>
                  <a:pt x="244453" y="61457"/>
                </a:lnTo>
                <a:lnTo>
                  <a:pt x="242335" y="53106"/>
                </a:lnTo>
                <a:lnTo>
                  <a:pt x="240143" y="48063"/>
                </a:lnTo>
                <a:close/>
              </a:path>
              <a:path w="244453" h="61457">
                <a:moveTo>
                  <a:pt x="229604" y="30709"/>
                </a:moveTo>
                <a:lnTo>
                  <a:pt x="229604" y="40174"/>
                </a:lnTo>
                <a:lnTo>
                  <a:pt x="231554" y="47665"/>
                </a:lnTo>
                <a:lnTo>
                  <a:pt x="235453" y="53181"/>
                </a:lnTo>
                <a:lnTo>
                  <a:pt x="239352" y="58698"/>
                </a:lnTo>
                <a:lnTo>
                  <a:pt x="237951" y="43019"/>
                </a:lnTo>
                <a:lnTo>
                  <a:pt x="236854" y="37235"/>
                </a:lnTo>
                <a:lnTo>
                  <a:pt x="236854" y="24209"/>
                </a:lnTo>
                <a:lnTo>
                  <a:pt x="237951" y="18431"/>
                </a:lnTo>
                <a:lnTo>
                  <a:pt x="240143" y="13375"/>
                </a:lnTo>
                <a:lnTo>
                  <a:pt x="242335" y="8318"/>
                </a:lnTo>
                <a:lnTo>
                  <a:pt x="245873" y="5790"/>
                </a:lnTo>
                <a:lnTo>
                  <a:pt x="255664" y="5790"/>
                </a:lnTo>
                <a:lnTo>
                  <a:pt x="259214" y="8318"/>
                </a:lnTo>
                <a:lnTo>
                  <a:pt x="261407" y="13375"/>
                </a:lnTo>
                <a:lnTo>
                  <a:pt x="263599" y="18431"/>
                </a:lnTo>
                <a:lnTo>
                  <a:pt x="264695" y="24209"/>
                </a:lnTo>
                <a:lnTo>
                  <a:pt x="264695" y="37235"/>
                </a:lnTo>
                <a:lnTo>
                  <a:pt x="263599" y="43019"/>
                </a:lnTo>
                <a:lnTo>
                  <a:pt x="261407" y="48063"/>
                </a:lnTo>
                <a:lnTo>
                  <a:pt x="259214" y="53106"/>
                </a:lnTo>
                <a:lnTo>
                  <a:pt x="255664" y="55628"/>
                </a:lnTo>
                <a:lnTo>
                  <a:pt x="245873" y="55628"/>
                </a:lnTo>
                <a:lnTo>
                  <a:pt x="242335" y="53106"/>
                </a:lnTo>
                <a:lnTo>
                  <a:pt x="244453" y="61457"/>
                </a:lnTo>
                <a:lnTo>
                  <a:pt x="257084" y="61457"/>
                </a:lnTo>
                <a:lnTo>
                  <a:pt x="262198" y="58698"/>
                </a:lnTo>
                <a:lnTo>
                  <a:pt x="266097" y="53181"/>
                </a:lnTo>
                <a:lnTo>
                  <a:pt x="269996" y="47665"/>
                </a:lnTo>
                <a:lnTo>
                  <a:pt x="271945" y="40174"/>
                </a:lnTo>
                <a:lnTo>
                  <a:pt x="271945" y="21245"/>
                </a:lnTo>
                <a:lnTo>
                  <a:pt x="269996" y="13761"/>
                </a:lnTo>
                <a:lnTo>
                  <a:pt x="266097" y="8256"/>
                </a:lnTo>
                <a:lnTo>
                  <a:pt x="262198" y="2752"/>
                </a:lnTo>
                <a:lnTo>
                  <a:pt x="257084" y="0"/>
                </a:lnTo>
                <a:lnTo>
                  <a:pt x="244453" y="0"/>
                </a:lnTo>
                <a:lnTo>
                  <a:pt x="239352" y="2752"/>
                </a:lnTo>
                <a:lnTo>
                  <a:pt x="235453" y="8256"/>
                </a:lnTo>
                <a:lnTo>
                  <a:pt x="231554" y="13761"/>
                </a:lnTo>
                <a:lnTo>
                  <a:pt x="229604" y="21245"/>
                </a:lnTo>
                <a:lnTo>
                  <a:pt x="229604" y="30709"/>
                </a:lnTo>
                <a:close/>
              </a:path>
              <a:path w="244453" h="61457">
                <a:moveTo>
                  <a:pt x="10538" y="48063"/>
                </a:moveTo>
                <a:lnTo>
                  <a:pt x="8346" y="43019"/>
                </a:lnTo>
                <a:lnTo>
                  <a:pt x="9747" y="58698"/>
                </a:lnTo>
                <a:lnTo>
                  <a:pt x="14848" y="61457"/>
                </a:lnTo>
                <a:lnTo>
                  <a:pt x="12731" y="53106"/>
                </a:lnTo>
                <a:lnTo>
                  <a:pt x="10538" y="48063"/>
                </a:lnTo>
                <a:close/>
              </a:path>
              <a:path w="244453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5"/>
                </a:lnTo>
                <a:lnTo>
                  <a:pt x="12731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10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1" y="24209"/>
                </a:lnTo>
                <a:lnTo>
                  <a:pt x="35091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10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1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  <a:path w="244453" h="61457">
                <a:moveTo>
                  <a:pt x="86101" y="53312"/>
                </a:moveTo>
                <a:lnTo>
                  <a:pt x="86101" y="46089"/>
                </a:lnTo>
                <a:lnTo>
                  <a:pt x="90561" y="40124"/>
                </a:lnTo>
                <a:lnTo>
                  <a:pt x="99480" y="33997"/>
                </a:lnTo>
                <a:lnTo>
                  <a:pt x="102320" y="32054"/>
                </a:lnTo>
                <a:lnTo>
                  <a:pt x="103940" y="30933"/>
                </a:lnTo>
                <a:lnTo>
                  <a:pt x="106039" y="29234"/>
                </a:lnTo>
                <a:lnTo>
                  <a:pt x="108617" y="26955"/>
                </a:lnTo>
                <a:lnTo>
                  <a:pt x="111196" y="24676"/>
                </a:lnTo>
                <a:lnTo>
                  <a:pt x="112921" y="22490"/>
                </a:lnTo>
                <a:lnTo>
                  <a:pt x="113793" y="20398"/>
                </a:lnTo>
                <a:lnTo>
                  <a:pt x="114665" y="18306"/>
                </a:lnTo>
                <a:lnTo>
                  <a:pt x="115101" y="16226"/>
                </a:lnTo>
                <a:lnTo>
                  <a:pt x="115101" y="10274"/>
                </a:lnTo>
                <a:lnTo>
                  <a:pt x="113706" y="6942"/>
                </a:lnTo>
                <a:lnTo>
                  <a:pt x="110915" y="4165"/>
                </a:lnTo>
                <a:lnTo>
                  <a:pt x="108125" y="1388"/>
                </a:lnTo>
                <a:lnTo>
                  <a:pt x="103454" y="0"/>
                </a:lnTo>
                <a:lnTo>
                  <a:pt x="93314" y="0"/>
                </a:lnTo>
                <a:lnTo>
                  <a:pt x="90343" y="548"/>
                </a:lnTo>
                <a:lnTo>
                  <a:pt x="87989" y="1643"/>
                </a:lnTo>
                <a:lnTo>
                  <a:pt x="85634" y="2739"/>
                </a:lnTo>
                <a:lnTo>
                  <a:pt x="83766" y="4196"/>
                </a:lnTo>
                <a:lnTo>
                  <a:pt x="82383" y="6014"/>
                </a:lnTo>
                <a:lnTo>
                  <a:pt x="81000" y="7833"/>
                </a:lnTo>
                <a:lnTo>
                  <a:pt x="80309" y="9763"/>
                </a:lnTo>
                <a:lnTo>
                  <a:pt x="80309" y="12179"/>
                </a:lnTo>
                <a:lnTo>
                  <a:pt x="87260" y="12179"/>
                </a:lnTo>
                <a:lnTo>
                  <a:pt x="87260" y="11805"/>
                </a:lnTo>
                <a:lnTo>
                  <a:pt x="88032" y="8872"/>
                </a:lnTo>
                <a:lnTo>
                  <a:pt x="91122" y="6407"/>
                </a:lnTo>
                <a:lnTo>
                  <a:pt x="93488" y="5790"/>
                </a:lnTo>
                <a:lnTo>
                  <a:pt x="100190" y="5790"/>
                </a:lnTo>
                <a:lnTo>
                  <a:pt x="102881" y="6650"/>
                </a:lnTo>
                <a:lnTo>
                  <a:pt x="104749" y="8368"/>
                </a:lnTo>
                <a:lnTo>
                  <a:pt x="106618" y="10087"/>
                </a:lnTo>
                <a:lnTo>
                  <a:pt x="107552" y="12055"/>
                </a:lnTo>
                <a:lnTo>
                  <a:pt x="107552" y="16438"/>
                </a:lnTo>
                <a:lnTo>
                  <a:pt x="106855" y="18517"/>
                </a:lnTo>
                <a:lnTo>
                  <a:pt x="105459" y="20510"/>
                </a:lnTo>
                <a:lnTo>
                  <a:pt x="104039" y="22503"/>
                </a:lnTo>
                <a:lnTo>
                  <a:pt x="100713" y="25516"/>
                </a:lnTo>
                <a:lnTo>
                  <a:pt x="95481" y="29551"/>
                </a:lnTo>
                <a:lnTo>
                  <a:pt x="91557" y="32577"/>
                </a:lnTo>
                <a:lnTo>
                  <a:pt x="86973" y="36114"/>
                </a:lnTo>
                <a:lnTo>
                  <a:pt x="83710" y="39732"/>
                </a:lnTo>
                <a:lnTo>
                  <a:pt x="81767" y="43430"/>
                </a:lnTo>
                <a:lnTo>
                  <a:pt x="79823" y="47129"/>
                </a:lnTo>
                <a:lnTo>
                  <a:pt x="78852" y="50548"/>
                </a:lnTo>
                <a:lnTo>
                  <a:pt x="78852" y="59700"/>
                </a:lnTo>
                <a:lnTo>
                  <a:pt x="116260" y="59700"/>
                </a:lnTo>
                <a:lnTo>
                  <a:pt x="116260" y="53312"/>
                </a:lnTo>
                <a:lnTo>
                  <a:pt x="86101" y="53312"/>
                </a:lnTo>
                <a:close/>
              </a:path>
              <a:path w="244453" h="61457">
                <a:moveTo>
                  <a:pt x="53340" y="49837"/>
                </a:moveTo>
                <a:lnTo>
                  <a:pt x="53340" y="59700"/>
                </a:lnTo>
                <a:lnTo>
                  <a:pt x="63206" y="59700"/>
                </a:lnTo>
                <a:lnTo>
                  <a:pt x="63206" y="49837"/>
                </a:lnTo>
                <a:lnTo>
                  <a:pt x="53340" y="49837"/>
                </a:lnTo>
                <a:close/>
              </a:path>
              <a:path w="244453" h="61457">
                <a:moveTo>
                  <a:pt x="127296" y="42030"/>
                </a:moveTo>
                <a:lnTo>
                  <a:pt x="155137" y="42030"/>
                </a:lnTo>
                <a:lnTo>
                  <a:pt x="134957" y="36239"/>
                </a:lnTo>
                <a:lnTo>
                  <a:pt x="155137" y="10909"/>
                </a:lnTo>
                <a:lnTo>
                  <a:pt x="155137" y="36239"/>
                </a:lnTo>
                <a:lnTo>
                  <a:pt x="134957" y="36239"/>
                </a:lnTo>
                <a:lnTo>
                  <a:pt x="155137" y="42030"/>
                </a:lnTo>
                <a:lnTo>
                  <a:pt x="155137" y="59700"/>
                </a:lnTo>
                <a:lnTo>
                  <a:pt x="162088" y="59700"/>
                </a:lnTo>
                <a:lnTo>
                  <a:pt x="162088" y="42030"/>
                </a:lnTo>
                <a:lnTo>
                  <a:pt x="170198" y="42030"/>
                </a:lnTo>
                <a:lnTo>
                  <a:pt x="170198" y="36239"/>
                </a:lnTo>
                <a:lnTo>
                  <a:pt x="162088" y="36239"/>
                </a:lnTo>
                <a:lnTo>
                  <a:pt x="162088" y="1718"/>
                </a:lnTo>
                <a:lnTo>
                  <a:pt x="155137" y="1718"/>
                </a:lnTo>
                <a:lnTo>
                  <a:pt x="127296" y="36239"/>
                </a:lnTo>
                <a:lnTo>
                  <a:pt x="127296" y="42030"/>
                </a:lnTo>
                <a:close/>
              </a:path>
              <a:path w="244453" h="61457">
                <a:moveTo>
                  <a:pt x="188148" y="53312"/>
                </a:moveTo>
                <a:lnTo>
                  <a:pt x="188148" y="46089"/>
                </a:lnTo>
                <a:lnTo>
                  <a:pt x="192608" y="40124"/>
                </a:lnTo>
                <a:lnTo>
                  <a:pt x="201527" y="33997"/>
                </a:lnTo>
                <a:lnTo>
                  <a:pt x="204367" y="32054"/>
                </a:lnTo>
                <a:lnTo>
                  <a:pt x="205986" y="30933"/>
                </a:lnTo>
                <a:lnTo>
                  <a:pt x="208085" y="29234"/>
                </a:lnTo>
                <a:lnTo>
                  <a:pt x="210664" y="26955"/>
                </a:lnTo>
                <a:lnTo>
                  <a:pt x="213242" y="24676"/>
                </a:lnTo>
                <a:lnTo>
                  <a:pt x="214968" y="22490"/>
                </a:lnTo>
                <a:lnTo>
                  <a:pt x="215840" y="20398"/>
                </a:lnTo>
                <a:lnTo>
                  <a:pt x="216712" y="18306"/>
                </a:lnTo>
                <a:lnTo>
                  <a:pt x="217148" y="16226"/>
                </a:lnTo>
                <a:lnTo>
                  <a:pt x="217148" y="10274"/>
                </a:lnTo>
                <a:lnTo>
                  <a:pt x="215752" y="6942"/>
                </a:lnTo>
                <a:lnTo>
                  <a:pt x="212962" y="4165"/>
                </a:lnTo>
                <a:lnTo>
                  <a:pt x="210172" y="1388"/>
                </a:lnTo>
                <a:lnTo>
                  <a:pt x="205500" y="0"/>
                </a:lnTo>
                <a:lnTo>
                  <a:pt x="195361" y="0"/>
                </a:lnTo>
                <a:lnTo>
                  <a:pt x="192390" y="548"/>
                </a:lnTo>
                <a:lnTo>
                  <a:pt x="190035" y="1643"/>
                </a:lnTo>
                <a:lnTo>
                  <a:pt x="187681" y="2739"/>
                </a:lnTo>
                <a:lnTo>
                  <a:pt x="185812" y="4196"/>
                </a:lnTo>
                <a:lnTo>
                  <a:pt x="184430" y="6014"/>
                </a:lnTo>
                <a:lnTo>
                  <a:pt x="183047" y="7833"/>
                </a:lnTo>
                <a:lnTo>
                  <a:pt x="182356" y="9763"/>
                </a:lnTo>
                <a:lnTo>
                  <a:pt x="182356" y="12179"/>
                </a:lnTo>
                <a:lnTo>
                  <a:pt x="189307" y="12179"/>
                </a:lnTo>
                <a:lnTo>
                  <a:pt x="189307" y="11805"/>
                </a:lnTo>
                <a:lnTo>
                  <a:pt x="190079" y="8872"/>
                </a:lnTo>
                <a:lnTo>
                  <a:pt x="193168" y="6407"/>
                </a:lnTo>
                <a:lnTo>
                  <a:pt x="195535" y="5790"/>
                </a:lnTo>
                <a:lnTo>
                  <a:pt x="202237" y="5790"/>
                </a:lnTo>
                <a:lnTo>
                  <a:pt x="204927" y="6650"/>
                </a:lnTo>
                <a:lnTo>
                  <a:pt x="206796" y="8368"/>
                </a:lnTo>
                <a:lnTo>
                  <a:pt x="208664" y="10087"/>
                </a:lnTo>
                <a:lnTo>
                  <a:pt x="209599" y="12055"/>
                </a:lnTo>
                <a:lnTo>
                  <a:pt x="209599" y="16438"/>
                </a:lnTo>
                <a:lnTo>
                  <a:pt x="208901" y="18517"/>
                </a:lnTo>
                <a:lnTo>
                  <a:pt x="207506" y="20510"/>
                </a:lnTo>
                <a:lnTo>
                  <a:pt x="206086" y="22503"/>
                </a:lnTo>
                <a:lnTo>
                  <a:pt x="202760" y="25516"/>
                </a:lnTo>
                <a:lnTo>
                  <a:pt x="197528" y="29551"/>
                </a:lnTo>
                <a:lnTo>
                  <a:pt x="193604" y="32577"/>
                </a:lnTo>
                <a:lnTo>
                  <a:pt x="189020" y="36114"/>
                </a:lnTo>
                <a:lnTo>
                  <a:pt x="185756" y="39732"/>
                </a:lnTo>
                <a:lnTo>
                  <a:pt x="183813" y="43430"/>
                </a:lnTo>
                <a:lnTo>
                  <a:pt x="181870" y="47129"/>
                </a:lnTo>
                <a:lnTo>
                  <a:pt x="180898" y="50548"/>
                </a:lnTo>
                <a:lnTo>
                  <a:pt x="180898" y="59700"/>
                </a:lnTo>
                <a:lnTo>
                  <a:pt x="218306" y="59700"/>
                </a:lnTo>
                <a:lnTo>
                  <a:pt x="218306" y="53312"/>
                </a:lnTo>
                <a:lnTo>
                  <a:pt x="188148" y="53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7111664" y="2562035"/>
            <a:ext cx="145213" cy="54227"/>
          </a:xfrm>
          <a:custGeom>
            <a:avLst/>
            <a:gdLst/>
            <a:ahLst/>
            <a:cxnLst/>
            <a:rect l="l" t="t" r="r" b="b"/>
            <a:pathLst>
              <a:path w="159734" h="61457">
                <a:moveTo>
                  <a:pt x="46352" y="48119"/>
                </a:moveTo>
                <a:lnTo>
                  <a:pt x="46352" y="57982"/>
                </a:lnTo>
                <a:lnTo>
                  <a:pt x="56217" y="57982"/>
                </a:lnTo>
                <a:lnTo>
                  <a:pt x="56217" y="48119"/>
                </a:lnTo>
                <a:lnTo>
                  <a:pt x="46352" y="48119"/>
                </a:lnTo>
                <a:close/>
              </a:path>
              <a:path w="159734" h="61457">
                <a:moveTo>
                  <a:pt x="89016" y="53909"/>
                </a:moveTo>
                <a:lnTo>
                  <a:pt x="85952" y="53909"/>
                </a:lnTo>
                <a:lnTo>
                  <a:pt x="83442" y="53387"/>
                </a:lnTo>
                <a:lnTo>
                  <a:pt x="81486" y="52341"/>
                </a:lnTo>
                <a:lnTo>
                  <a:pt x="79530" y="51294"/>
                </a:lnTo>
                <a:lnTo>
                  <a:pt x="78553" y="49725"/>
                </a:lnTo>
                <a:lnTo>
                  <a:pt x="78553" y="47260"/>
                </a:lnTo>
                <a:lnTo>
                  <a:pt x="71602" y="47260"/>
                </a:lnTo>
                <a:lnTo>
                  <a:pt x="71602" y="50747"/>
                </a:lnTo>
                <a:lnTo>
                  <a:pt x="72934" y="53542"/>
                </a:lnTo>
                <a:lnTo>
                  <a:pt x="75600" y="56021"/>
                </a:lnTo>
                <a:lnTo>
                  <a:pt x="78266" y="58499"/>
                </a:lnTo>
                <a:lnTo>
                  <a:pt x="82501" y="59738"/>
                </a:lnTo>
                <a:lnTo>
                  <a:pt x="94958" y="59738"/>
                </a:lnTo>
                <a:lnTo>
                  <a:pt x="99922" y="57826"/>
                </a:lnTo>
                <a:lnTo>
                  <a:pt x="103198" y="54003"/>
                </a:lnTo>
                <a:lnTo>
                  <a:pt x="106474" y="50180"/>
                </a:lnTo>
                <a:lnTo>
                  <a:pt x="108113" y="45940"/>
                </a:lnTo>
                <a:lnTo>
                  <a:pt x="108113" y="37322"/>
                </a:lnTo>
                <a:lnTo>
                  <a:pt x="106942" y="34016"/>
                </a:lnTo>
                <a:lnTo>
                  <a:pt x="104600" y="31363"/>
                </a:lnTo>
                <a:lnTo>
                  <a:pt x="102258" y="28710"/>
                </a:lnTo>
                <a:lnTo>
                  <a:pt x="98732" y="26712"/>
                </a:lnTo>
                <a:lnTo>
                  <a:pt x="94024" y="25367"/>
                </a:lnTo>
                <a:lnTo>
                  <a:pt x="97039" y="24495"/>
                </a:lnTo>
                <a:lnTo>
                  <a:pt x="99349" y="23350"/>
                </a:lnTo>
                <a:lnTo>
                  <a:pt x="100956" y="21930"/>
                </a:lnTo>
                <a:lnTo>
                  <a:pt x="103778" y="18898"/>
                </a:lnTo>
                <a:lnTo>
                  <a:pt x="104600" y="17092"/>
                </a:lnTo>
                <a:lnTo>
                  <a:pt x="105422" y="15286"/>
                </a:lnTo>
                <a:lnTo>
                  <a:pt x="105833" y="13337"/>
                </a:lnTo>
                <a:lnTo>
                  <a:pt x="105833" y="7434"/>
                </a:lnTo>
                <a:lnTo>
                  <a:pt x="104413" y="4321"/>
                </a:lnTo>
                <a:lnTo>
                  <a:pt x="101573" y="1905"/>
                </a:lnTo>
                <a:lnTo>
                  <a:pt x="98732" y="-510"/>
                </a:lnTo>
                <a:lnTo>
                  <a:pt x="94485" y="-1718"/>
                </a:lnTo>
                <a:lnTo>
                  <a:pt x="82875" y="-1718"/>
                </a:lnTo>
                <a:lnTo>
                  <a:pt x="78615" y="-460"/>
                </a:lnTo>
                <a:lnTo>
                  <a:pt x="76048" y="2055"/>
                </a:lnTo>
                <a:lnTo>
                  <a:pt x="73483" y="4570"/>
                </a:lnTo>
                <a:lnTo>
                  <a:pt x="72200" y="7347"/>
                </a:lnTo>
                <a:lnTo>
                  <a:pt x="72200" y="10759"/>
                </a:lnTo>
                <a:lnTo>
                  <a:pt x="78851" y="10759"/>
                </a:lnTo>
                <a:lnTo>
                  <a:pt x="78851" y="10386"/>
                </a:lnTo>
                <a:lnTo>
                  <a:pt x="79256" y="8094"/>
                </a:lnTo>
                <a:lnTo>
                  <a:pt x="80876" y="5952"/>
                </a:lnTo>
                <a:lnTo>
                  <a:pt x="83560" y="4744"/>
                </a:lnTo>
                <a:lnTo>
                  <a:pt x="86712" y="4072"/>
                </a:lnTo>
                <a:lnTo>
                  <a:pt x="91495" y="4072"/>
                </a:lnTo>
                <a:lnTo>
                  <a:pt x="93936" y="4794"/>
                </a:lnTo>
                <a:lnTo>
                  <a:pt x="95780" y="6239"/>
                </a:lnTo>
                <a:lnTo>
                  <a:pt x="97624" y="7683"/>
                </a:lnTo>
                <a:lnTo>
                  <a:pt x="98546" y="9663"/>
                </a:lnTo>
                <a:lnTo>
                  <a:pt x="98546" y="14171"/>
                </a:lnTo>
                <a:lnTo>
                  <a:pt x="97985" y="15971"/>
                </a:lnTo>
                <a:lnTo>
                  <a:pt x="96864" y="17577"/>
                </a:lnTo>
                <a:lnTo>
                  <a:pt x="94223" y="20523"/>
                </a:lnTo>
                <a:lnTo>
                  <a:pt x="92305" y="21593"/>
                </a:lnTo>
                <a:lnTo>
                  <a:pt x="90386" y="22664"/>
                </a:lnTo>
                <a:lnTo>
                  <a:pt x="87733" y="23200"/>
                </a:lnTo>
                <a:lnTo>
                  <a:pt x="80010" y="23200"/>
                </a:lnTo>
                <a:lnTo>
                  <a:pt x="80010" y="28991"/>
                </a:lnTo>
                <a:lnTo>
                  <a:pt x="89402" y="28991"/>
                </a:lnTo>
                <a:lnTo>
                  <a:pt x="93769" y="30217"/>
                </a:lnTo>
                <a:lnTo>
                  <a:pt x="96621" y="32671"/>
                </a:lnTo>
                <a:lnTo>
                  <a:pt x="99474" y="35124"/>
                </a:lnTo>
                <a:lnTo>
                  <a:pt x="100900" y="38156"/>
                </a:lnTo>
                <a:lnTo>
                  <a:pt x="100900" y="44109"/>
                </a:lnTo>
                <a:lnTo>
                  <a:pt x="100427" y="46276"/>
                </a:lnTo>
                <a:lnTo>
                  <a:pt x="99480" y="48269"/>
                </a:lnTo>
                <a:lnTo>
                  <a:pt x="98533" y="50261"/>
                </a:lnTo>
                <a:lnTo>
                  <a:pt x="97151" y="51699"/>
                </a:lnTo>
                <a:lnTo>
                  <a:pt x="95332" y="52584"/>
                </a:lnTo>
                <a:lnTo>
                  <a:pt x="93513" y="53468"/>
                </a:lnTo>
                <a:lnTo>
                  <a:pt x="91408" y="53909"/>
                </a:lnTo>
                <a:lnTo>
                  <a:pt x="89016" y="53909"/>
                </a:lnTo>
                <a:close/>
              </a:path>
              <a:path w="159734" h="61457">
                <a:moveTo>
                  <a:pt x="151512" y="47378"/>
                </a:moveTo>
                <a:lnTo>
                  <a:pt x="149569" y="50006"/>
                </a:lnTo>
                <a:lnTo>
                  <a:pt x="147626" y="52633"/>
                </a:lnTo>
                <a:lnTo>
                  <a:pt x="144624" y="53947"/>
                </a:lnTo>
                <a:lnTo>
                  <a:pt x="137548" y="53947"/>
                </a:lnTo>
                <a:lnTo>
                  <a:pt x="135156" y="53406"/>
                </a:lnTo>
                <a:lnTo>
                  <a:pt x="133387" y="52322"/>
                </a:lnTo>
                <a:lnTo>
                  <a:pt x="131619" y="51239"/>
                </a:lnTo>
                <a:lnTo>
                  <a:pt x="130734" y="49862"/>
                </a:lnTo>
                <a:lnTo>
                  <a:pt x="130734" y="47820"/>
                </a:lnTo>
                <a:lnTo>
                  <a:pt x="123783" y="47820"/>
                </a:lnTo>
                <a:lnTo>
                  <a:pt x="123783" y="51382"/>
                </a:lnTo>
                <a:lnTo>
                  <a:pt x="125322" y="54103"/>
                </a:lnTo>
                <a:lnTo>
                  <a:pt x="128399" y="56357"/>
                </a:lnTo>
                <a:lnTo>
                  <a:pt x="131476" y="58611"/>
                </a:lnTo>
                <a:lnTo>
                  <a:pt x="135568" y="59738"/>
                </a:lnTo>
                <a:lnTo>
                  <a:pt x="147103" y="59738"/>
                </a:lnTo>
                <a:lnTo>
                  <a:pt x="151886" y="57751"/>
                </a:lnTo>
                <a:lnTo>
                  <a:pt x="155025" y="53779"/>
                </a:lnTo>
                <a:lnTo>
                  <a:pt x="158164" y="49806"/>
                </a:lnTo>
                <a:lnTo>
                  <a:pt x="159734" y="45292"/>
                </a:lnTo>
                <a:lnTo>
                  <a:pt x="159734" y="36426"/>
                </a:lnTo>
                <a:lnTo>
                  <a:pt x="158874" y="33181"/>
                </a:lnTo>
                <a:lnTo>
                  <a:pt x="157155" y="30504"/>
                </a:lnTo>
                <a:lnTo>
                  <a:pt x="155436" y="27826"/>
                </a:lnTo>
                <a:lnTo>
                  <a:pt x="152932" y="25747"/>
                </a:lnTo>
                <a:lnTo>
                  <a:pt x="149644" y="24265"/>
                </a:lnTo>
                <a:lnTo>
                  <a:pt x="146355" y="22783"/>
                </a:lnTo>
                <a:lnTo>
                  <a:pt x="141709" y="22042"/>
                </a:lnTo>
                <a:lnTo>
                  <a:pt x="133948" y="22042"/>
                </a:lnTo>
                <a:lnTo>
                  <a:pt x="133948" y="6388"/>
                </a:lnTo>
                <a:lnTo>
                  <a:pt x="157417" y="6388"/>
                </a:lnTo>
                <a:lnTo>
                  <a:pt x="157417" y="0"/>
                </a:lnTo>
                <a:lnTo>
                  <a:pt x="127558" y="0"/>
                </a:lnTo>
                <a:lnTo>
                  <a:pt x="127558" y="28131"/>
                </a:lnTo>
                <a:lnTo>
                  <a:pt x="140762" y="28131"/>
                </a:lnTo>
                <a:lnTo>
                  <a:pt x="146006" y="29383"/>
                </a:lnTo>
                <a:lnTo>
                  <a:pt x="148597" y="31886"/>
                </a:lnTo>
                <a:lnTo>
                  <a:pt x="151188" y="34389"/>
                </a:lnTo>
                <a:lnTo>
                  <a:pt x="152484" y="37484"/>
                </a:lnTo>
                <a:lnTo>
                  <a:pt x="152484" y="44433"/>
                </a:lnTo>
                <a:lnTo>
                  <a:pt x="151512" y="47378"/>
                </a:lnTo>
                <a:close/>
              </a:path>
              <a:path w="159734" h="61457">
                <a:moveTo>
                  <a:pt x="11734" y="7210"/>
                </a:moveTo>
                <a:lnTo>
                  <a:pt x="11734" y="57982"/>
                </a:lnTo>
                <a:lnTo>
                  <a:pt x="18685" y="57982"/>
                </a:lnTo>
                <a:lnTo>
                  <a:pt x="18685" y="0"/>
                </a:lnTo>
                <a:lnTo>
                  <a:pt x="11734" y="0"/>
                </a:lnTo>
                <a:lnTo>
                  <a:pt x="0" y="5417"/>
                </a:lnTo>
                <a:lnTo>
                  <a:pt x="0" y="11880"/>
                </a:lnTo>
                <a:lnTo>
                  <a:pt x="11734" y="7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7679498" y="2608844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7702961" y="2560519"/>
            <a:ext cx="34007" cy="54227"/>
          </a:xfrm>
          <a:custGeom>
            <a:avLst/>
            <a:gdLst/>
            <a:ahLst/>
            <a:cxnLst/>
            <a:rect l="l" t="t" r="r" b="b"/>
            <a:pathLst>
              <a:path w="37408" h="61457">
                <a:moveTo>
                  <a:pt x="16916" y="37098"/>
                </a:moveTo>
                <a:lnTo>
                  <a:pt x="18685" y="36824"/>
                </a:lnTo>
                <a:lnTo>
                  <a:pt x="21973" y="35728"/>
                </a:lnTo>
                <a:lnTo>
                  <a:pt x="25281" y="33792"/>
                </a:lnTo>
                <a:lnTo>
                  <a:pt x="28613" y="31021"/>
                </a:lnTo>
                <a:lnTo>
                  <a:pt x="30307" y="28804"/>
                </a:lnTo>
                <a:lnTo>
                  <a:pt x="30345" y="35317"/>
                </a:lnTo>
                <a:lnTo>
                  <a:pt x="29672" y="39645"/>
                </a:lnTo>
                <a:lnTo>
                  <a:pt x="28327" y="43841"/>
                </a:lnTo>
                <a:lnTo>
                  <a:pt x="26981" y="48038"/>
                </a:lnTo>
                <a:lnTo>
                  <a:pt x="25156" y="51058"/>
                </a:lnTo>
                <a:lnTo>
                  <a:pt x="22852" y="52901"/>
                </a:lnTo>
                <a:lnTo>
                  <a:pt x="20547" y="54744"/>
                </a:lnTo>
                <a:lnTo>
                  <a:pt x="17850" y="55666"/>
                </a:lnTo>
                <a:lnTo>
                  <a:pt x="12145" y="55666"/>
                </a:lnTo>
                <a:lnTo>
                  <a:pt x="10189" y="55149"/>
                </a:lnTo>
                <a:lnTo>
                  <a:pt x="7598" y="53082"/>
                </a:lnTo>
                <a:lnTo>
                  <a:pt x="6951" y="50435"/>
                </a:lnTo>
                <a:lnTo>
                  <a:pt x="0" y="50435"/>
                </a:lnTo>
                <a:lnTo>
                  <a:pt x="0" y="53573"/>
                </a:lnTo>
                <a:lnTo>
                  <a:pt x="1245" y="56039"/>
                </a:lnTo>
                <a:lnTo>
                  <a:pt x="3737" y="58206"/>
                </a:lnTo>
                <a:lnTo>
                  <a:pt x="6228" y="60373"/>
                </a:lnTo>
                <a:lnTo>
                  <a:pt x="9940" y="61457"/>
                </a:lnTo>
                <a:lnTo>
                  <a:pt x="22123" y="61457"/>
                </a:lnTo>
                <a:lnTo>
                  <a:pt x="27691" y="58642"/>
                </a:lnTo>
                <a:lnTo>
                  <a:pt x="31578" y="53013"/>
                </a:lnTo>
                <a:lnTo>
                  <a:pt x="35464" y="47384"/>
                </a:lnTo>
                <a:lnTo>
                  <a:pt x="37408" y="39825"/>
                </a:lnTo>
                <a:lnTo>
                  <a:pt x="37408" y="23661"/>
                </a:lnTo>
                <a:lnTo>
                  <a:pt x="36548" y="18063"/>
                </a:lnTo>
                <a:lnTo>
                  <a:pt x="34829" y="13542"/>
                </a:lnTo>
                <a:lnTo>
                  <a:pt x="33110" y="9022"/>
                </a:lnTo>
                <a:lnTo>
                  <a:pt x="30575" y="5635"/>
                </a:lnTo>
                <a:lnTo>
                  <a:pt x="27224" y="3381"/>
                </a:lnTo>
                <a:lnTo>
                  <a:pt x="23873" y="1127"/>
                </a:lnTo>
                <a:lnTo>
                  <a:pt x="20292" y="0"/>
                </a:lnTo>
                <a:lnTo>
                  <a:pt x="13191" y="0"/>
                </a:lnTo>
                <a:lnTo>
                  <a:pt x="10158" y="815"/>
                </a:lnTo>
                <a:lnTo>
                  <a:pt x="7380" y="2447"/>
                </a:lnTo>
                <a:lnTo>
                  <a:pt x="5793" y="15267"/>
                </a:lnTo>
                <a:lnTo>
                  <a:pt x="6813" y="12110"/>
                </a:lnTo>
                <a:lnTo>
                  <a:pt x="8856" y="9582"/>
                </a:lnTo>
                <a:lnTo>
                  <a:pt x="10900" y="7054"/>
                </a:lnTo>
                <a:lnTo>
                  <a:pt x="13428" y="5790"/>
                </a:lnTo>
                <a:lnTo>
                  <a:pt x="18610" y="5790"/>
                </a:lnTo>
                <a:lnTo>
                  <a:pt x="20622" y="6320"/>
                </a:lnTo>
                <a:lnTo>
                  <a:pt x="22478" y="7378"/>
                </a:lnTo>
                <a:lnTo>
                  <a:pt x="24334" y="8437"/>
                </a:lnTo>
                <a:lnTo>
                  <a:pt x="25785" y="9999"/>
                </a:lnTo>
                <a:lnTo>
                  <a:pt x="26832" y="12067"/>
                </a:lnTo>
                <a:lnTo>
                  <a:pt x="27878" y="14134"/>
                </a:lnTo>
                <a:lnTo>
                  <a:pt x="28401" y="16301"/>
                </a:lnTo>
                <a:lnTo>
                  <a:pt x="28401" y="22029"/>
                </a:lnTo>
                <a:lnTo>
                  <a:pt x="27330" y="25018"/>
                </a:lnTo>
                <a:lnTo>
                  <a:pt x="25188" y="27534"/>
                </a:lnTo>
                <a:lnTo>
                  <a:pt x="23045" y="30049"/>
                </a:lnTo>
                <a:lnTo>
                  <a:pt x="20280" y="31307"/>
                </a:lnTo>
                <a:lnTo>
                  <a:pt x="13802" y="31307"/>
                </a:lnTo>
                <a:lnTo>
                  <a:pt x="15023" y="37098"/>
                </a:lnTo>
                <a:lnTo>
                  <a:pt x="16916" y="37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7701636" y="2562678"/>
            <a:ext cx="14982" cy="30574"/>
          </a:xfrm>
          <a:custGeom>
            <a:avLst/>
            <a:gdLst/>
            <a:ahLst/>
            <a:cxnLst/>
            <a:rect l="l" t="t" r="r" b="b"/>
            <a:pathLst>
              <a:path w="16480" h="34651">
                <a:moveTo>
                  <a:pt x="1494" y="25747"/>
                </a:moveTo>
                <a:lnTo>
                  <a:pt x="4484" y="29308"/>
                </a:lnTo>
                <a:lnTo>
                  <a:pt x="7473" y="32870"/>
                </a:lnTo>
                <a:lnTo>
                  <a:pt x="11472" y="34651"/>
                </a:lnTo>
                <a:lnTo>
                  <a:pt x="16480" y="34651"/>
                </a:lnTo>
                <a:lnTo>
                  <a:pt x="15259" y="28860"/>
                </a:lnTo>
                <a:lnTo>
                  <a:pt x="12637" y="27764"/>
                </a:lnTo>
                <a:lnTo>
                  <a:pt x="10481" y="25572"/>
                </a:lnTo>
                <a:lnTo>
                  <a:pt x="8327" y="23380"/>
                </a:lnTo>
                <a:lnTo>
                  <a:pt x="7249" y="20392"/>
                </a:lnTo>
                <a:lnTo>
                  <a:pt x="7249" y="12820"/>
                </a:lnTo>
                <a:lnTo>
                  <a:pt x="8837" y="0"/>
                </a:lnTo>
                <a:lnTo>
                  <a:pt x="6059" y="1631"/>
                </a:lnTo>
                <a:lnTo>
                  <a:pt x="3892" y="3885"/>
                </a:lnTo>
                <a:lnTo>
                  <a:pt x="2335" y="6762"/>
                </a:lnTo>
                <a:lnTo>
                  <a:pt x="778" y="9638"/>
                </a:lnTo>
                <a:lnTo>
                  <a:pt x="0" y="12858"/>
                </a:lnTo>
                <a:lnTo>
                  <a:pt x="0" y="21450"/>
                </a:lnTo>
                <a:lnTo>
                  <a:pt x="1494" y="25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7753322" y="2562034"/>
            <a:ext cx="16986" cy="51161"/>
          </a:xfrm>
          <a:custGeom>
            <a:avLst/>
            <a:gdLst/>
            <a:ahLst/>
            <a:cxnLst/>
            <a:rect l="l" t="t" r="r" b="b"/>
            <a:pathLst>
              <a:path w="18685" h="57982">
                <a:moveTo>
                  <a:pt x="11734" y="7210"/>
                </a:moveTo>
                <a:lnTo>
                  <a:pt x="11734" y="57982"/>
                </a:lnTo>
                <a:lnTo>
                  <a:pt x="18685" y="57982"/>
                </a:lnTo>
                <a:lnTo>
                  <a:pt x="18685" y="0"/>
                </a:lnTo>
                <a:lnTo>
                  <a:pt x="11734" y="0"/>
                </a:lnTo>
                <a:lnTo>
                  <a:pt x="0" y="5417"/>
                </a:lnTo>
                <a:lnTo>
                  <a:pt x="0" y="11880"/>
                </a:lnTo>
                <a:lnTo>
                  <a:pt x="11734" y="7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7799706" y="2562034"/>
            <a:ext cx="16986" cy="51161"/>
          </a:xfrm>
          <a:custGeom>
            <a:avLst/>
            <a:gdLst/>
            <a:ahLst/>
            <a:cxnLst/>
            <a:rect l="l" t="t" r="r" b="b"/>
            <a:pathLst>
              <a:path w="18685" h="57982">
                <a:moveTo>
                  <a:pt x="11734" y="7210"/>
                </a:moveTo>
                <a:lnTo>
                  <a:pt x="11734" y="57982"/>
                </a:lnTo>
                <a:lnTo>
                  <a:pt x="18685" y="57982"/>
                </a:lnTo>
                <a:lnTo>
                  <a:pt x="18685" y="0"/>
                </a:lnTo>
                <a:lnTo>
                  <a:pt x="11734" y="0"/>
                </a:lnTo>
                <a:lnTo>
                  <a:pt x="0" y="5417"/>
                </a:lnTo>
                <a:lnTo>
                  <a:pt x="0" y="11880"/>
                </a:lnTo>
                <a:lnTo>
                  <a:pt x="11734" y="7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7842659" y="2562034"/>
            <a:ext cx="32682" cy="52710"/>
          </a:xfrm>
          <a:custGeom>
            <a:avLst/>
            <a:gdLst/>
            <a:ahLst/>
            <a:cxnLst/>
            <a:rect l="l" t="t" r="r" b="b"/>
            <a:pathLst>
              <a:path w="35950" h="59738">
                <a:moveTo>
                  <a:pt x="27728" y="47378"/>
                </a:moveTo>
                <a:lnTo>
                  <a:pt x="25785" y="50006"/>
                </a:lnTo>
                <a:lnTo>
                  <a:pt x="23842" y="52633"/>
                </a:lnTo>
                <a:lnTo>
                  <a:pt x="20840" y="53947"/>
                </a:lnTo>
                <a:lnTo>
                  <a:pt x="13764" y="53947"/>
                </a:lnTo>
                <a:lnTo>
                  <a:pt x="11373" y="53406"/>
                </a:lnTo>
                <a:lnTo>
                  <a:pt x="9603" y="52322"/>
                </a:lnTo>
                <a:lnTo>
                  <a:pt x="7835" y="51239"/>
                </a:lnTo>
                <a:lnTo>
                  <a:pt x="6950" y="49862"/>
                </a:lnTo>
                <a:lnTo>
                  <a:pt x="6950" y="47820"/>
                </a:lnTo>
                <a:lnTo>
                  <a:pt x="0" y="47820"/>
                </a:lnTo>
                <a:lnTo>
                  <a:pt x="0" y="51382"/>
                </a:lnTo>
                <a:lnTo>
                  <a:pt x="1538" y="54103"/>
                </a:lnTo>
                <a:lnTo>
                  <a:pt x="4614" y="56357"/>
                </a:lnTo>
                <a:lnTo>
                  <a:pt x="7692" y="58611"/>
                </a:lnTo>
                <a:lnTo>
                  <a:pt x="11784" y="59738"/>
                </a:lnTo>
                <a:lnTo>
                  <a:pt x="23319" y="59738"/>
                </a:lnTo>
                <a:lnTo>
                  <a:pt x="28102" y="57751"/>
                </a:lnTo>
                <a:lnTo>
                  <a:pt x="31241" y="53779"/>
                </a:lnTo>
                <a:lnTo>
                  <a:pt x="34380" y="49806"/>
                </a:lnTo>
                <a:lnTo>
                  <a:pt x="35950" y="45292"/>
                </a:lnTo>
                <a:lnTo>
                  <a:pt x="35950" y="36426"/>
                </a:lnTo>
                <a:lnTo>
                  <a:pt x="35090" y="33181"/>
                </a:lnTo>
                <a:lnTo>
                  <a:pt x="33371" y="30504"/>
                </a:lnTo>
                <a:lnTo>
                  <a:pt x="31652" y="27826"/>
                </a:lnTo>
                <a:lnTo>
                  <a:pt x="29149" y="25747"/>
                </a:lnTo>
                <a:lnTo>
                  <a:pt x="25860" y="24265"/>
                </a:lnTo>
                <a:lnTo>
                  <a:pt x="22571" y="22783"/>
                </a:lnTo>
                <a:lnTo>
                  <a:pt x="17925" y="22042"/>
                </a:lnTo>
                <a:lnTo>
                  <a:pt x="10164" y="22042"/>
                </a:lnTo>
                <a:lnTo>
                  <a:pt x="10164" y="6388"/>
                </a:lnTo>
                <a:lnTo>
                  <a:pt x="33633" y="6388"/>
                </a:lnTo>
                <a:lnTo>
                  <a:pt x="33633" y="0"/>
                </a:lnTo>
                <a:lnTo>
                  <a:pt x="3774" y="0"/>
                </a:lnTo>
                <a:lnTo>
                  <a:pt x="3774" y="28131"/>
                </a:lnTo>
                <a:lnTo>
                  <a:pt x="16978" y="28131"/>
                </a:lnTo>
                <a:lnTo>
                  <a:pt x="22222" y="29383"/>
                </a:lnTo>
                <a:lnTo>
                  <a:pt x="24813" y="31886"/>
                </a:lnTo>
                <a:lnTo>
                  <a:pt x="27405" y="34389"/>
                </a:lnTo>
                <a:lnTo>
                  <a:pt x="28700" y="37484"/>
                </a:lnTo>
                <a:lnTo>
                  <a:pt x="28700" y="44433"/>
                </a:lnTo>
                <a:lnTo>
                  <a:pt x="27728" y="4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7638593" y="2598477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5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7631005" y="2560519"/>
            <a:ext cx="38491" cy="54227"/>
          </a:xfrm>
          <a:custGeom>
            <a:avLst/>
            <a:gdLst/>
            <a:ahLst/>
            <a:cxnLst/>
            <a:rect l="l" t="t" r="r" b="b"/>
            <a:pathLst>
              <a:path w="42340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5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5" y="18431"/>
                </a:lnTo>
                <a:lnTo>
                  <a:pt x="10538" y="13375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5214185" y="2659551"/>
            <a:ext cx="32682" cy="52710"/>
          </a:xfrm>
          <a:custGeom>
            <a:avLst/>
            <a:gdLst/>
            <a:ahLst/>
            <a:cxnLst/>
            <a:rect l="l" t="t" r="r" b="b"/>
            <a:pathLst>
              <a:path w="35950" h="59738">
                <a:moveTo>
                  <a:pt x="27729" y="47378"/>
                </a:moveTo>
                <a:lnTo>
                  <a:pt x="25785" y="50006"/>
                </a:lnTo>
                <a:lnTo>
                  <a:pt x="23842" y="52633"/>
                </a:lnTo>
                <a:lnTo>
                  <a:pt x="20840" y="53947"/>
                </a:lnTo>
                <a:lnTo>
                  <a:pt x="13764" y="53947"/>
                </a:lnTo>
                <a:lnTo>
                  <a:pt x="11373" y="53406"/>
                </a:lnTo>
                <a:lnTo>
                  <a:pt x="9604" y="52322"/>
                </a:lnTo>
                <a:lnTo>
                  <a:pt x="7835" y="51239"/>
                </a:lnTo>
                <a:lnTo>
                  <a:pt x="6950" y="49862"/>
                </a:lnTo>
                <a:lnTo>
                  <a:pt x="6950" y="47820"/>
                </a:lnTo>
                <a:lnTo>
                  <a:pt x="0" y="47820"/>
                </a:lnTo>
                <a:lnTo>
                  <a:pt x="0" y="51382"/>
                </a:lnTo>
                <a:lnTo>
                  <a:pt x="1538" y="54103"/>
                </a:lnTo>
                <a:lnTo>
                  <a:pt x="4615" y="56357"/>
                </a:lnTo>
                <a:lnTo>
                  <a:pt x="7692" y="58611"/>
                </a:lnTo>
                <a:lnTo>
                  <a:pt x="11784" y="59738"/>
                </a:lnTo>
                <a:lnTo>
                  <a:pt x="23319" y="59738"/>
                </a:lnTo>
                <a:lnTo>
                  <a:pt x="28102" y="57751"/>
                </a:lnTo>
                <a:lnTo>
                  <a:pt x="31241" y="53779"/>
                </a:lnTo>
                <a:lnTo>
                  <a:pt x="34380" y="49806"/>
                </a:lnTo>
                <a:lnTo>
                  <a:pt x="35950" y="45292"/>
                </a:lnTo>
                <a:lnTo>
                  <a:pt x="35950" y="36426"/>
                </a:lnTo>
                <a:lnTo>
                  <a:pt x="35090" y="33181"/>
                </a:lnTo>
                <a:lnTo>
                  <a:pt x="33371" y="30504"/>
                </a:lnTo>
                <a:lnTo>
                  <a:pt x="31652" y="27826"/>
                </a:lnTo>
                <a:lnTo>
                  <a:pt x="29149" y="25747"/>
                </a:lnTo>
                <a:lnTo>
                  <a:pt x="25860" y="24265"/>
                </a:lnTo>
                <a:lnTo>
                  <a:pt x="22571" y="22783"/>
                </a:lnTo>
                <a:lnTo>
                  <a:pt x="17925" y="22042"/>
                </a:lnTo>
                <a:lnTo>
                  <a:pt x="10164" y="22042"/>
                </a:lnTo>
                <a:lnTo>
                  <a:pt x="10164" y="6388"/>
                </a:lnTo>
                <a:lnTo>
                  <a:pt x="33633" y="6388"/>
                </a:lnTo>
                <a:lnTo>
                  <a:pt x="33633" y="0"/>
                </a:lnTo>
                <a:lnTo>
                  <a:pt x="3774" y="0"/>
                </a:lnTo>
                <a:lnTo>
                  <a:pt x="3774" y="28131"/>
                </a:lnTo>
                <a:lnTo>
                  <a:pt x="16978" y="28131"/>
                </a:lnTo>
                <a:lnTo>
                  <a:pt x="22223" y="29383"/>
                </a:lnTo>
                <a:lnTo>
                  <a:pt x="24814" y="31886"/>
                </a:lnTo>
                <a:lnTo>
                  <a:pt x="27405" y="34389"/>
                </a:lnTo>
                <a:lnTo>
                  <a:pt x="28700" y="37484"/>
                </a:lnTo>
                <a:lnTo>
                  <a:pt x="28700" y="44433"/>
                </a:lnTo>
                <a:lnTo>
                  <a:pt x="27729" y="4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5070820" y="2689994"/>
            <a:ext cx="21097" cy="0"/>
          </a:xfrm>
          <a:custGeom>
            <a:avLst/>
            <a:gdLst/>
            <a:ahLst/>
            <a:cxnLst/>
            <a:rect l="l" t="t" r="r" b="b"/>
            <a:pathLst>
              <a:path w="23207">
                <a:moveTo>
                  <a:pt x="0" y="0"/>
                </a:moveTo>
                <a:lnTo>
                  <a:pt x="23207" y="0"/>
                </a:lnTo>
              </a:path>
            </a:pathLst>
          </a:custGeom>
          <a:ln w="70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5097409" y="2658035"/>
            <a:ext cx="34006" cy="52676"/>
          </a:xfrm>
          <a:custGeom>
            <a:avLst/>
            <a:gdLst/>
            <a:ahLst/>
            <a:cxnLst/>
            <a:rect l="l" t="t" r="r" b="b"/>
            <a:pathLst>
              <a:path w="37407" h="59700">
                <a:moveTo>
                  <a:pt x="7249" y="53312"/>
                </a:moveTo>
                <a:lnTo>
                  <a:pt x="7249" y="46089"/>
                </a:lnTo>
                <a:lnTo>
                  <a:pt x="11709" y="40124"/>
                </a:lnTo>
                <a:lnTo>
                  <a:pt x="20628" y="33997"/>
                </a:lnTo>
                <a:lnTo>
                  <a:pt x="23468" y="32054"/>
                </a:lnTo>
                <a:lnTo>
                  <a:pt x="25088" y="30933"/>
                </a:lnTo>
                <a:lnTo>
                  <a:pt x="27187" y="29234"/>
                </a:lnTo>
                <a:lnTo>
                  <a:pt x="29765" y="26955"/>
                </a:lnTo>
                <a:lnTo>
                  <a:pt x="32344" y="24676"/>
                </a:lnTo>
                <a:lnTo>
                  <a:pt x="34069" y="22490"/>
                </a:lnTo>
                <a:lnTo>
                  <a:pt x="34941" y="20398"/>
                </a:lnTo>
                <a:lnTo>
                  <a:pt x="35813" y="18306"/>
                </a:lnTo>
                <a:lnTo>
                  <a:pt x="36249" y="16226"/>
                </a:lnTo>
                <a:lnTo>
                  <a:pt x="36249" y="10274"/>
                </a:lnTo>
                <a:lnTo>
                  <a:pt x="34854" y="6942"/>
                </a:lnTo>
                <a:lnTo>
                  <a:pt x="32063" y="4165"/>
                </a:lnTo>
                <a:lnTo>
                  <a:pt x="29273" y="1388"/>
                </a:lnTo>
                <a:lnTo>
                  <a:pt x="24602" y="0"/>
                </a:lnTo>
                <a:lnTo>
                  <a:pt x="14462" y="0"/>
                </a:lnTo>
                <a:lnTo>
                  <a:pt x="11491" y="548"/>
                </a:lnTo>
                <a:lnTo>
                  <a:pt x="9137" y="1643"/>
                </a:lnTo>
                <a:lnTo>
                  <a:pt x="6782" y="2739"/>
                </a:lnTo>
                <a:lnTo>
                  <a:pt x="4914" y="4196"/>
                </a:lnTo>
                <a:lnTo>
                  <a:pt x="3531" y="6014"/>
                </a:lnTo>
                <a:lnTo>
                  <a:pt x="2148" y="7833"/>
                </a:lnTo>
                <a:lnTo>
                  <a:pt x="1457" y="9763"/>
                </a:lnTo>
                <a:lnTo>
                  <a:pt x="1457" y="12179"/>
                </a:lnTo>
                <a:lnTo>
                  <a:pt x="8408" y="12179"/>
                </a:lnTo>
                <a:lnTo>
                  <a:pt x="8408" y="11805"/>
                </a:lnTo>
                <a:lnTo>
                  <a:pt x="9180" y="8872"/>
                </a:lnTo>
                <a:lnTo>
                  <a:pt x="12270" y="6407"/>
                </a:lnTo>
                <a:lnTo>
                  <a:pt x="14636" y="5790"/>
                </a:lnTo>
                <a:lnTo>
                  <a:pt x="21338" y="5790"/>
                </a:lnTo>
                <a:lnTo>
                  <a:pt x="24029" y="6650"/>
                </a:lnTo>
                <a:lnTo>
                  <a:pt x="25897" y="8368"/>
                </a:lnTo>
                <a:lnTo>
                  <a:pt x="27766" y="10087"/>
                </a:lnTo>
                <a:lnTo>
                  <a:pt x="28700" y="12055"/>
                </a:lnTo>
                <a:lnTo>
                  <a:pt x="28700" y="16438"/>
                </a:lnTo>
                <a:lnTo>
                  <a:pt x="28003" y="18517"/>
                </a:lnTo>
                <a:lnTo>
                  <a:pt x="26607" y="20510"/>
                </a:lnTo>
                <a:lnTo>
                  <a:pt x="25187" y="22503"/>
                </a:lnTo>
                <a:lnTo>
                  <a:pt x="21861" y="25516"/>
                </a:lnTo>
                <a:lnTo>
                  <a:pt x="16629" y="29551"/>
                </a:lnTo>
                <a:lnTo>
                  <a:pt x="12705" y="32577"/>
                </a:lnTo>
                <a:lnTo>
                  <a:pt x="8121" y="36114"/>
                </a:lnTo>
                <a:lnTo>
                  <a:pt x="4858" y="39732"/>
                </a:lnTo>
                <a:lnTo>
                  <a:pt x="2914" y="43430"/>
                </a:lnTo>
                <a:lnTo>
                  <a:pt x="971" y="47129"/>
                </a:lnTo>
                <a:lnTo>
                  <a:pt x="0" y="50548"/>
                </a:lnTo>
                <a:lnTo>
                  <a:pt x="0" y="59700"/>
                </a:lnTo>
                <a:lnTo>
                  <a:pt x="37407" y="59700"/>
                </a:lnTo>
                <a:lnTo>
                  <a:pt x="37407" y="53312"/>
                </a:lnTo>
                <a:lnTo>
                  <a:pt x="7249" y="53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5143794" y="2706361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5166986" y="2658035"/>
            <a:ext cx="35332" cy="54227"/>
          </a:xfrm>
          <a:custGeom>
            <a:avLst/>
            <a:gdLst/>
            <a:ahLst/>
            <a:cxnLst/>
            <a:rect l="l" t="t" r="r" b="b"/>
            <a:pathLst>
              <a:path w="38865" h="61457">
                <a:moveTo>
                  <a:pt x="32805" y="57378"/>
                </a:moveTo>
                <a:lnTo>
                  <a:pt x="34972" y="55118"/>
                </a:lnTo>
                <a:lnTo>
                  <a:pt x="36529" y="52228"/>
                </a:lnTo>
                <a:lnTo>
                  <a:pt x="38086" y="49339"/>
                </a:lnTo>
                <a:lnTo>
                  <a:pt x="38865" y="46126"/>
                </a:lnTo>
                <a:lnTo>
                  <a:pt x="38865" y="37534"/>
                </a:lnTo>
                <a:lnTo>
                  <a:pt x="37364" y="33231"/>
                </a:lnTo>
                <a:lnTo>
                  <a:pt x="34362" y="29682"/>
                </a:lnTo>
                <a:lnTo>
                  <a:pt x="31360" y="26133"/>
                </a:lnTo>
                <a:lnTo>
                  <a:pt x="27367" y="24358"/>
                </a:lnTo>
                <a:lnTo>
                  <a:pt x="20466" y="24358"/>
                </a:lnTo>
                <a:lnTo>
                  <a:pt x="18685" y="24626"/>
                </a:lnTo>
                <a:lnTo>
                  <a:pt x="15396" y="25697"/>
                </a:lnTo>
                <a:lnTo>
                  <a:pt x="12108" y="27646"/>
                </a:lnTo>
                <a:lnTo>
                  <a:pt x="8794" y="30435"/>
                </a:lnTo>
                <a:lnTo>
                  <a:pt x="7100" y="32652"/>
                </a:lnTo>
                <a:lnTo>
                  <a:pt x="7063" y="26139"/>
                </a:lnTo>
                <a:lnTo>
                  <a:pt x="7729" y="21811"/>
                </a:lnTo>
                <a:lnTo>
                  <a:pt x="9062" y="17615"/>
                </a:lnTo>
                <a:lnTo>
                  <a:pt x="10395" y="13418"/>
                </a:lnTo>
                <a:lnTo>
                  <a:pt x="12220" y="10398"/>
                </a:lnTo>
                <a:lnTo>
                  <a:pt x="14537" y="8555"/>
                </a:lnTo>
                <a:lnTo>
                  <a:pt x="16854" y="6712"/>
                </a:lnTo>
                <a:lnTo>
                  <a:pt x="19544" y="5790"/>
                </a:lnTo>
                <a:lnTo>
                  <a:pt x="25225" y="5790"/>
                </a:lnTo>
                <a:lnTo>
                  <a:pt x="27187" y="6301"/>
                </a:lnTo>
                <a:lnTo>
                  <a:pt x="29803" y="8343"/>
                </a:lnTo>
                <a:lnTo>
                  <a:pt x="30457" y="11021"/>
                </a:lnTo>
                <a:lnTo>
                  <a:pt x="37407" y="11021"/>
                </a:lnTo>
                <a:lnTo>
                  <a:pt x="37407" y="7883"/>
                </a:lnTo>
                <a:lnTo>
                  <a:pt x="36156" y="5417"/>
                </a:lnTo>
                <a:lnTo>
                  <a:pt x="33652" y="3250"/>
                </a:lnTo>
                <a:lnTo>
                  <a:pt x="31148" y="1083"/>
                </a:lnTo>
                <a:lnTo>
                  <a:pt x="27430" y="0"/>
                </a:lnTo>
                <a:lnTo>
                  <a:pt x="15247" y="0"/>
                </a:lnTo>
                <a:lnTo>
                  <a:pt x="9685" y="2814"/>
                </a:lnTo>
                <a:lnTo>
                  <a:pt x="5811" y="8443"/>
                </a:lnTo>
                <a:lnTo>
                  <a:pt x="1937" y="14072"/>
                </a:lnTo>
                <a:lnTo>
                  <a:pt x="0" y="21619"/>
                </a:lnTo>
                <a:lnTo>
                  <a:pt x="0" y="37758"/>
                </a:lnTo>
                <a:lnTo>
                  <a:pt x="859" y="43362"/>
                </a:lnTo>
                <a:lnTo>
                  <a:pt x="2578" y="47895"/>
                </a:lnTo>
                <a:lnTo>
                  <a:pt x="4297" y="52428"/>
                </a:lnTo>
                <a:lnTo>
                  <a:pt x="6832" y="55821"/>
                </a:lnTo>
                <a:lnTo>
                  <a:pt x="10183" y="58075"/>
                </a:lnTo>
                <a:lnTo>
                  <a:pt x="13534" y="60329"/>
                </a:lnTo>
                <a:lnTo>
                  <a:pt x="13067" y="52982"/>
                </a:lnTo>
                <a:lnTo>
                  <a:pt x="11616" y="51425"/>
                </a:lnTo>
                <a:lnTo>
                  <a:pt x="10557" y="49371"/>
                </a:lnTo>
                <a:lnTo>
                  <a:pt x="9498" y="47316"/>
                </a:lnTo>
                <a:lnTo>
                  <a:pt x="8968" y="45143"/>
                </a:lnTo>
                <a:lnTo>
                  <a:pt x="8968" y="39389"/>
                </a:lnTo>
                <a:lnTo>
                  <a:pt x="10040" y="36407"/>
                </a:lnTo>
                <a:lnTo>
                  <a:pt x="12182" y="33904"/>
                </a:lnTo>
                <a:lnTo>
                  <a:pt x="14325" y="31400"/>
                </a:lnTo>
                <a:lnTo>
                  <a:pt x="17103" y="30149"/>
                </a:lnTo>
                <a:lnTo>
                  <a:pt x="23605" y="30149"/>
                </a:lnTo>
                <a:lnTo>
                  <a:pt x="26227" y="31245"/>
                </a:lnTo>
                <a:lnTo>
                  <a:pt x="28382" y="33436"/>
                </a:lnTo>
                <a:lnTo>
                  <a:pt x="30537" y="35629"/>
                </a:lnTo>
                <a:lnTo>
                  <a:pt x="31615" y="38605"/>
                </a:lnTo>
                <a:lnTo>
                  <a:pt x="31615" y="46151"/>
                </a:lnTo>
                <a:lnTo>
                  <a:pt x="30594" y="49308"/>
                </a:lnTo>
                <a:lnTo>
                  <a:pt x="28551" y="51836"/>
                </a:lnTo>
                <a:lnTo>
                  <a:pt x="26508" y="54364"/>
                </a:lnTo>
                <a:lnTo>
                  <a:pt x="23966" y="55628"/>
                </a:lnTo>
                <a:lnTo>
                  <a:pt x="24216" y="61457"/>
                </a:lnTo>
                <a:lnTo>
                  <a:pt x="27249" y="60641"/>
                </a:lnTo>
                <a:lnTo>
                  <a:pt x="30027" y="59009"/>
                </a:lnTo>
                <a:lnTo>
                  <a:pt x="32805" y="5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5178864" y="2704784"/>
            <a:ext cx="10135" cy="7477"/>
          </a:xfrm>
          <a:custGeom>
            <a:avLst/>
            <a:gdLst/>
            <a:ahLst/>
            <a:cxnLst/>
            <a:rect l="l" t="t" r="r" b="b"/>
            <a:pathLst>
              <a:path w="11148" h="8474">
                <a:moveTo>
                  <a:pt x="3687" y="2117"/>
                </a:moveTo>
                <a:lnTo>
                  <a:pt x="1843" y="1058"/>
                </a:lnTo>
                <a:lnTo>
                  <a:pt x="0" y="0"/>
                </a:lnTo>
                <a:lnTo>
                  <a:pt x="467" y="7347"/>
                </a:lnTo>
                <a:lnTo>
                  <a:pt x="4048" y="8474"/>
                </a:lnTo>
                <a:lnTo>
                  <a:pt x="11148" y="8474"/>
                </a:lnTo>
                <a:lnTo>
                  <a:pt x="10899" y="2646"/>
                </a:lnTo>
                <a:lnTo>
                  <a:pt x="5692" y="2646"/>
                </a:lnTo>
                <a:lnTo>
                  <a:pt x="3687" y="21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5620997" y="2658035"/>
            <a:ext cx="247223" cy="54227"/>
          </a:xfrm>
          <a:custGeom>
            <a:avLst/>
            <a:gdLst/>
            <a:ahLst/>
            <a:cxnLst/>
            <a:rect l="l" t="t" r="r" b="b"/>
            <a:pathLst>
              <a:path w="271945" h="61457">
                <a:moveTo>
                  <a:pt x="10538" y="48063"/>
                </a:moveTo>
                <a:lnTo>
                  <a:pt x="8346" y="43019"/>
                </a:lnTo>
                <a:lnTo>
                  <a:pt x="9747" y="58698"/>
                </a:lnTo>
                <a:lnTo>
                  <a:pt x="14848" y="61457"/>
                </a:lnTo>
                <a:lnTo>
                  <a:pt x="12730" y="53106"/>
                </a:lnTo>
                <a:lnTo>
                  <a:pt x="10538" y="48063"/>
                </a:lnTo>
                <a:close/>
              </a:path>
              <a:path w="271945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5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  <a:path w="271945" h="61457">
                <a:moveTo>
                  <a:pt x="53340" y="49837"/>
                </a:moveTo>
                <a:lnTo>
                  <a:pt x="53340" y="59700"/>
                </a:lnTo>
                <a:lnTo>
                  <a:pt x="63206" y="59700"/>
                </a:lnTo>
                <a:lnTo>
                  <a:pt x="63206" y="49837"/>
                </a:lnTo>
                <a:lnTo>
                  <a:pt x="53340" y="49837"/>
                </a:lnTo>
                <a:close/>
              </a:path>
              <a:path w="271945" h="61457">
                <a:moveTo>
                  <a:pt x="87073" y="48063"/>
                </a:moveTo>
                <a:lnTo>
                  <a:pt x="84881" y="43019"/>
                </a:lnTo>
                <a:lnTo>
                  <a:pt x="86282" y="58698"/>
                </a:lnTo>
                <a:lnTo>
                  <a:pt x="91383" y="61457"/>
                </a:lnTo>
                <a:lnTo>
                  <a:pt x="89265" y="53106"/>
                </a:lnTo>
                <a:lnTo>
                  <a:pt x="87073" y="48063"/>
                </a:lnTo>
                <a:close/>
              </a:path>
              <a:path w="271945" h="61457">
                <a:moveTo>
                  <a:pt x="76534" y="30709"/>
                </a:moveTo>
                <a:lnTo>
                  <a:pt x="76534" y="40174"/>
                </a:lnTo>
                <a:lnTo>
                  <a:pt x="78484" y="47665"/>
                </a:lnTo>
                <a:lnTo>
                  <a:pt x="82383" y="53181"/>
                </a:lnTo>
                <a:lnTo>
                  <a:pt x="86282" y="58698"/>
                </a:lnTo>
                <a:lnTo>
                  <a:pt x="84881" y="43019"/>
                </a:lnTo>
                <a:lnTo>
                  <a:pt x="83784" y="37235"/>
                </a:lnTo>
                <a:lnTo>
                  <a:pt x="83784" y="24209"/>
                </a:lnTo>
                <a:lnTo>
                  <a:pt x="84881" y="18431"/>
                </a:lnTo>
                <a:lnTo>
                  <a:pt x="87073" y="13375"/>
                </a:lnTo>
                <a:lnTo>
                  <a:pt x="89265" y="8318"/>
                </a:lnTo>
                <a:lnTo>
                  <a:pt x="92803" y="5790"/>
                </a:lnTo>
                <a:lnTo>
                  <a:pt x="102594" y="5790"/>
                </a:lnTo>
                <a:lnTo>
                  <a:pt x="106144" y="8318"/>
                </a:lnTo>
                <a:lnTo>
                  <a:pt x="108337" y="13375"/>
                </a:lnTo>
                <a:lnTo>
                  <a:pt x="110529" y="18431"/>
                </a:lnTo>
                <a:lnTo>
                  <a:pt x="111625" y="24209"/>
                </a:lnTo>
                <a:lnTo>
                  <a:pt x="111625" y="37235"/>
                </a:lnTo>
                <a:lnTo>
                  <a:pt x="110529" y="43019"/>
                </a:lnTo>
                <a:lnTo>
                  <a:pt x="108337" y="48063"/>
                </a:lnTo>
                <a:lnTo>
                  <a:pt x="106144" y="53106"/>
                </a:lnTo>
                <a:lnTo>
                  <a:pt x="102594" y="55628"/>
                </a:lnTo>
                <a:lnTo>
                  <a:pt x="92803" y="55628"/>
                </a:lnTo>
                <a:lnTo>
                  <a:pt x="89265" y="53106"/>
                </a:lnTo>
                <a:lnTo>
                  <a:pt x="91383" y="61457"/>
                </a:lnTo>
                <a:lnTo>
                  <a:pt x="104014" y="61457"/>
                </a:lnTo>
                <a:lnTo>
                  <a:pt x="109128" y="58698"/>
                </a:lnTo>
                <a:lnTo>
                  <a:pt x="113027" y="53181"/>
                </a:lnTo>
                <a:lnTo>
                  <a:pt x="116926" y="47665"/>
                </a:lnTo>
                <a:lnTo>
                  <a:pt x="118875" y="40174"/>
                </a:lnTo>
                <a:lnTo>
                  <a:pt x="118875" y="21245"/>
                </a:lnTo>
                <a:lnTo>
                  <a:pt x="116926" y="13761"/>
                </a:lnTo>
                <a:lnTo>
                  <a:pt x="113027" y="8256"/>
                </a:lnTo>
                <a:lnTo>
                  <a:pt x="109128" y="2752"/>
                </a:lnTo>
                <a:lnTo>
                  <a:pt x="104014" y="0"/>
                </a:lnTo>
                <a:lnTo>
                  <a:pt x="91383" y="0"/>
                </a:lnTo>
                <a:lnTo>
                  <a:pt x="86282" y="2752"/>
                </a:lnTo>
                <a:lnTo>
                  <a:pt x="82383" y="8256"/>
                </a:lnTo>
                <a:lnTo>
                  <a:pt x="78484" y="13761"/>
                </a:lnTo>
                <a:lnTo>
                  <a:pt x="76534" y="21245"/>
                </a:lnTo>
                <a:lnTo>
                  <a:pt x="76534" y="30709"/>
                </a:lnTo>
                <a:close/>
              </a:path>
              <a:path w="271945" h="61457">
                <a:moveTo>
                  <a:pt x="138096" y="48063"/>
                </a:moveTo>
                <a:lnTo>
                  <a:pt x="135904" y="43019"/>
                </a:lnTo>
                <a:lnTo>
                  <a:pt x="137305" y="58698"/>
                </a:lnTo>
                <a:lnTo>
                  <a:pt x="142406" y="61457"/>
                </a:lnTo>
                <a:lnTo>
                  <a:pt x="140289" y="53106"/>
                </a:lnTo>
                <a:lnTo>
                  <a:pt x="138096" y="48063"/>
                </a:lnTo>
                <a:close/>
              </a:path>
              <a:path w="271945" h="61457">
                <a:moveTo>
                  <a:pt x="127558" y="30709"/>
                </a:moveTo>
                <a:lnTo>
                  <a:pt x="127558" y="40174"/>
                </a:lnTo>
                <a:lnTo>
                  <a:pt x="129507" y="47665"/>
                </a:lnTo>
                <a:lnTo>
                  <a:pt x="133406" y="53181"/>
                </a:lnTo>
                <a:lnTo>
                  <a:pt x="137305" y="58698"/>
                </a:lnTo>
                <a:lnTo>
                  <a:pt x="135904" y="43019"/>
                </a:lnTo>
                <a:lnTo>
                  <a:pt x="134808" y="37235"/>
                </a:lnTo>
                <a:lnTo>
                  <a:pt x="134808" y="24209"/>
                </a:lnTo>
                <a:lnTo>
                  <a:pt x="135904" y="18431"/>
                </a:lnTo>
                <a:lnTo>
                  <a:pt x="138096" y="13375"/>
                </a:lnTo>
                <a:lnTo>
                  <a:pt x="140289" y="8318"/>
                </a:lnTo>
                <a:lnTo>
                  <a:pt x="143826" y="5790"/>
                </a:lnTo>
                <a:lnTo>
                  <a:pt x="153618" y="5790"/>
                </a:lnTo>
                <a:lnTo>
                  <a:pt x="157168" y="8318"/>
                </a:lnTo>
                <a:lnTo>
                  <a:pt x="159360" y="13375"/>
                </a:lnTo>
                <a:lnTo>
                  <a:pt x="161553" y="18431"/>
                </a:lnTo>
                <a:lnTo>
                  <a:pt x="162649" y="24209"/>
                </a:lnTo>
                <a:lnTo>
                  <a:pt x="162649" y="37235"/>
                </a:lnTo>
                <a:lnTo>
                  <a:pt x="161553" y="43019"/>
                </a:lnTo>
                <a:lnTo>
                  <a:pt x="159360" y="48063"/>
                </a:lnTo>
                <a:lnTo>
                  <a:pt x="157168" y="53106"/>
                </a:lnTo>
                <a:lnTo>
                  <a:pt x="153618" y="55628"/>
                </a:lnTo>
                <a:lnTo>
                  <a:pt x="143826" y="55628"/>
                </a:lnTo>
                <a:lnTo>
                  <a:pt x="140289" y="53106"/>
                </a:lnTo>
                <a:lnTo>
                  <a:pt x="142406" y="61457"/>
                </a:lnTo>
                <a:lnTo>
                  <a:pt x="155038" y="61457"/>
                </a:lnTo>
                <a:lnTo>
                  <a:pt x="160151" y="58698"/>
                </a:lnTo>
                <a:lnTo>
                  <a:pt x="164050" y="53181"/>
                </a:lnTo>
                <a:lnTo>
                  <a:pt x="167949" y="47665"/>
                </a:lnTo>
                <a:lnTo>
                  <a:pt x="169899" y="40174"/>
                </a:lnTo>
                <a:lnTo>
                  <a:pt x="169899" y="21245"/>
                </a:lnTo>
                <a:lnTo>
                  <a:pt x="167949" y="13761"/>
                </a:lnTo>
                <a:lnTo>
                  <a:pt x="164050" y="8256"/>
                </a:lnTo>
                <a:lnTo>
                  <a:pt x="160151" y="2752"/>
                </a:lnTo>
                <a:lnTo>
                  <a:pt x="155038" y="0"/>
                </a:lnTo>
                <a:lnTo>
                  <a:pt x="142406" y="0"/>
                </a:lnTo>
                <a:lnTo>
                  <a:pt x="137305" y="2752"/>
                </a:lnTo>
                <a:lnTo>
                  <a:pt x="133406" y="8256"/>
                </a:lnTo>
                <a:lnTo>
                  <a:pt x="129507" y="13761"/>
                </a:lnTo>
                <a:lnTo>
                  <a:pt x="127558" y="21245"/>
                </a:lnTo>
                <a:lnTo>
                  <a:pt x="127558" y="30709"/>
                </a:lnTo>
                <a:close/>
              </a:path>
              <a:path w="271945" h="61457">
                <a:moveTo>
                  <a:pt x="178319" y="42030"/>
                </a:moveTo>
                <a:lnTo>
                  <a:pt x="206161" y="42030"/>
                </a:lnTo>
                <a:lnTo>
                  <a:pt x="185980" y="36239"/>
                </a:lnTo>
                <a:lnTo>
                  <a:pt x="206161" y="10909"/>
                </a:lnTo>
                <a:lnTo>
                  <a:pt x="206161" y="36239"/>
                </a:lnTo>
                <a:lnTo>
                  <a:pt x="185980" y="36239"/>
                </a:lnTo>
                <a:lnTo>
                  <a:pt x="206161" y="42030"/>
                </a:lnTo>
                <a:lnTo>
                  <a:pt x="206161" y="59700"/>
                </a:lnTo>
                <a:lnTo>
                  <a:pt x="213111" y="59700"/>
                </a:lnTo>
                <a:lnTo>
                  <a:pt x="213111" y="42030"/>
                </a:lnTo>
                <a:lnTo>
                  <a:pt x="221221" y="42030"/>
                </a:lnTo>
                <a:lnTo>
                  <a:pt x="221221" y="36239"/>
                </a:lnTo>
                <a:lnTo>
                  <a:pt x="213111" y="36239"/>
                </a:lnTo>
                <a:lnTo>
                  <a:pt x="213111" y="1718"/>
                </a:lnTo>
                <a:lnTo>
                  <a:pt x="206161" y="1718"/>
                </a:lnTo>
                <a:lnTo>
                  <a:pt x="178319" y="36239"/>
                </a:lnTo>
                <a:lnTo>
                  <a:pt x="178319" y="42030"/>
                </a:lnTo>
                <a:close/>
              </a:path>
              <a:path w="271945" h="61457">
                <a:moveTo>
                  <a:pt x="240143" y="48063"/>
                </a:moveTo>
                <a:lnTo>
                  <a:pt x="237950" y="43019"/>
                </a:lnTo>
                <a:lnTo>
                  <a:pt x="239352" y="58698"/>
                </a:lnTo>
                <a:lnTo>
                  <a:pt x="244453" y="61457"/>
                </a:lnTo>
                <a:lnTo>
                  <a:pt x="242335" y="53106"/>
                </a:lnTo>
                <a:lnTo>
                  <a:pt x="240143" y="48063"/>
                </a:lnTo>
                <a:close/>
              </a:path>
              <a:path w="271945" h="61457">
                <a:moveTo>
                  <a:pt x="229604" y="30709"/>
                </a:moveTo>
                <a:lnTo>
                  <a:pt x="229604" y="40174"/>
                </a:lnTo>
                <a:lnTo>
                  <a:pt x="231554" y="47665"/>
                </a:lnTo>
                <a:lnTo>
                  <a:pt x="235453" y="53181"/>
                </a:lnTo>
                <a:lnTo>
                  <a:pt x="239352" y="58698"/>
                </a:lnTo>
                <a:lnTo>
                  <a:pt x="237950" y="43019"/>
                </a:lnTo>
                <a:lnTo>
                  <a:pt x="236854" y="37235"/>
                </a:lnTo>
                <a:lnTo>
                  <a:pt x="236854" y="24209"/>
                </a:lnTo>
                <a:lnTo>
                  <a:pt x="237950" y="18431"/>
                </a:lnTo>
                <a:lnTo>
                  <a:pt x="240143" y="13375"/>
                </a:lnTo>
                <a:lnTo>
                  <a:pt x="242335" y="8318"/>
                </a:lnTo>
                <a:lnTo>
                  <a:pt x="245873" y="5790"/>
                </a:lnTo>
                <a:lnTo>
                  <a:pt x="255664" y="5790"/>
                </a:lnTo>
                <a:lnTo>
                  <a:pt x="259214" y="8318"/>
                </a:lnTo>
                <a:lnTo>
                  <a:pt x="261407" y="13375"/>
                </a:lnTo>
                <a:lnTo>
                  <a:pt x="263599" y="18431"/>
                </a:lnTo>
                <a:lnTo>
                  <a:pt x="264695" y="24209"/>
                </a:lnTo>
                <a:lnTo>
                  <a:pt x="264695" y="37235"/>
                </a:lnTo>
                <a:lnTo>
                  <a:pt x="263599" y="43019"/>
                </a:lnTo>
                <a:lnTo>
                  <a:pt x="261407" y="48063"/>
                </a:lnTo>
                <a:lnTo>
                  <a:pt x="259214" y="53106"/>
                </a:lnTo>
                <a:lnTo>
                  <a:pt x="255664" y="55628"/>
                </a:lnTo>
                <a:lnTo>
                  <a:pt x="245873" y="55628"/>
                </a:lnTo>
                <a:lnTo>
                  <a:pt x="242335" y="53106"/>
                </a:lnTo>
                <a:lnTo>
                  <a:pt x="244453" y="61457"/>
                </a:lnTo>
                <a:lnTo>
                  <a:pt x="257084" y="61457"/>
                </a:lnTo>
                <a:lnTo>
                  <a:pt x="262198" y="58698"/>
                </a:lnTo>
                <a:lnTo>
                  <a:pt x="266097" y="53181"/>
                </a:lnTo>
                <a:lnTo>
                  <a:pt x="269996" y="47665"/>
                </a:lnTo>
                <a:lnTo>
                  <a:pt x="271945" y="40174"/>
                </a:lnTo>
                <a:lnTo>
                  <a:pt x="271945" y="21245"/>
                </a:lnTo>
                <a:lnTo>
                  <a:pt x="269996" y="13761"/>
                </a:lnTo>
                <a:lnTo>
                  <a:pt x="266097" y="8256"/>
                </a:lnTo>
                <a:lnTo>
                  <a:pt x="262198" y="2752"/>
                </a:lnTo>
                <a:lnTo>
                  <a:pt x="257084" y="0"/>
                </a:lnTo>
                <a:lnTo>
                  <a:pt x="244453" y="0"/>
                </a:lnTo>
                <a:lnTo>
                  <a:pt x="239352" y="2752"/>
                </a:lnTo>
                <a:lnTo>
                  <a:pt x="235453" y="8256"/>
                </a:lnTo>
                <a:lnTo>
                  <a:pt x="231554" y="13761"/>
                </a:lnTo>
                <a:lnTo>
                  <a:pt x="229604" y="21245"/>
                </a:lnTo>
                <a:lnTo>
                  <a:pt x="229604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6100306" y="2658035"/>
            <a:ext cx="38491" cy="54227"/>
          </a:xfrm>
          <a:custGeom>
            <a:avLst/>
            <a:gdLst/>
            <a:ahLst/>
            <a:cxnLst/>
            <a:rect l="l" t="t" r="r" b="b"/>
            <a:pathLst>
              <a:path w="42340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5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6148799" y="2706361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6171990" y="2658035"/>
            <a:ext cx="35332" cy="54227"/>
          </a:xfrm>
          <a:custGeom>
            <a:avLst/>
            <a:gdLst/>
            <a:ahLst/>
            <a:cxnLst/>
            <a:rect l="l" t="t" r="r" b="b"/>
            <a:pathLst>
              <a:path w="38865" h="61457">
                <a:moveTo>
                  <a:pt x="32805" y="57378"/>
                </a:moveTo>
                <a:lnTo>
                  <a:pt x="34972" y="55118"/>
                </a:lnTo>
                <a:lnTo>
                  <a:pt x="36529" y="52228"/>
                </a:lnTo>
                <a:lnTo>
                  <a:pt x="38086" y="49339"/>
                </a:lnTo>
                <a:lnTo>
                  <a:pt x="38865" y="46126"/>
                </a:lnTo>
                <a:lnTo>
                  <a:pt x="38865" y="37534"/>
                </a:lnTo>
                <a:lnTo>
                  <a:pt x="37364" y="33231"/>
                </a:lnTo>
                <a:lnTo>
                  <a:pt x="34362" y="29682"/>
                </a:lnTo>
                <a:lnTo>
                  <a:pt x="31360" y="26133"/>
                </a:lnTo>
                <a:lnTo>
                  <a:pt x="27367" y="24358"/>
                </a:lnTo>
                <a:lnTo>
                  <a:pt x="20466" y="24358"/>
                </a:lnTo>
                <a:lnTo>
                  <a:pt x="18685" y="24626"/>
                </a:lnTo>
                <a:lnTo>
                  <a:pt x="15396" y="25697"/>
                </a:lnTo>
                <a:lnTo>
                  <a:pt x="12107" y="27646"/>
                </a:lnTo>
                <a:lnTo>
                  <a:pt x="8794" y="30435"/>
                </a:lnTo>
                <a:lnTo>
                  <a:pt x="7100" y="32652"/>
                </a:lnTo>
                <a:lnTo>
                  <a:pt x="7062" y="26139"/>
                </a:lnTo>
                <a:lnTo>
                  <a:pt x="7729" y="21811"/>
                </a:lnTo>
                <a:lnTo>
                  <a:pt x="9062" y="17615"/>
                </a:lnTo>
                <a:lnTo>
                  <a:pt x="10395" y="13418"/>
                </a:lnTo>
                <a:lnTo>
                  <a:pt x="12220" y="10398"/>
                </a:lnTo>
                <a:lnTo>
                  <a:pt x="14537" y="8555"/>
                </a:lnTo>
                <a:lnTo>
                  <a:pt x="16854" y="6712"/>
                </a:lnTo>
                <a:lnTo>
                  <a:pt x="19544" y="5790"/>
                </a:lnTo>
                <a:lnTo>
                  <a:pt x="25225" y="5790"/>
                </a:lnTo>
                <a:lnTo>
                  <a:pt x="27187" y="6301"/>
                </a:lnTo>
                <a:lnTo>
                  <a:pt x="29803" y="8343"/>
                </a:lnTo>
                <a:lnTo>
                  <a:pt x="30457" y="11021"/>
                </a:lnTo>
                <a:lnTo>
                  <a:pt x="37407" y="11021"/>
                </a:lnTo>
                <a:lnTo>
                  <a:pt x="37407" y="7883"/>
                </a:lnTo>
                <a:lnTo>
                  <a:pt x="36156" y="5417"/>
                </a:lnTo>
                <a:lnTo>
                  <a:pt x="33652" y="3250"/>
                </a:lnTo>
                <a:lnTo>
                  <a:pt x="31148" y="1083"/>
                </a:lnTo>
                <a:lnTo>
                  <a:pt x="27429" y="0"/>
                </a:lnTo>
                <a:lnTo>
                  <a:pt x="15247" y="0"/>
                </a:lnTo>
                <a:lnTo>
                  <a:pt x="9685" y="2814"/>
                </a:lnTo>
                <a:lnTo>
                  <a:pt x="5811" y="8443"/>
                </a:lnTo>
                <a:lnTo>
                  <a:pt x="1937" y="14072"/>
                </a:lnTo>
                <a:lnTo>
                  <a:pt x="0" y="21619"/>
                </a:lnTo>
                <a:lnTo>
                  <a:pt x="0" y="37758"/>
                </a:lnTo>
                <a:lnTo>
                  <a:pt x="859" y="43362"/>
                </a:lnTo>
                <a:lnTo>
                  <a:pt x="2578" y="47895"/>
                </a:lnTo>
                <a:lnTo>
                  <a:pt x="4297" y="52428"/>
                </a:lnTo>
                <a:lnTo>
                  <a:pt x="6832" y="55821"/>
                </a:lnTo>
                <a:lnTo>
                  <a:pt x="10183" y="58075"/>
                </a:lnTo>
                <a:lnTo>
                  <a:pt x="13534" y="60329"/>
                </a:lnTo>
                <a:lnTo>
                  <a:pt x="13067" y="52982"/>
                </a:lnTo>
                <a:lnTo>
                  <a:pt x="11615" y="51425"/>
                </a:lnTo>
                <a:lnTo>
                  <a:pt x="10557" y="49371"/>
                </a:lnTo>
                <a:lnTo>
                  <a:pt x="9498" y="47316"/>
                </a:lnTo>
                <a:lnTo>
                  <a:pt x="8968" y="45143"/>
                </a:lnTo>
                <a:lnTo>
                  <a:pt x="8968" y="39389"/>
                </a:lnTo>
                <a:lnTo>
                  <a:pt x="10040" y="36407"/>
                </a:lnTo>
                <a:lnTo>
                  <a:pt x="12182" y="33904"/>
                </a:lnTo>
                <a:lnTo>
                  <a:pt x="14325" y="31400"/>
                </a:lnTo>
                <a:lnTo>
                  <a:pt x="17103" y="30149"/>
                </a:lnTo>
                <a:lnTo>
                  <a:pt x="23605" y="30149"/>
                </a:lnTo>
                <a:lnTo>
                  <a:pt x="26227" y="31245"/>
                </a:lnTo>
                <a:lnTo>
                  <a:pt x="28382" y="33436"/>
                </a:lnTo>
                <a:lnTo>
                  <a:pt x="30537" y="35629"/>
                </a:lnTo>
                <a:lnTo>
                  <a:pt x="31615" y="38605"/>
                </a:lnTo>
                <a:lnTo>
                  <a:pt x="31615" y="46151"/>
                </a:lnTo>
                <a:lnTo>
                  <a:pt x="30594" y="49308"/>
                </a:lnTo>
                <a:lnTo>
                  <a:pt x="28551" y="51836"/>
                </a:lnTo>
                <a:lnTo>
                  <a:pt x="26508" y="54364"/>
                </a:lnTo>
                <a:lnTo>
                  <a:pt x="23967" y="55628"/>
                </a:lnTo>
                <a:lnTo>
                  <a:pt x="24216" y="61457"/>
                </a:lnTo>
                <a:lnTo>
                  <a:pt x="27249" y="60641"/>
                </a:lnTo>
                <a:lnTo>
                  <a:pt x="30027" y="59009"/>
                </a:lnTo>
                <a:lnTo>
                  <a:pt x="32805" y="5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6183869" y="2704784"/>
            <a:ext cx="10135" cy="7477"/>
          </a:xfrm>
          <a:custGeom>
            <a:avLst/>
            <a:gdLst/>
            <a:ahLst/>
            <a:cxnLst/>
            <a:rect l="l" t="t" r="r" b="b"/>
            <a:pathLst>
              <a:path w="11148" h="8474">
                <a:moveTo>
                  <a:pt x="3687" y="2117"/>
                </a:moveTo>
                <a:lnTo>
                  <a:pt x="1843" y="1058"/>
                </a:lnTo>
                <a:lnTo>
                  <a:pt x="0" y="0"/>
                </a:lnTo>
                <a:lnTo>
                  <a:pt x="467" y="7347"/>
                </a:lnTo>
                <a:lnTo>
                  <a:pt x="4048" y="8474"/>
                </a:lnTo>
                <a:lnTo>
                  <a:pt x="11148" y="8474"/>
                </a:lnTo>
                <a:lnTo>
                  <a:pt x="10899" y="2646"/>
                </a:lnTo>
                <a:lnTo>
                  <a:pt x="5692" y="2646"/>
                </a:lnTo>
                <a:lnTo>
                  <a:pt x="3687" y="21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6219190" y="2659551"/>
            <a:ext cx="32682" cy="52710"/>
          </a:xfrm>
          <a:custGeom>
            <a:avLst/>
            <a:gdLst/>
            <a:ahLst/>
            <a:cxnLst/>
            <a:rect l="l" t="t" r="r" b="b"/>
            <a:pathLst>
              <a:path w="35950" h="59738">
                <a:moveTo>
                  <a:pt x="27728" y="47378"/>
                </a:moveTo>
                <a:lnTo>
                  <a:pt x="25785" y="50006"/>
                </a:lnTo>
                <a:lnTo>
                  <a:pt x="23842" y="52633"/>
                </a:lnTo>
                <a:lnTo>
                  <a:pt x="20840" y="53947"/>
                </a:lnTo>
                <a:lnTo>
                  <a:pt x="13764" y="53947"/>
                </a:lnTo>
                <a:lnTo>
                  <a:pt x="11373" y="53406"/>
                </a:lnTo>
                <a:lnTo>
                  <a:pt x="9604" y="52322"/>
                </a:lnTo>
                <a:lnTo>
                  <a:pt x="7835" y="51239"/>
                </a:lnTo>
                <a:lnTo>
                  <a:pt x="6950" y="49862"/>
                </a:lnTo>
                <a:lnTo>
                  <a:pt x="6950" y="47820"/>
                </a:lnTo>
                <a:lnTo>
                  <a:pt x="0" y="47820"/>
                </a:lnTo>
                <a:lnTo>
                  <a:pt x="0" y="51382"/>
                </a:lnTo>
                <a:lnTo>
                  <a:pt x="1538" y="54103"/>
                </a:lnTo>
                <a:lnTo>
                  <a:pt x="4615" y="56357"/>
                </a:lnTo>
                <a:lnTo>
                  <a:pt x="7692" y="58611"/>
                </a:lnTo>
                <a:lnTo>
                  <a:pt x="11784" y="59738"/>
                </a:lnTo>
                <a:lnTo>
                  <a:pt x="23319" y="59738"/>
                </a:lnTo>
                <a:lnTo>
                  <a:pt x="28102" y="57751"/>
                </a:lnTo>
                <a:lnTo>
                  <a:pt x="31241" y="53779"/>
                </a:lnTo>
                <a:lnTo>
                  <a:pt x="34380" y="49806"/>
                </a:lnTo>
                <a:lnTo>
                  <a:pt x="35950" y="45292"/>
                </a:lnTo>
                <a:lnTo>
                  <a:pt x="35950" y="36426"/>
                </a:lnTo>
                <a:lnTo>
                  <a:pt x="35090" y="33181"/>
                </a:lnTo>
                <a:lnTo>
                  <a:pt x="33371" y="30504"/>
                </a:lnTo>
                <a:lnTo>
                  <a:pt x="31652" y="27826"/>
                </a:lnTo>
                <a:lnTo>
                  <a:pt x="29149" y="25747"/>
                </a:lnTo>
                <a:lnTo>
                  <a:pt x="25860" y="24265"/>
                </a:lnTo>
                <a:lnTo>
                  <a:pt x="22571" y="22783"/>
                </a:lnTo>
                <a:lnTo>
                  <a:pt x="17925" y="22042"/>
                </a:lnTo>
                <a:lnTo>
                  <a:pt x="10164" y="22042"/>
                </a:lnTo>
                <a:lnTo>
                  <a:pt x="10164" y="6388"/>
                </a:lnTo>
                <a:lnTo>
                  <a:pt x="33633" y="6388"/>
                </a:lnTo>
                <a:lnTo>
                  <a:pt x="33633" y="0"/>
                </a:lnTo>
                <a:lnTo>
                  <a:pt x="3774" y="0"/>
                </a:lnTo>
                <a:lnTo>
                  <a:pt x="3774" y="28131"/>
                </a:lnTo>
                <a:lnTo>
                  <a:pt x="16978" y="28131"/>
                </a:lnTo>
                <a:lnTo>
                  <a:pt x="22223" y="29383"/>
                </a:lnTo>
                <a:lnTo>
                  <a:pt x="24813" y="31886"/>
                </a:lnTo>
                <a:lnTo>
                  <a:pt x="27405" y="34389"/>
                </a:lnTo>
                <a:lnTo>
                  <a:pt x="28700" y="37484"/>
                </a:lnTo>
                <a:lnTo>
                  <a:pt x="28700" y="44433"/>
                </a:lnTo>
                <a:lnTo>
                  <a:pt x="27728" y="4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6075823" y="2689994"/>
            <a:ext cx="21097" cy="0"/>
          </a:xfrm>
          <a:custGeom>
            <a:avLst/>
            <a:gdLst/>
            <a:ahLst/>
            <a:cxnLst/>
            <a:rect l="l" t="t" r="r" b="b"/>
            <a:pathLst>
              <a:path w="23207">
                <a:moveTo>
                  <a:pt x="0" y="0"/>
                </a:moveTo>
                <a:lnTo>
                  <a:pt x="23207" y="0"/>
                </a:lnTo>
              </a:path>
            </a:pathLst>
          </a:custGeom>
          <a:ln w="70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6107894" y="2695994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6697685" y="2658035"/>
            <a:ext cx="34006" cy="52676"/>
          </a:xfrm>
          <a:custGeom>
            <a:avLst/>
            <a:gdLst/>
            <a:ahLst/>
            <a:cxnLst/>
            <a:rect l="l" t="t" r="r" b="b"/>
            <a:pathLst>
              <a:path w="37407" h="59700">
                <a:moveTo>
                  <a:pt x="7249" y="53312"/>
                </a:moveTo>
                <a:lnTo>
                  <a:pt x="7249" y="46089"/>
                </a:lnTo>
                <a:lnTo>
                  <a:pt x="11709" y="40124"/>
                </a:lnTo>
                <a:lnTo>
                  <a:pt x="20628" y="33997"/>
                </a:lnTo>
                <a:lnTo>
                  <a:pt x="23468" y="32054"/>
                </a:lnTo>
                <a:lnTo>
                  <a:pt x="25087" y="30933"/>
                </a:lnTo>
                <a:lnTo>
                  <a:pt x="27186" y="29234"/>
                </a:lnTo>
                <a:lnTo>
                  <a:pt x="29765" y="26955"/>
                </a:lnTo>
                <a:lnTo>
                  <a:pt x="32344" y="24676"/>
                </a:lnTo>
                <a:lnTo>
                  <a:pt x="34069" y="22490"/>
                </a:lnTo>
                <a:lnTo>
                  <a:pt x="34941" y="20398"/>
                </a:lnTo>
                <a:lnTo>
                  <a:pt x="35813" y="18306"/>
                </a:lnTo>
                <a:lnTo>
                  <a:pt x="36249" y="16226"/>
                </a:lnTo>
                <a:lnTo>
                  <a:pt x="36249" y="10274"/>
                </a:lnTo>
                <a:lnTo>
                  <a:pt x="34854" y="6942"/>
                </a:lnTo>
                <a:lnTo>
                  <a:pt x="32063" y="4165"/>
                </a:lnTo>
                <a:lnTo>
                  <a:pt x="29273" y="1388"/>
                </a:lnTo>
                <a:lnTo>
                  <a:pt x="24602" y="0"/>
                </a:lnTo>
                <a:lnTo>
                  <a:pt x="14462" y="0"/>
                </a:lnTo>
                <a:lnTo>
                  <a:pt x="11491" y="548"/>
                </a:lnTo>
                <a:lnTo>
                  <a:pt x="9136" y="1643"/>
                </a:lnTo>
                <a:lnTo>
                  <a:pt x="6782" y="2739"/>
                </a:lnTo>
                <a:lnTo>
                  <a:pt x="4914" y="4196"/>
                </a:lnTo>
                <a:lnTo>
                  <a:pt x="3531" y="6014"/>
                </a:lnTo>
                <a:lnTo>
                  <a:pt x="2148" y="7833"/>
                </a:lnTo>
                <a:lnTo>
                  <a:pt x="1457" y="9763"/>
                </a:lnTo>
                <a:lnTo>
                  <a:pt x="1457" y="12179"/>
                </a:lnTo>
                <a:lnTo>
                  <a:pt x="8408" y="12179"/>
                </a:lnTo>
                <a:lnTo>
                  <a:pt x="8408" y="11805"/>
                </a:lnTo>
                <a:lnTo>
                  <a:pt x="9180" y="8872"/>
                </a:lnTo>
                <a:lnTo>
                  <a:pt x="12269" y="6407"/>
                </a:lnTo>
                <a:lnTo>
                  <a:pt x="14636" y="5790"/>
                </a:lnTo>
                <a:lnTo>
                  <a:pt x="21338" y="5790"/>
                </a:lnTo>
                <a:lnTo>
                  <a:pt x="24029" y="6650"/>
                </a:lnTo>
                <a:lnTo>
                  <a:pt x="25897" y="8368"/>
                </a:lnTo>
                <a:lnTo>
                  <a:pt x="27766" y="10087"/>
                </a:lnTo>
                <a:lnTo>
                  <a:pt x="28700" y="12055"/>
                </a:lnTo>
                <a:lnTo>
                  <a:pt x="28700" y="16438"/>
                </a:lnTo>
                <a:lnTo>
                  <a:pt x="28003" y="18517"/>
                </a:lnTo>
                <a:lnTo>
                  <a:pt x="26607" y="20510"/>
                </a:lnTo>
                <a:lnTo>
                  <a:pt x="25187" y="22503"/>
                </a:lnTo>
                <a:lnTo>
                  <a:pt x="21861" y="25516"/>
                </a:lnTo>
                <a:lnTo>
                  <a:pt x="16629" y="29551"/>
                </a:lnTo>
                <a:lnTo>
                  <a:pt x="12705" y="32577"/>
                </a:lnTo>
                <a:lnTo>
                  <a:pt x="8121" y="36114"/>
                </a:lnTo>
                <a:lnTo>
                  <a:pt x="4858" y="39732"/>
                </a:lnTo>
                <a:lnTo>
                  <a:pt x="2915" y="43430"/>
                </a:lnTo>
                <a:lnTo>
                  <a:pt x="971" y="47129"/>
                </a:lnTo>
                <a:lnTo>
                  <a:pt x="0" y="50548"/>
                </a:lnTo>
                <a:lnTo>
                  <a:pt x="0" y="59700"/>
                </a:lnTo>
                <a:lnTo>
                  <a:pt x="37407" y="59700"/>
                </a:lnTo>
                <a:lnTo>
                  <a:pt x="37407" y="53312"/>
                </a:lnTo>
                <a:lnTo>
                  <a:pt x="7249" y="53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6674493" y="2706361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6744885" y="2659551"/>
            <a:ext cx="32682" cy="52710"/>
          </a:xfrm>
          <a:custGeom>
            <a:avLst/>
            <a:gdLst/>
            <a:ahLst/>
            <a:cxnLst/>
            <a:rect l="l" t="t" r="r" b="b"/>
            <a:pathLst>
              <a:path w="35950" h="59738">
                <a:moveTo>
                  <a:pt x="27728" y="47378"/>
                </a:moveTo>
                <a:lnTo>
                  <a:pt x="25785" y="50006"/>
                </a:lnTo>
                <a:lnTo>
                  <a:pt x="23842" y="52633"/>
                </a:lnTo>
                <a:lnTo>
                  <a:pt x="20840" y="53947"/>
                </a:lnTo>
                <a:lnTo>
                  <a:pt x="13764" y="53947"/>
                </a:lnTo>
                <a:lnTo>
                  <a:pt x="11373" y="53406"/>
                </a:lnTo>
                <a:lnTo>
                  <a:pt x="9604" y="52322"/>
                </a:lnTo>
                <a:lnTo>
                  <a:pt x="7835" y="51239"/>
                </a:lnTo>
                <a:lnTo>
                  <a:pt x="6950" y="49862"/>
                </a:lnTo>
                <a:lnTo>
                  <a:pt x="6950" y="47820"/>
                </a:lnTo>
                <a:lnTo>
                  <a:pt x="0" y="47820"/>
                </a:lnTo>
                <a:lnTo>
                  <a:pt x="0" y="51382"/>
                </a:lnTo>
                <a:lnTo>
                  <a:pt x="1538" y="54103"/>
                </a:lnTo>
                <a:lnTo>
                  <a:pt x="4615" y="56357"/>
                </a:lnTo>
                <a:lnTo>
                  <a:pt x="7692" y="58611"/>
                </a:lnTo>
                <a:lnTo>
                  <a:pt x="11784" y="59738"/>
                </a:lnTo>
                <a:lnTo>
                  <a:pt x="23319" y="59738"/>
                </a:lnTo>
                <a:lnTo>
                  <a:pt x="28102" y="57751"/>
                </a:lnTo>
                <a:lnTo>
                  <a:pt x="31241" y="53779"/>
                </a:lnTo>
                <a:lnTo>
                  <a:pt x="34380" y="49806"/>
                </a:lnTo>
                <a:lnTo>
                  <a:pt x="35950" y="45292"/>
                </a:lnTo>
                <a:lnTo>
                  <a:pt x="35950" y="36426"/>
                </a:lnTo>
                <a:lnTo>
                  <a:pt x="35090" y="33181"/>
                </a:lnTo>
                <a:lnTo>
                  <a:pt x="33371" y="30504"/>
                </a:lnTo>
                <a:lnTo>
                  <a:pt x="31652" y="27826"/>
                </a:lnTo>
                <a:lnTo>
                  <a:pt x="29149" y="25747"/>
                </a:lnTo>
                <a:lnTo>
                  <a:pt x="25860" y="24265"/>
                </a:lnTo>
                <a:lnTo>
                  <a:pt x="22571" y="22783"/>
                </a:lnTo>
                <a:lnTo>
                  <a:pt x="17925" y="22042"/>
                </a:lnTo>
                <a:lnTo>
                  <a:pt x="10164" y="22042"/>
                </a:lnTo>
                <a:lnTo>
                  <a:pt x="10164" y="6388"/>
                </a:lnTo>
                <a:lnTo>
                  <a:pt x="33633" y="6388"/>
                </a:lnTo>
                <a:lnTo>
                  <a:pt x="33633" y="0"/>
                </a:lnTo>
                <a:lnTo>
                  <a:pt x="3774" y="0"/>
                </a:lnTo>
                <a:lnTo>
                  <a:pt x="3774" y="28131"/>
                </a:lnTo>
                <a:lnTo>
                  <a:pt x="16978" y="28131"/>
                </a:lnTo>
                <a:lnTo>
                  <a:pt x="22223" y="29383"/>
                </a:lnTo>
                <a:lnTo>
                  <a:pt x="24813" y="31886"/>
                </a:lnTo>
                <a:lnTo>
                  <a:pt x="27405" y="34389"/>
                </a:lnTo>
                <a:lnTo>
                  <a:pt x="28700" y="37484"/>
                </a:lnTo>
                <a:lnTo>
                  <a:pt x="28700" y="44433"/>
                </a:lnTo>
                <a:lnTo>
                  <a:pt x="27728" y="4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6789673" y="2659551"/>
            <a:ext cx="35570" cy="51161"/>
          </a:xfrm>
          <a:custGeom>
            <a:avLst/>
            <a:gdLst/>
            <a:ahLst/>
            <a:cxnLst/>
            <a:rect l="l" t="t" r="r" b="b"/>
            <a:pathLst>
              <a:path w="39127" h="57982">
                <a:moveTo>
                  <a:pt x="15060" y="57982"/>
                </a:moveTo>
                <a:lnTo>
                  <a:pt x="15060" y="52615"/>
                </a:lnTo>
                <a:lnTo>
                  <a:pt x="15402" y="49688"/>
                </a:lnTo>
                <a:lnTo>
                  <a:pt x="16088" y="46326"/>
                </a:lnTo>
                <a:lnTo>
                  <a:pt x="16773" y="42963"/>
                </a:lnTo>
                <a:lnTo>
                  <a:pt x="18890" y="38032"/>
                </a:lnTo>
                <a:lnTo>
                  <a:pt x="22441" y="31531"/>
                </a:lnTo>
                <a:lnTo>
                  <a:pt x="25991" y="25031"/>
                </a:lnTo>
                <a:lnTo>
                  <a:pt x="29447" y="19514"/>
                </a:lnTo>
                <a:lnTo>
                  <a:pt x="32811" y="14981"/>
                </a:lnTo>
                <a:lnTo>
                  <a:pt x="38155" y="7808"/>
                </a:lnTo>
                <a:lnTo>
                  <a:pt x="39127" y="6388"/>
                </a:lnTo>
                <a:lnTo>
                  <a:pt x="39127" y="0"/>
                </a:lnTo>
                <a:lnTo>
                  <a:pt x="0" y="0"/>
                </a:lnTo>
                <a:lnTo>
                  <a:pt x="0" y="6388"/>
                </a:lnTo>
                <a:lnTo>
                  <a:pt x="32101" y="6388"/>
                </a:lnTo>
                <a:lnTo>
                  <a:pt x="30793" y="8181"/>
                </a:lnTo>
                <a:lnTo>
                  <a:pt x="27404" y="12839"/>
                </a:lnTo>
                <a:lnTo>
                  <a:pt x="23263" y="18798"/>
                </a:lnTo>
                <a:lnTo>
                  <a:pt x="18367" y="26058"/>
                </a:lnTo>
                <a:lnTo>
                  <a:pt x="13472" y="33318"/>
                </a:lnTo>
                <a:lnTo>
                  <a:pt x="10444" y="39022"/>
                </a:lnTo>
                <a:lnTo>
                  <a:pt x="9286" y="43169"/>
                </a:lnTo>
                <a:lnTo>
                  <a:pt x="8128" y="47316"/>
                </a:lnTo>
                <a:lnTo>
                  <a:pt x="7548" y="51419"/>
                </a:lnTo>
                <a:lnTo>
                  <a:pt x="7548" y="57982"/>
                </a:lnTo>
                <a:lnTo>
                  <a:pt x="15060" y="579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6835922" y="2677484"/>
            <a:ext cx="18039" cy="31563"/>
          </a:xfrm>
          <a:custGeom>
            <a:avLst/>
            <a:gdLst/>
            <a:ahLst/>
            <a:cxnLst/>
            <a:rect l="l" t="t" r="r" b="b"/>
            <a:pathLst>
              <a:path w="19843" h="35771">
                <a:moveTo>
                  <a:pt x="7249" y="19240"/>
                </a:moveTo>
                <a:lnTo>
                  <a:pt x="7823" y="17123"/>
                </a:lnTo>
                <a:lnTo>
                  <a:pt x="8968" y="15056"/>
                </a:lnTo>
                <a:lnTo>
                  <a:pt x="10115" y="12988"/>
                </a:lnTo>
                <a:lnTo>
                  <a:pt x="11665" y="11407"/>
                </a:lnTo>
                <a:lnTo>
                  <a:pt x="13621" y="10311"/>
                </a:lnTo>
                <a:lnTo>
                  <a:pt x="15577" y="9215"/>
                </a:lnTo>
                <a:lnTo>
                  <a:pt x="17651" y="8667"/>
                </a:lnTo>
                <a:lnTo>
                  <a:pt x="19843" y="2876"/>
                </a:lnTo>
                <a:lnTo>
                  <a:pt x="16854" y="2876"/>
                </a:lnTo>
                <a:lnTo>
                  <a:pt x="14394" y="1917"/>
                </a:lnTo>
                <a:lnTo>
                  <a:pt x="12463" y="0"/>
                </a:lnTo>
                <a:lnTo>
                  <a:pt x="11248" y="5678"/>
                </a:lnTo>
                <a:lnTo>
                  <a:pt x="7461" y="7372"/>
                </a:lnTo>
                <a:lnTo>
                  <a:pt x="4640" y="9688"/>
                </a:lnTo>
                <a:lnTo>
                  <a:pt x="2784" y="12627"/>
                </a:lnTo>
                <a:lnTo>
                  <a:pt x="928" y="15566"/>
                </a:lnTo>
                <a:lnTo>
                  <a:pt x="0" y="18642"/>
                </a:lnTo>
                <a:lnTo>
                  <a:pt x="0" y="24868"/>
                </a:lnTo>
                <a:lnTo>
                  <a:pt x="822" y="27820"/>
                </a:lnTo>
                <a:lnTo>
                  <a:pt x="2466" y="30709"/>
                </a:lnTo>
                <a:lnTo>
                  <a:pt x="4110" y="33598"/>
                </a:lnTo>
                <a:lnTo>
                  <a:pt x="6334" y="35771"/>
                </a:lnTo>
                <a:lnTo>
                  <a:pt x="7249" y="23499"/>
                </a:lnTo>
                <a:lnTo>
                  <a:pt x="7249" y="19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6838029" y="2658035"/>
            <a:ext cx="34006" cy="54227"/>
          </a:xfrm>
          <a:custGeom>
            <a:avLst/>
            <a:gdLst/>
            <a:ahLst/>
            <a:cxnLst/>
            <a:rect l="l" t="t" r="r" b="b"/>
            <a:pathLst>
              <a:path w="37407" h="61457">
                <a:moveTo>
                  <a:pt x="27292" y="35031"/>
                </a:moveTo>
                <a:lnTo>
                  <a:pt x="28438" y="37098"/>
                </a:lnTo>
                <a:lnTo>
                  <a:pt x="29585" y="39165"/>
                </a:lnTo>
                <a:lnTo>
                  <a:pt x="30157" y="41282"/>
                </a:lnTo>
                <a:lnTo>
                  <a:pt x="30157" y="45541"/>
                </a:lnTo>
                <a:lnTo>
                  <a:pt x="29616" y="47584"/>
                </a:lnTo>
                <a:lnTo>
                  <a:pt x="28532" y="49576"/>
                </a:lnTo>
                <a:lnTo>
                  <a:pt x="27448" y="51568"/>
                </a:lnTo>
                <a:lnTo>
                  <a:pt x="25904" y="53075"/>
                </a:lnTo>
                <a:lnTo>
                  <a:pt x="23898" y="54096"/>
                </a:lnTo>
                <a:lnTo>
                  <a:pt x="21892" y="55118"/>
                </a:lnTo>
                <a:lnTo>
                  <a:pt x="19768" y="55628"/>
                </a:lnTo>
                <a:lnTo>
                  <a:pt x="15309" y="55628"/>
                </a:lnTo>
                <a:lnTo>
                  <a:pt x="13198" y="55118"/>
                </a:lnTo>
                <a:lnTo>
                  <a:pt x="11192" y="54096"/>
                </a:lnTo>
                <a:lnTo>
                  <a:pt x="9186" y="53075"/>
                </a:lnTo>
                <a:lnTo>
                  <a:pt x="7642" y="51568"/>
                </a:lnTo>
                <a:lnTo>
                  <a:pt x="6558" y="49576"/>
                </a:lnTo>
                <a:lnTo>
                  <a:pt x="5474" y="47584"/>
                </a:lnTo>
                <a:lnTo>
                  <a:pt x="4932" y="45541"/>
                </a:lnTo>
                <a:lnTo>
                  <a:pt x="4017" y="57814"/>
                </a:lnTo>
                <a:lnTo>
                  <a:pt x="6820" y="59271"/>
                </a:lnTo>
                <a:lnTo>
                  <a:pt x="9622" y="60728"/>
                </a:lnTo>
                <a:lnTo>
                  <a:pt x="13191" y="61457"/>
                </a:lnTo>
                <a:lnTo>
                  <a:pt x="21886" y="61457"/>
                </a:lnTo>
                <a:lnTo>
                  <a:pt x="25468" y="60728"/>
                </a:lnTo>
                <a:lnTo>
                  <a:pt x="28270" y="59271"/>
                </a:lnTo>
                <a:lnTo>
                  <a:pt x="31073" y="57814"/>
                </a:lnTo>
                <a:lnTo>
                  <a:pt x="33297" y="55641"/>
                </a:lnTo>
                <a:lnTo>
                  <a:pt x="34941" y="52752"/>
                </a:lnTo>
                <a:lnTo>
                  <a:pt x="36585" y="49862"/>
                </a:lnTo>
                <a:lnTo>
                  <a:pt x="37407" y="46911"/>
                </a:lnTo>
                <a:lnTo>
                  <a:pt x="37407" y="40685"/>
                </a:lnTo>
                <a:lnTo>
                  <a:pt x="36473" y="37608"/>
                </a:lnTo>
                <a:lnTo>
                  <a:pt x="34605" y="34670"/>
                </a:lnTo>
                <a:lnTo>
                  <a:pt x="32736" y="31730"/>
                </a:lnTo>
                <a:lnTo>
                  <a:pt x="29908" y="29414"/>
                </a:lnTo>
                <a:lnTo>
                  <a:pt x="26121" y="27720"/>
                </a:lnTo>
                <a:lnTo>
                  <a:pt x="29111" y="26251"/>
                </a:lnTo>
                <a:lnTo>
                  <a:pt x="31353" y="24446"/>
                </a:lnTo>
                <a:lnTo>
                  <a:pt x="32848" y="22304"/>
                </a:lnTo>
                <a:lnTo>
                  <a:pt x="34343" y="20161"/>
                </a:lnTo>
                <a:lnTo>
                  <a:pt x="35090" y="17696"/>
                </a:lnTo>
                <a:lnTo>
                  <a:pt x="35090" y="12191"/>
                </a:lnTo>
                <a:lnTo>
                  <a:pt x="34349" y="9645"/>
                </a:lnTo>
                <a:lnTo>
                  <a:pt x="32867" y="7266"/>
                </a:lnTo>
                <a:lnTo>
                  <a:pt x="31385" y="4887"/>
                </a:lnTo>
                <a:lnTo>
                  <a:pt x="29229" y="3082"/>
                </a:lnTo>
                <a:lnTo>
                  <a:pt x="26402" y="1849"/>
                </a:lnTo>
                <a:lnTo>
                  <a:pt x="23574" y="616"/>
                </a:lnTo>
                <a:lnTo>
                  <a:pt x="20616" y="0"/>
                </a:lnTo>
                <a:lnTo>
                  <a:pt x="14462" y="0"/>
                </a:lnTo>
                <a:lnTo>
                  <a:pt x="11516" y="610"/>
                </a:lnTo>
                <a:lnTo>
                  <a:pt x="8688" y="1830"/>
                </a:lnTo>
                <a:lnTo>
                  <a:pt x="5860" y="3051"/>
                </a:lnTo>
                <a:lnTo>
                  <a:pt x="3705" y="4857"/>
                </a:lnTo>
                <a:lnTo>
                  <a:pt x="2223" y="7247"/>
                </a:lnTo>
                <a:lnTo>
                  <a:pt x="741" y="9638"/>
                </a:lnTo>
                <a:lnTo>
                  <a:pt x="0" y="12191"/>
                </a:lnTo>
                <a:lnTo>
                  <a:pt x="0" y="17696"/>
                </a:lnTo>
                <a:lnTo>
                  <a:pt x="747" y="20161"/>
                </a:lnTo>
                <a:lnTo>
                  <a:pt x="2242" y="22304"/>
                </a:lnTo>
                <a:lnTo>
                  <a:pt x="3736" y="24446"/>
                </a:lnTo>
                <a:lnTo>
                  <a:pt x="5966" y="26251"/>
                </a:lnTo>
                <a:lnTo>
                  <a:pt x="8931" y="27720"/>
                </a:lnTo>
                <a:lnTo>
                  <a:pt x="10146" y="22042"/>
                </a:lnTo>
                <a:lnTo>
                  <a:pt x="8215" y="20124"/>
                </a:lnTo>
                <a:lnTo>
                  <a:pt x="7249" y="17870"/>
                </a:lnTo>
                <a:lnTo>
                  <a:pt x="7249" y="12440"/>
                </a:lnTo>
                <a:lnTo>
                  <a:pt x="8289" y="10149"/>
                </a:lnTo>
                <a:lnTo>
                  <a:pt x="10370" y="8406"/>
                </a:lnTo>
                <a:lnTo>
                  <a:pt x="12450" y="6662"/>
                </a:lnTo>
                <a:lnTo>
                  <a:pt x="14835" y="5790"/>
                </a:lnTo>
                <a:lnTo>
                  <a:pt x="20242" y="5790"/>
                </a:lnTo>
                <a:lnTo>
                  <a:pt x="22640" y="6662"/>
                </a:lnTo>
                <a:lnTo>
                  <a:pt x="24720" y="8406"/>
                </a:lnTo>
                <a:lnTo>
                  <a:pt x="26800" y="10149"/>
                </a:lnTo>
                <a:lnTo>
                  <a:pt x="27841" y="12440"/>
                </a:lnTo>
                <a:lnTo>
                  <a:pt x="27841" y="17870"/>
                </a:lnTo>
                <a:lnTo>
                  <a:pt x="26869" y="20124"/>
                </a:lnTo>
                <a:lnTo>
                  <a:pt x="24926" y="22042"/>
                </a:lnTo>
                <a:lnTo>
                  <a:pt x="22982" y="23960"/>
                </a:lnTo>
                <a:lnTo>
                  <a:pt x="20516" y="24918"/>
                </a:lnTo>
                <a:lnTo>
                  <a:pt x="17526" y="24918"/>
                </a:lnTo>
                <a:lnTo>
                  <a:pt x="15334" y="30709"/>
                </a:lnTo>
                <a:lnTo>
                  <a:pt x="19719" y="30709"/>
                </a:lnTo>
                <a:lnTo>
                  <a:pt x="21799" y="31257"/>
                </a:lnTo>
                <a:lnTo>
                  <a:pt x="23767" y="32353"/>
                </a:lnTo>
                <a:lnTo>
                  <a:pt x="25735" y="33449"/>
                </a:lnTo>
                <a:lnTo>
                  <a:pt x="27292" y="350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6633588" y="2695994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6626001" y="2658035"/>
            <a:ext cx="38491" cy="54227"/>
          </a:xfrm>
          <a:custGeom>
            <a:avLst/>
            <a:gdLst/>
            <a:ahLst/>
            <a:cxnLst/>
            <a:rect l="l" t="t" r="r" b="b"/>
            <a:pathLst>
              <a:path w="42340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5"/>
                </a:lnTo>
                <a:lnTo>
                  <a:pt x="12731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10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1" y="24209"/>
                </a:lnTo>
                <a:lnTo>
                  <a:pt x="35091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10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1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7111665" y="2658035"/>
            <a:ext cx="148100" cy="54227"/>
          </a:xfrm>
          <a:custGeom>
            <a:avLst/>
            <a:gdLst/>
            <a:ahLst/>
            <a:cxnLst/>
            <a:rect l="l" t="t" r="r" b="b"/>
            <a:pathLst>
              <a:path w="162910" h="61457">
                <a:moveTo>
                  <a:pt x="11734" y="8929"/>
                </a:moveTo>
                <a:lnTo>
                  <a:pt x="11734" y="59700"/>
                </a:lnTo>
                <a:lnTo>
                  <a:pt x="18685" y="59700"/>
                </a:lnTo>
                <a:lnTo>
                  <a:pt x="18685" y="1718"/>
                </a:lnTo>
                <a:lnTo>
                  <a:pt x="11734" y="1718"/>
                </a:lnTo>
                <a:lnTo>
                  <a:pt x="0" y="7135"/>
                </a:lnTo>
                <a:lnTo>
                  <a:pt x="0" y="13599"/>
                </a:lnTo>
                <a:lnTo>
                  <a:pt x="11734" y="8929"/>
                </a:lnTo>
                <a:close/>
              </a:path>
              <a:path w="162910" h="61457">
                <a:moveTo>
                  <a:pt x="46352" y="49837"/>
                </a:moveTo>
                <a:lnTo>
                  <a:pt x="46352" y="59700"/>
                </a:lnTo>
                <a:lnTo>
                  <a:pt x="56217" y="59700"/>
                </a:lnTo>
                <a:lnTo>
                  <a:pt x="56217" y="49837"/>
                </a:lnTo>
                <a:lnTo>
                  <a:pt x="46352" y="49837"/>
                </a:lnTo>
                <a:close/>
              </a:path>
              <a:path w="162910" h="61457">
                <a:moveTo>
                  <a:pt x="69285" y="42030"/>
                </a:moveTo>
                <a:lnTo>
                  <a:pt x="97125" y="42030"/>
                </a:lnTo>
                <a:lnTo>
                  <a:pt x="76946" y="36239"/>
                </a:lnTo>
                <a:lnTo>
                  <a:pt x="97125" y="10909"/>
                </a:lnTo>
                <a:lnTo>
                  <a:pt x="97125" y="36239"/>
                </a:lnTo>
                <a:lnTo>
                  <a:pt x="76946" y="36239"/>
                </a:lnTo>
                <a:lnTo>
                  <a:pt x="97125" y="42030"/>
                </a:lnTo>
                <a:lnTo>
                  <a:pt x="97125" y="59700"/>
                </a:lnTo>
                <a:lnTo>
                  <a:pt x="104077" y="59700"/>
                </a:lnTo>
                <a:lnTo>
                  <a:pt x="104077" y="42030"/>
                </a:lnTo>
                <a:lnTo>
                  <a:pt x="112186" y="42030"/>
                </a:lnTo>
                <a:lnTo>
                  <a:pt x="112186" y="36239"/>
                </a:lnTo>
                <a:lnTo>
                  <a:pt x="104077" y="36239"/>
                </a:lnTo>
                <a:lnTo>
                  <a:pt x="104077" y="1718"/>
                </a:lnTo>
                <a:lnTo>
                  <a:pt x="97125" y="1718"/>
                </a:lnTo>
                <a:lnTo>
                  <a:pt x="69285" y="36239"/>
                </a:lnTo>
                <a:lnTo>
                  <a:pt x="69285" y="42030"/>
                </a:lnTo>
                <a:close/>
              </a:path>
              <a:path w="162910" h="61457">
                <a:moveTo>
                  <a:pt x="131108" y="48063"/>
                </a:moveTo>
                <a:lnTo>
                  <a:pt x="128915" y="43019"/>
                </a:lnTo>
                <a:lnTo>
                  <a:pt x="130317" y="58698"/>
                </a:lnTo>
                <a:lnTo>
                  <a:pt x="135418" y="61457"/>
                </a:lnTo>
                <a:lnTo>
                  <a:pt x="133300" y="53106"/>
                </a:lnTo>
                <a:lnTo>
                  <a:pt x="131108" y="48063"/>
                </a:lnTo>
                <a:close/>
              </a:path>
              <a:path w="162910" h="61457">
                <a:moveTo>
                  <a:pt x="120570" y="30709"/>
                </a:moveTo>
                <a:lnTo>
                  <a:pt x="120570" y="40174"/>
                </a:lnTo>
                <a:lnTo>
                  <a:pt x="122519" y="47665"/>
                </a:lnTo>
                <a:lnTo>
                  <a:pt x="126418" y="53181"/>
                </a:lnTo>
                <a:lnTo>
                  <a:pt x="130317" y="58698"/>
                </a:lnTo>
                <a:lnTo>
                  <a:pt x="128915" y="43019"/>
                </a:lnTo>
                <a:lnTo>
                  <a:pt x="127819" y="37235"/>
                </a:lnTo>
                <a:lnTo>
                  <a:pt x="127819" y="24209"/>
                </a:lnTo>
                <a:lnTo>
                  <a:pt x="128915" y="18431"/>
                </a:lnTo>
                <a:lnTo>
                  <a:pt x="131108" y="13375"/>
                </a:lnTo>
                <a:lnTo>
                  <a:pt x="133300" y="8318"/>
                </a:lnTo>
                <a:lnTo>
                  <a:pt x="136838" y="5790"/>
                </a:lnTo>
                <a:lnTo>
                  <a:pt x="146629" y="5790"/>
                </a:lnTo>
                <a:lnTo>
                  <a:pt x="150179" y="8318"/>
                </a:lnTo>
                <a:lnTo>
                  <a:pt x="152372" y="13375"/>
                </a:lnTo>
                <a:lnTo>
                  <a:pt x="154564" y="18431"/>
                </a:lnTo>
                <a:lnTo>
                  <a:pt x="155660" y="24209"/>
                </a:lnTo>
                <a:lnTo>
                  <a:pt x="155660" y="37235"/>
                </a:lnTo>
                <a:lnTo>
                  <a:pt x="154564" y="43019"/>
                </a:lnTo>
                <a:lnTo>
                  <a:pt x="152372" y="48063"/>
                </a:lnTo>
                <a:lnTo>
                  <a:pt x="150179" y="53106"/>
                </a:lnTo>
                <a:lnTo>
                  <a:pt x="146629" y="55628"/>
                </a:lnTo>
                <a:lnTo>
                  <a:pt x="136838" y="55628"/>
                </a:lnTo>
                <a:lnTo>
                  <a:pt x="133300" y="53106"/>
                </a:lnTo>
                <a:lnTo>
                  <a:pt x="135418" y="61457"/>
                </a:lnTo>
                <a:lnTo>
                  <a:pt x="148049" y="61457"/>
                </a:lnTo>
                <a:lnTo>
                  <a:pt x="153163" y="58698"/>
                </a:lnTo>
                <a:lnTo>
                  <a:pt x="157062" y="53181"/>
                </a:lnTo>
                <a:lnTo>
                  <a:pt x="160961" y="47665"/>
                </a:lnTo>
                <a:lnTo>
                  <a:pt x="162910" y="40174"/>
                </a:lnTo>
                <a:lnTo>
                  <a:pt x="162910" y="21245"/>
                </a:lnTo>
                <a:lnTo>
                  <a:pt x="160961" y="13761"/>
                </a:lnTo>
                <a:lnTo>
                  <a:pt x="157062" y="8256"/>
                </a:lnTo>
                <a:lnTo>
                  <a:pt x="153163" y="2752"/>
                </a:lnTo>
                <a:lnTo>
                  <a:pt x="148049" y="0"/>
                </a:lnTo>
                <a:lnTo>
                  <a:pt x="135418" y="0"/>
                </a:lnTo>
                <a:lnTo>
                  <a:pt x="130317" y="2752"/>
                </a:lnTo>
                <a:lnTo>
                  <a:pt x="126418" y="8256"/>
                </a:lnTo>
                <a:lnTo>
                  <a:pt x="122519" y="13761"/>
                </a:lnTo>
                <a:lnTo>
                  <a:pt x="120570" y="21245"/>
                </a:lnTo>
                <a:lnTo>
                  <a:pt x="12057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7631005" y="2658035"/>
            <a:ext cx="38491" cy="54227"/>
          </a:xfrm>
          <a:custGeom>
            <a:avLst/>
            <a:gdLst/>
            <a:ahLst/>
            <a:cxnLst/>
            <a:rect l="l" t="t" r="r" b="b"/>
            <a:pathLst>
              <a:path w="42340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5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5" y="18431"/>
                </a:lnTo>
                <a:lnTo>
                  <a:pt x="10538" y="13375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7679498" y="2706361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7702961" y="2658035"/>
            <a:ext cx="34007" cy="54227"/>
          </a:xfrm>
          <a:custGeom>
            <a:avLst/>
            <a:gdLst/>
            <a:ahLst/>
            <a:cxnLst/>
            <a:rect l="l" t="t" r="r" b="b"/>
            <a:pathLst>
              <a:path w="37408" h="61457">
                <a:moveTo>
                  <a:pt x="16916" y="37098"/>
                </a:moveTo>
                <a:lnTo>
                  <a:pt x="18685" y="36824"/>
                </a:lnTo>
                <a:lnTo>
                  <a:pt x="21973" y="35728"/>
                </a:lnTo>
                <a:lnTo>
                  <a:pt x="25281" y="33792"/>
                </a:lnTo>
                <a:lnTo>
                  <a:pt x="28613" y="31021"/>
                </a:lnTo>
                <a:lnTo>
                  <a:pt x="30307" y="28804"/>
                </a:lnTo>
                <a:lnTo>
                  <a:pt x="30345" y="35317"/>
                </a:lnTo>
                <a:lnTo>
                  <a:pt x="29672" y="39645"/>
                </a:lnTo>
                <a:lnTo>
                  <a:pt x="28327" y="43841"/>
                </a:lnTo>
                <a:lnTo>
                  <a:pt x="26981" y="48038"/>
                </a:lnTo>
                <a:lnTo>
                  <a:pt x="25156" y="51058"/>
                </a:lnTo>
                <a:lnTo>
                  <a:pt x="22852" y="52901"/>
                </a:lnTo>
                <a:lnTo>
                  <a:pt x="20547" y="54744"/>
                </a:lnTo>
                <a:lnTo>
                  <a:pt x="17850" y="55666"/>
                </a:lnTo>
                <a:lnTo>
                  <a:pt x="12145" y="55666"/>
                </a:lnTo>
                <a:lnTo>
                  <a:pt x="10189" y="55149"/>
                </a:lnTo>
                <a:lnTo>
                  <a:pt x="7598" y="53082"/>
                </a:lnTo>
                <a:lnTo>
                  <a:pt x="6951" y="50435"/>
                </a:lnTo>
                <a:lnTo>
                  <a:pt x="0" y="50435"/>
                </a:lnTo>
                <a:lnTo>
                  <a:pt x="0" y="53573"/>
                </a:lnTo>
                <a:lnTo>
                  <a:pt x="1245" y="56039"/>
                </a:lnTo>
                <a:lnTo>
                  <a:pt x="3737" y="58206"/>
                </a:lnTo>
                <a:lnTo>
                  <a:pt x="6228" y="60373"/>
                </a:lnTo>
                <a:lnTo>
                  <a:pt x="9940" y="61457"/>
                </a:lnTo>
                <a:lnTo>
                  <a:pt x="22123" y="61457"/>
                </a:lnTo>
                <a:lnTo>
                  <a:pt x="27691" y="58642"/>
                </a:lnTo>
                <a:lnTo>
                  <a:pt x="31578" y="53013"/>
                </a:lnTo>
                <a:lnTo>
                  <a:pt x="35464" y="47384"/>
                </a:lnTo>
                <a:lnTo>
                  <a:pt x="37408" y="39825"/>
                </a:lnTo>
                <a:lnTo>
                  <a:pt x="37408" y="23661"/>
                </a:lnTo>
                <a:lnTo>
                  <a:pt x="36548" y="18063"/>
                </a:lnTo>
                <a:lnTo>
                  <a:pt x="34829" y="13542"/>
                </a:lnTo>
                <a:lnTo>
                  <a:pt x="33110" y="9022"/>
                </a:lnTo>
                <a:lnTo>
                  <a:pt x="30575" y="5635"/>
                </a:lnTo>
                <a:lnTo>
                  <a:pt x="27224" y="3381"/>
                </a:lnTo>
                <a:lnTo>
                  <a:pt x="23873" y="1127"/>
                </a:lnTo>
                <a:lnTo>
                  <a:pt x="20292" y="0"/>
                </a:lnTo>
                <a:lnTo>
                  <a:pt x="13191" y="0"/>
                </a:lnTo>
                <a:lnTo>
                  <a:pt x="10158" y="815"/>
                </a:lnTo>
                <a:lnTo>
                  <a:pt x="7380" y="2447"/>
                </a:lnTo>
                <a:lnTo>
                  <a:pt x="5793" y="15267"/>
                </a:lnTo>
                <a:lnTo>
                  <a:pt x="6813" y="12110"/>
                </a:lnTo>
                <a:lnTo>
                  <a:pt x="8856" y="9582"/>
                </a:lnTo>
                <a:lnTo>
                  <a:pt x="10900" y="7054"/>
                </a:lnTo>
                <a:lnTo>
                  <a:pt x="13428" y="5790"/>
                </a:lnTo>
                <a:lnTo>
                  <a:pt x="18610" y="5790"/>
                </a:lnTo>
                <a:lnTo>
                  <a:pt x="20622" y="6320"/>
                </a:lnTo>
                <a:lnTo>
                  <a:pt x="22478" y="7378"/>
                </a:lnTo>
                <a:lnTo>
                  <a:pt x="24334" y="8437"/>
                </a:lnTo>
                <a:lnTo>
                  <a:pt x="25785" y="9999"/>
                </a:lnTo>
                <a:lnTo>
                  <a:pt x="26832" y="12067"/>
                </a:lnTo>
                <a:lnTo>
                  <a:pt x="27878" y="14134"/>
                </a:lnTo>
                <a:lnTo>
                  <a:pt x="28401" y="16301"/>
                </a:lnTo>
                <a:lnTo>
                  <a:pt x="28401" y="22029"/>
                </a:lnTo>
                <a:lnTo>
                  <a:pt x="27330" y="25018"/>
                </a:lnTo>
                <a:lnTo>
                  <a:pt x="25188" y="27534"/>
                </a:lnTo>
                <a:lnTo>
                  <a:pt x="23045" y="30049"/>
                </a:lnTo>
                <a:lnTo>
                  <a:pt x="20280" y="31307"/>
                </a:lnTo>
                <a:lnTo>
                  <a:pt x="13802" y="31307"/>
                </a:lnTo>
                <a:lnTo>
                  <a:pt x="15023" y="37098"/>
                </a:lnTo>
                <a:lnTo>
                  <a:pt x="16916" y="37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7701636" y="2660194"/>
            <a:ext cx="14982" cy="30574"/>
          </a:xfrm>
          <a:custGeom>
            <a:avLst/>
            <a:gdLst/>
            <a:ahLst/>
            <a:cxnLst/>
            <a:rect l="l" t="t" r="r" b="b"/>
            <a:pathLst>
              <a:path w="16480" h="34651">
                <a:moveTo>
                  <a:pt x="1494" y="25747"/>
                </a:moveTo>
                <a:lnTo>
                  <a:pt x="4484" y="29308"/>
                </a:lnTo>
                <a:lnTo>
                  <a:pt x="7473" y="32870"/>
                </a:lnTo>
                <a:lnTo>
                  <a:pt x="11472" y="34651"/>
                </a:lnTo>
                <a:lnTo>
                  <a:pt x="16480" y="34651"/>
                </a:lnTo>
                <a:lnTo>
                  <a:pt x="15259" y="28860"/>
                </a:lnTo>
                <a:lnTo>
                  <a:pt x="12637" y="27764"/>
                </a:lnTo>
                <a:lnTo>
                  <a:pt x="10481" y="25572"/>
                </a:lnTo>
                <a:lnTo>
                  <a:pt x="8327" y="23380"/>
                </a:lnTo>
                <a:lnTo>
                  <a:pt x="7249" y="20392"/>
                </a:lnTo>
                <a:lnTo>
                  <a:pt x="7249" y="12820"/>
                </a:lnTo>
                <a:lnTo>
                  <a:pt x="8837" y="0"/>
                </a:lnTo>
                <a:lnTo>
                  <a:pt x="6059" y="1631"/>
                </a:lnTo>
                <a:lnTo>
                  <a:pt x="3892" y="3885"/>
                </a:lnTo>
                <a:lnTo>
                  <a:pt x="2335" y="6762"/>
                </a:lnTo>
                <a:lnTo>
                  <a:pt x="778" y="9638"/>
                </a:lnTo>
                <a:lnTo>
                  <a:pt x="0" y="12858"/>
                </a:lnTo>
                <a:lnTo>
                  <a:pt x="0" y="21450"/>
                </a:lnTo>
                <a:lnTo>
                  <a:pt x="1494" y="25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7753322" y="2659551"/>
            <a:ext cx="16986" cy="51161"/>
          </a:xfrm>
          <a:custGeom>
            <a:avLst/>
            <a:gdLst/>
            <a:ahLst/>
            <a:cxnLst/>
            <a:rect l="l" t="t" r="r" b="b"/>
            <a:pathLst>
              <a:path w="18685" h="57982">
                <a:moveTo>
                  <a:pt x="11734" y="7210"/>
                </a:moveTo>
                <a:lnTo>
                  <a:pt x="11734" y="57982"/>
                </a:lnTo>
                <a:lnTo>
                  <a:pt x="18685" y="57982"/>
                </a:lnTo>
                <a:lnTo>
                  <a:pt x="18685" y="0"/>
                </a:lnTo>
                <a:lnTo>
                  <a:pt x="11734" y="0"/>
                </a:lnTo>
                <a:lnTo>
                  <a:pt x="0" y="5417"/>
                </a:lnTo>
                <a:lnTo>
                  <a:pt x="0" y="11880"/>
                </a:lnTo>
                <a:lnTo>
                  <a:pt x="11734" y="7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7795731" y="2658035"/>
            <a:ext cx="34007" cy="54227"/>
          </a:xfrm>
          <a:custGeom>
            <a:avLst/>
            <a:gdLst/>
            <a:ahLst/>
            <a:cxnLst/>
            <a:rect l="l" t="t" r="r" b="b"/>
            <a:pathLst>
              <a:path w="37408" h="61457">
                <a:moveTo>
                  <a:pt x="16916" y="37098"/>
                </a:moveTo>
                <a:lnTo>
                  <a:pt x="18685" y="36824"/>
                </a:lnTo>
                <a:lnTo>
                  <a:pt x="21973" y="35728"/>
                </a:lnTo>
                <a:lnTo>
                  <a:pt x="25281" y="33792"/>
                </a:lnTo>
                <a:lnTo>
                  <a:pt x="28613" y="31021"/>
                </a:lnTo>
                <a:lnTo>
                  <a:pt x="30307" y="28804"/>
                </a:lnTo>
                <a:lnTo>
                  <a:pt x="30345" y="35317"/>
                </a:lnTo>
                <a:lnTo>
                  <a:pt x="29672" y="39645"/>
                </a:lnTo>
                <a:lnTo>
                  <a:pt x="28327" y="43841"/>
                </a:lnTo>
                <a:lnTo>
                  <a:pt x="26981" y="48038"/>
                </a:lnTo>
                <a:lnTo>
                  <a:pt x="25156" y="51058"/>
                </a:lnTo>
                <a:lnTo>
                  <a:pt x="22852" y="52901"/>
                </a:lnTo>
                <a:lnTo>
                  <a:pt x="20547" y="54744"/>
                </a:lnTo>
                <a:lnTo>
                  <a:pt x="17850" y="55666"/>
                </a:lnTo>
                <a:lnTo>
                  <a:pt x="12145" y="55666"/>
                </a:lnTo>
                <a:lnTo>
                  <a:pt x="10189" y="55149"/>
                </a:lnTo>
                <a:lnTo>
                  <a:pt x="7598" y="53082"/>
                </a:lnTo>
                <a:lnTo>
                  <a:pt x="6951" y="50435"/>
                </a:lnTo>
                <a:lnTo>
                  <a:pt x="0" y="50435"/>
                </a:lnTo>
                <a:lnTo>
                  <a:pt x="0" y="53573"/>
                </a:lnTo>
                <a:lnTo>
                  <a:pt x="1245" y="56039"/>
                </a:lnTo>
                <a:lnTo>
                  <a:pt x="3737" y="58206"/>
                </a:lnTo>
                <a:lnTo>
                  <a:pt x="6228" y="60373"/>
                </a:lnTo>
                <a:lnTo>
                  <a:pt x="9940" y="61457"/>
                </a:lnTo>
                <a:lnTo>
                  <a:pt x="22123" y="61457"/>
                </a:lnTo>
                <a:lnTo>
                  <a:pt x="27691" y="58642"/>
                </a:lnTo>
                <a:lnTo>
                  <a:pt x="31578" y="53013"/>
                </a:lnTo>
                <a:lnTo>
                  <a:pt x="35464" y="47384"/>
                </a:lnTo>
                <a:lnTo>
                  <a:pt x="37408" y="39825"/>
                </a:lnTo>
                <a:lnTo>
                  <a:pt x="37408" y="23661"/>
                </a:lnTo>
                <a:lnTo>
                  <a:pt x="36548" y="18063"/>
                </a:lnTo>
                <a:lnTo>
                  <a:pt x="34829" y="13542"/>
                </a:lnTo>
                <a:lnTo>
                  <a:pt x="33110" y="9022"/>
                </a:lnTo>
                <a:lnTo>
                  <a:pt x="30575" y="5635"/>
                </a:lnTo>
                <a:lnTo>
                  <a:pt x="27224" y="3381"/>
                </a:lnTo>
                <a:lnTo>
                  <a:pt x="23873" y="1127"/>
                </a:lnTo>
                <a:lnTo>
                  <a:pt x="20292" y="0"/>
                </a:lnTo>
                <a:lnTo>
                  <a:pt x="13191" y="0"/>
                </a:lnTo>
                <a:lnTo>
                  <a:pt x="10158" y="815"/>
                </a:lnTo>
                <a:lnTo>
                  <a:pt x="7380" y="2447"/>
                </a:lnTo>
                <a:lnTo>
                  <a:pt x="5793" y="15267"/>
                </a:lnTo>
                <a:lnTo>
                  <a:pt x="6813" y="12110"/>
                </a:lnTo>
                <a:lnTo>
                  <a:pt x="8856" y="9582"/>
                </a:lnTo>
                <a:lnTo>
                  <a:pt x="10900" y="7054"/>
                </a:lnTo>
                <a:lnTo>
                  <a:pt x="13428" y="5790"/>
                </a:lnTo>
                <a:lnTo>
                  <a:pt x="18610" y="5790"/>
                </a:lnTo>
                <a:lnTo>
                  <a:pt x="20622" y="6320"/>
                </a:lnTo>
                <a:lnTo>
                  <a:pt x="22478" y="7378"/>
                </a:lnTo>
                <a:lnTo>
                  <a:pt x="24334" y="8437"/>
                </a:lnTo>
                <a:lnTo>
                  <a:pt x="25785" y="9999"/>
                </a:lnTo>
                <a:lnTo>
                  <a:pt x="26832" y="12067"/>
                </a:lnTo>
                <a:lnTo>
                  <a:pt x="27878" y="14134"/>
                </a:lnTo>
                <a:lnTo>
                  <a:pt x="28401" y="16301"/>
                </a:lnTo>
                <a:lnTo>
                  <a:pt x="28401" y="22029"/>
                </a:lnTo>
                <a:lnTo>
                  <a:pt x="27330" y="25018"/>
                </a:lnTo>
                <a:lnTo>
                  <a:pt x="25188" y="27534"/>
                </a:lnTo>
                <a:lnTo>
                  <a:pt x="23045" y="30049"/>
                </a:lnTo>
                <a:lnTo>
                  <a:pt x="20280" y="31307"/>
                </a:lnTo>
                <a:lnTo>
                  <a:pt x="13802" y="31307"/>
                </a:lnTo>
                <a:lnTo>
                  <a:pt x="15023" y="37098"/>
                </a:lnTo>
                <a:lnTo>
                  <a:pt x="16916" y="37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7794406" y="2660194"/>
            <a:ext cx="14982" cy="30574"/>
          </a:xfrm>
          <a:custGeom>
            <a:avLst/>
            <a:gdLst/>
            <a:ahLst/>
            <a:cxnLst/>
            <a:rect l="l" t="t" r="r" b="b"/>
            <a:pathLst>
              <a:path w="16480" h="34651">
                <a:moveTo>
                  <a:pt x="1494" y="25747"/>
                </a:moveTo>
                <a:lnTo>
                  <a:pt x="4484" y="29308"/>
                </a:lnTo>
                <a:lnTo>
                  <a:pt x="7473" y="32870"/>
                </a:lnTo>
                <a:lnTo>
                  <a:pt x="11472" y="34651"/>
                </a:lnTo>
                <a:lnTo>
                  <a:pt x="16480" y="34651"/>
                </a:lnTo>
                <a:lnTo>
                  <a:pt x="15259" y="28860"/>
                </a:lnTo>
                <a:lnTo>
                  <a:pt x="12637" y="27764"/>
                </a:lnTo>
                <a:lnTo>
                  <a:pt x="10481" y="25572"/>
                </a:lnTo>
                <a:lnTo>
                  <a:pt x="8327" y="23380"/>
                </a:lnTo>
                <a:lnTo>
                  <a:pt x="7249" y="20392"/>
                </a:lnTo>
                <a:lnTo>
                  <a:pt x="7249" y="12820"/>
                </a:lnTo>
                <a:lnTo>
                  <a:pt x="8837" y="0"/>
                </a:lnTo>
                <a:lnTo>
                  <a:pt x="6059" y="1631"/>
                </a:lnTo>
                <a:lnTo>
                  <a:pt x="3892" y="3885"/>
                </a:lnTo>
                <a:lnTo>
                  <a:pt x="2335" y="6762"/>
                </a:lnTo>
                <a:lnTo>
                  <a:pt x="778" y="9638"/>
                </a:lnTo>
                <a:lnTo>
                  <a:pt x="0" y="12858"/>
                </a:lnTo>
                <a:lnTo>
                  <a:pt x="0" y="21450"/>
                </a:lnTo>
                <a:lnTo>
                  <a:pt x="1494" y="25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7841844" y="2658035"/>
            <a:ext cx="34006" cy="52676"/>
          </a:xfrm>
          <a:custGeom>
            <a:avLst/>
            <a:gdLst/>
            <a:ahLst/>
            <a:cxnLst/>
            <a:rect l="l" t="t" r="r" b="b"/>
            <a:pathLst>
              <a:path w="37407" h="59700">
                <a:moveTo>
                  <a:pt x="7249" y="53312"/>
                </a:moveTo>
                <a:lnTo>
                  <a:pt x="7249" y="46089"/>
                </a:lnTo>
                <a:lnTo>
                  <a:pt x="11709" y="40124"/>
                </a:lnTo>
                <a:lnTo>
                  <a:pt x="20628" y="33997"/>
                </a:lnTo>
                <a:lnTo>
                  <a:pt x="23468" y="32054"/>
                </a:lnTo>
                <a:lnTo>
                  <a:pt x="25087" y="30933"/>
                </a:lnTo>
                <a:lnTo>
                  <a:pt x="27186" y="29234"/>
                </a:lnTo>
                <a:lnTo>
                  <a:pt x="29765" y="26955"/>
                </a:lnTo>
                <a:lnTo>
                  <a:pt x="32343" y="24676"/>
                </a:lnTo>
                <a:lnTo>
                  <a:pt x="34069" y="22490"/>
                </a:lnTo>
                <a:lnTo>
                  <a:pt x="34941" y="20398"/>
                </a:lnTo>
                <a:lnTo>
                  <a:pt x="35813" y="18306"/>
                </a:lnTo>
                <a:lnTo>
                  <a:pt x="36249" y="16226"/>
                </a:lnTo>
                <a:lnTo>
                  <a:pt x="36249" y="10274"/>
                </a:lnTo>
                <a:lnTo>
                  <a:pt x="34854" y="6942"/>
                </a:lnTo>
                <a:lnTo>
                  <a:pt x="32063" y="4165"/>
                </a:lnTo>
                <a:lnTo>
                  <a:pt x="29273" y="1388"/>
                </a:lnTo>
                <a:lnTo>
                  <a:pt x="24601" y="0"/>
                </a:lnTo>
                <a:lnTo>
                  <a:pt x="14462" y="0"/>
                </a:lnTo>
                <a:lnTo>
                  <a:pt x="11491" y="548"/>
                </a:lnTo>
                <a:lnTo>
                  <a:pt x="9136" y="1643"/>
                </a:lnTo>
                <a:lnTo>
                  <a:pt x="6782" y="2739"/>
                </a:lnTo>
                <a:lnTo>
                  <a:pt x="4914" y="4196"/>
                </a:lnTo>
                <a:lnTo>
                  <a:pt x="3531" y="6014"/>
                </a:lnTo>
                <a:lnTo>
                  <a:pt x="2148" y="7833"/>
                </a:lnTo>
                <a:lnTo>
                  <a:pt x="1457" y="9763"/>
                </a:lnTo>
                <a:lnTo>
                  <a:pt x="1457" y="12179"/>
                </a:lnTo>
                <a:lnTo>
                  <a:pt x="8408" y="12179"/>
                </a:lnTo>
                <a:lnTo>
                  <a:pt x="8408" y="11805"/>
                </a:lnTo>
                <a:lnTo>
                  <a:pt x="9180" y="8872"/>
                </a:lnTo>
                <a:lnTo>
                  <a:pt x="12269" y="6407"/>
                </a:lnTo>
                <a:lnTo>
                  <a:pt x="14636" y="5790"/>
                </a:lnTo>
                <a:lnTo>
                  <a:pt x="21338" y="5790"/>
                </a:lnTo>
                <a:lnTo>
                  <a:pt x="24029" y="6650"/>
                </a:lnTo>
                <a:lnTo>
                  <a:pt x="25897" y="8368"/>
                </a:lnTo>
                <a:lnTo>
                  <a:pt x="27766" y="10087"/>
                </a:lnTo>
                <a:lnTo>
                  <a:pt x="28700" y="12055"/>
                </a:lnTo>
                <a:lnTo>
                  <a:pt x="28700" y="16438"/>
                </a:lnTo>
                <a:lnTo>
                  <a:pt x="28003" y="18517"/>
                </a:lnTo>
                <a:lnTo>
                  <a:pt x="26607" y="20510"/>
                </a:lnTo>
                <a:lnTo>
                  <a:pt x="25187" y="22503"/>
                </a:lnTo>
                <a:lnTo>
                  <a:pt x="21861" y="25516"/>
                </a:lnTo>
                <a:lnTo>
                  <a:pt x="16629" y="29551"/>
                </a:lnTo>
                <a:lnTo>
                  <a:pt x="12705" y="32577"/>
                </a:lnTo>
                <a:lnTo>
                  <a:pt x="8121" y="36114"/>
                </a:lnTo>
                <a:lnTo>
                  <a:pt x="4858" y="39732"/>
                </a:lnTo>
                <a:lnTo>
                  <a:pt x="2915" y="43430"/>
                </a:lnTo>
                <a:lnTo>
                  <a:pt x="971" y="47129"/>
                </a:lnTo>
                <a:lnTo>
                  <a:pt x="0" y="50548"/>
                </a:lnTo>
                <a:lnTo>
                  <a:pt x="0" y="59700"/>
                </a:lnTo>
                <a:lnTo>
                  <a:pt x="37407" y="59700"/>
                </a:lnTo>
                <a:lnTo>
                  <a:pt x="37407" y="53312"/>
                </a:lnTo>
                <a:lnTo>
                  <a:pt x="7249" y="53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7638593" y="2695994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5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5166986" y="2755552"/>
            <a:ext cx="35332" cy="54227"/>
          </a:xfrm>
          <a:custGeom>
            <a:avLst/>
            <a:gdLst/>
            <a:ahLst/>
            <a:cxnLst/>
            <a:rect l="l" t="t" r="r" b="b"/>
            <a:pathLst>
              <a:path w="38865" h="61457">
                <a:moveTo>
                  <a:pt x="32805" y="57378"/>
                </a:moveTo>
                <a:lnTo>
                  <a:pt x="34972" y="55118"/>
                </a:lnTo>
                <a:lnTo>
                  <a:pt x="36529" y="52228"/>
                </a:lnTo>
                <a:lnTo>
                  <a:pt x="38086" y="49339"/>
                </a:lnTo>
                <a:lnTo>
                  <a:pt x="38865" y="46126"/>
                </a:lnTo>
                <a:lnTo>
                  <a:pt x="38865" y="37534"/>
                </a:lnTo>
                <a:lnTo>
                  <a:pt x="37364" y="33231"/>
                </a:lnTo>
                <a:lnTo>
                  <a:pt x="34362" y="29682"/>
                </a:lnTo>
                <a:lnTo>
                  <a:pt x="31360" y="26133"/>
                </a:lnTo>
                <a:lnTo>
                  <a:pt x="27367" y="24358"/>
                </a:lnTo>
                <a:lnTo>
                  <a:pt x="20466" y="24358"/>
                </a:lnTo>
                <a:lnTo>
                  <a:pt x="18685" y="24626"/>
                </a:lnTo>
                <a:lnTo>
                  <a:pt x="15396" y="25697"/>
                </a:lnTo>
                <a:lnTo>
                  <a:pt x="12108" y="27646"/>
                </a:lnTo>
                <a:lnTo>
                  <a:pt x="8794" y="30435"/>
                </a:lnTo>
                <a:lnTo>
                  <a:pt x="7100" y="32652"/>
                </a:lnTo>
                <a:lnTo>
                  <a:pt x="7063" y="26139"/>
                </a:lnTo>
                <a:lnTo>
                  <a:pt x="7729" y="21811"/>
                </a:lnTo>
                <a:lnTo>
                  <a:pt x="9062" y="17615"/>
                </a:lnTo>
                <a:lnTo>
                  <a:pt x="10395" y="13418"/>
                </a:lnTo>
                <a:lnTo>
                  <a:pt x="12220" y="10398"/>
                </a:lnTo>
                <a:lnTo>
                  <a:pt x="14537" y="8555"/>
                </a:lnTo>
                <a:lnTo>
                  <a:pt x="16854" y="6712"/>
                </a:lnTo>
                <a:lnTo>
                  <a:pt x="19544" y="5790"/>
                </a:lnTo>
                <a:lnTo>
                  <a:pt x="25225" y="5790"/>
                </a:lnTo>
                <a:lnTo>
                  <a:pt x="27187" y="6301"/>
                </a:lnTo>
                <a:lnTo>
                  <a:pt x="29803" y="8343"/>
                </a:lnTo>
                <a:lnTo>
                  <a:pt x="30457" y="11021"/>
                </a:lnTo>
                <a:lnTo>
                  <a:pt x="37407" y="11021"/>
                </a:lnTo>
                <a:lnTo>
                  <a:pt x="37407" y="7883"/>
                </a:lnTo>
                <a:lnTo>
                  <a:pt x="36156" y="5417"/>
                </a:lnTo>
                <a:lnTo>
                  <a:pt x="33652" y="3250"/>
                </a:lnTo>
                <a:lnTo>
                  <a:pt x="31148" y="1083"/>
                </a:lnTo>
                <a:lnTo>
                  <a:pt x="27430" y="0"/>
                </a:lnTo>
                <a:lnTo>
                  <a:pt x="15247" y="0"/>
                </a:lnTo>
                <a:lnTo>
                  <a:pt x="9685" y="2814"/>
                </a:lnTo>
                <a:lnTo>
                  <a:pt x="5811" y="8443"/>
                </a:lnTo>
                <a:lnTo>
                  <a:pt x="1937" y="14072"/>
                </a:lnTo>
                <a:lnTo>
                  <a:pt x="0" y="21619"/>
                </a:lnTo>
                <a:lnTo>
                  <a:pt x="0" y="37758"/>
                </a:lnTo>
                <a:lnTo>
                  <a:pt x="859" y="43362"/>
                </a:lnTo>
                <a:lnTo>
                  <a:pt x="2578" y="47895"/>
                </a:lnTo>
                <a:lnTo>
                  <a:pt x="4297" y="52428"/>
                </a:lnTo>
                <a:lnTo>
                  <a:pt x="6832" y="55821"/>
                </a:lnTo>
                <a:lnTo>
                  <a:pt x="10183" y="58075"/>
                </a:lnTo>
                <a:lnTo>
                  <a:pt x="13534" y="60329"/>
                </a:lnTo>
                <a:lnTo>
                  <a:pt x="13067" y="52982"/>
                </a:lnTo>
                <a:lnTo>
                  <a:pt x="11616" y="51425"/>
                </a:lnTo>
                <a:lnTo>
                  <a:pt x="10557" y="49371"/>
                </a:lnTo>
                <a:lnTo>
                  <a:pt x="9498" y="47316"/>
                </a:lnTo>
                <a:lnTo>
                  <a:pt x="8968" y="45143"/>
                </a:lnTo>
                <a:lnTo>
                  <a:pt x="8968" y="39389"/>
                </a:lnTo>
                <a:lnTo>
                  <a:pt x="10040" y="36407"/>
                </a:lnTo>
                <a:lnTo>
                  <a:pt x="12182" y="33904"/>
                </a:lnTo>
                <a:lnTo>
                  <a:pt x="14325" y="31400"/>
                </a:lnTo>
                <a:lnTo>
                  <a:pt x="17103" y="30149"/>
                </a:lnTo>
                <a:lnTo>
                  <a:pt x="23605" y="30149"/>
                </a:lnTo>
                <a:lnTo>
                  <a:pt x="26227" y="31245"/>
                </a:lnTo>
                <a:lnTo>
                  <a:pt x="28382" y="33436"/>
                </a:lnTo>
                <a:lnTo>
                  <a:pt x="30537" y="35629"/>
                </a:lnTo>
                <a:lnTo>
                  <a:pt x="31615" y="38605"/>
                </a:lnTo>
                <a:lnTo>
                  <a:pt x="31615" y="46151"/>
                </a:lnTo>
                <a:lnTo>
                  <a:pt x="30594" y="49308"/>
                </a:lnTo>
                <a:lnTo>
                  <a:pt x="28551" y="51836"/>
                </a:lnTo>
                <a:lnTo>
                  <a:pt x="26508" y="54364"/>
                </a:lnTo>
                <a:lnTo>
                  <a:pt x="23966" y="55628"/>
                </a:lnTo>
                <a:lnTo>
                  <a:pt x="24216" y="61457"/>
                </a:lnTo>
                <a:lnTo>
                  <a:pt x="27249" y="60641"/>
                </a:lnTo>
                <a:lnTo>
                  <a:pt x="30027" y="59009"/>
                </a:lnTo>
                <a:lnTo>
                  <a:pt x="32805" y="5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5178864" y="2802300"/>
            <a:ext cx="10135" cy="7477"/>
          </a:xfrm>
          <a:custGeom>
            <a:avLst/>
            <a:gdLst/>
            <a:ahLst/>
            <a:cxnLst/>
            <a:rect l="l" t="t" r="r" b="b"/>
            <a:pathLst>
              <a:path w="11148" h="8474">
                <a:moveTo>
                  <a:pt x="3687" y="2117"/>
                </a:moveTo>
                <a:lnTo>
                  <a:pt x="1843" y="1058"/>
                </a:lnTo>
                <a:lnTo>
                  <a:pt x="0" y="0"/>
                </a:lnTo>
                <a:lnTo>
                  <a:pt x="467" y="7347"/>
                </a:lnTo>
                <a:lnTo>
                  <a:pt x="4048" y="8474"/>
                </a:lnTo>
                <a:lnTo>
                  <a:pt x="11148" y="8474"/>
                </a:lnTo>
                <a:lnTo>
                  <a:pt x="10899" y="2646"/>
                </a:lnTo>
                <a:lnTo>
                  <a:pt x="5692" y="2646"/>
                </a:lnTo>
                <a:lnTo>
                  <a:pt x="3687" y="21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5218852" y="2793510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5211265" y="2755552"/>
            <a:ext cx="38491" cy="54227"/>
          </a:xfrm>
          <a:custGeom>
            <a:avLst/>
            <a:gdLst/>
            <a:ahLst/>
            <a:cxnLst/>
            <a:rect l="l" t="t" r="r" b="b"/>
            <a:pathLst>
              <a:path w="42340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5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5070820" y="2787510"/>
            <a:ext cx="21097" cy="0"/>
          </a:xfrm>
          <a:custGeom>
            <a:avLst/>
            <a:gdLst/>
            <a:ahLst/>
            <a:cxnLst/>
            <a:rect l="l" t="t" r="r" b="b"/>
            <a:pathLst>
              <a:path w="23207">
                <a:moveTo>
                  <a:pt x="0" y="0"/>
                </a:moveTo>
                <a:lnTo>
                  <a:pt x="23207" y="0"/>
                </a:lnTo>
              </a:path>
            </a:pathLst>
          </a:custGeom>
          <a:ln w="70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5097409" y="2755551"/>
            <a:ext cx="34006" cy="52676"/>
          </a:xfrm>
          <a:custGeom>
            <a:avLst/>
            <a:gdLst/>
            <a:ahLst/>
            <a:cxnLst/>
            <a:rect l="l" t="t" r="r" b="b"/>
            <a:pathLst>
              <a:path w="37407" h="59700">
                <a:moveTo>
                  <a:pt x="7249" y="53312"/>
                </a:moveTo>
                <a:lnTo>
                  <a:pt x="7249" y="46089"/>
                </a:lnTo>
                <a:lnTo>
                  <a:pt x="11709" y="40124"/>
                </a:lnTo>
                <a:lnTo>
                  <a:pt x="20628" y="33997"/>
                </a:lnTo>
                <a:lnTo>
                  <a:pt x="23468" y="32054"/>
                </a:lnTo>
                <a:lnTo>
                  <a:pt x="25088" y="30933"/>
                </a:lnTo>
                <a:lnTo>
                  <a:pt x="27187" y="29234"/>
                </a:lnTo>
                <a:lnTo>
                  <a:pt x="29765" y="26955"/>
                </a:lnTo>
                <a:lnTo>
                  <a:pt x="32344" y="24676"/>
                </a:lnTo>
                <a:lnTo>
                  <a:pt x="34069" y="22490"/>
                </a:lnTo>
                <a:lnTo>
                  <a:pt x="34941" y="20398"/>
                </a:lnTo>
                <a:lnTo>
                  <a:pt x="35813" y="18306"/>
                </a:lnTo>
                <a:lnTo>
                  <a:pt x="36249" y="16226"/>
                </a:lnTo>
                <a:lnTo>
                  <a:pt x="36249" y="10274"/>
                </a:lnTo>
                <a:lnTo>
                  <a:pt x="34854" y="6942"/>
                </a:lnTo>
                <a:lnTo>
                  <a:pt x="32063" y="4165"/>
                </a:lnTo>
                <a:lnTo>
                  <a:pt x="29273" y="1388"/>
                </a:lnTo>
                <a:lnTo>
                  <a:pt x="24602" y="0"/>
                </a:lnTo>
                <a:lnTo>
                  <a:pt x="14462" y="0"/>
                </a:lnTo>
                <a:lnTo>
                  <a:pt x="11491" y="548"/>
                </a:lnTo>
                <a:lnTo>
                  <a:pt x="9137" y="1643"/>
                </a:lnTo>
                <a:lnTo>
                  <a:pt x="6782" y="2739"/>
                </a:lnTo>
                <a:lnTo>
                  <a:pt x="4914" y="4196"/>
                </a:lnTo>
                <a:lnTo>
                  <a:pt x="3531" y="6014"/>
                </a:lnTo>
                <a:lnTo>
                  <a:pt x="2148" y="7833"/>
                </a:lnTo>
                <a:lnTo>
                  <a:pt x="1457" y="9763"/>
                </a:lnTo>
                <a:lnTo>
                  <a:pt x="1457" y="12179"/>
                </a:lnTo>
                <a:lnTo>
                  <a:pt x="8408" y="12179"/>
                </a:lnTo>
                <a:lnTo>
                  <a:pt x="8408" y="11805"/>
                </a:lnTo>
                <a:lnTo>
                  <a:pt x="9180" y="8872"/>
                </a:lnTo>
                <a:lnTo>
                  <a:pt x="12270" y="6407"/>
                </a:lnTo>
                <a:lnTo>
                  <a:pt x="14636" y="5790"/>
                </a:lnTo>
                <a:lnTo>
                  <a:pt x="21338" y="5790"/>
                </a:lnTo>
                <a:lnTo>
                  <a:pt x="24029" y="6650"/>
                </a:lnTo>
                <a:lnTo>
                  <a:pt x="25897" y="8368"/>
                </a:lnTo>
                <a:lnTo>
                  <a:pt x="27766" y="10087"/>
                </a:lnTo>
                <a:lnTo>
                  <a:pt x="28700" y="12055"/>
                </a:lnTo>
                <a:lnTo>
                  <a:pt x="28700" y="16438"/>
                </a:lnTo>
                <a:lnTo>
                  <a:pt x="28003" y="18517"/>
                </a:lnTo>
                <a:lnTo>
                  <a:pt x="26607" y="20510"/>
                </a:lnTo>
                <a:lnTo>
                  <a:pt x="25187" y="22503"/>
                </a:lnTo>
                <a:lnTo>
                  <a:pt x="21861" y="25516"/>
                </a:lnTo>
                <a:lnTo>
                  <a:pt x="16629" y="29551"/>
                </a:lnTo>
                <a:lnTo>
                  <a:pt x="12705" y="32577"/>
                </a:lnTo>
                <a:lnTo>
                  <a:pt x="8121" y="36114"/>
                </a:lnTo>
                <a:lnTo>
                  <a:pt x="4858" y="39732"/>
                </a:lnTo>
                <a:lnTo>
                  <a:pt x="2914" y="43430"/>
                </a:lnTo>
                <a:lnTo>
                  <a:pt x="971" y="47129"/>
                </a:lnTo>
                <a:lnTo>
                  <a:pt x="0" y="50548"/>
                </a:lnTo>
                <a:lnTo>
                  <a:pt x="0" y="59700"/>
                </a:lnTo>
                <a:lnTo>
                  <a:pt x="37407" y="59700"/>
                </a:lnTo>
                <a:lnTo>
                  <a:pt x="37407" y="53312"/>
                </a:lnTo>
                <a:lnTo>
                  <a:pt x="7249" y="53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5143794" y="2803877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5620997" y="2755552"/>
            <a:ext cx="245626" cy="54227"/>
          </a:xfrm>
          <a:custGeom>
            <a:avLst/>
            <a:gdLst/>
            <a:ahLst/>
            <a:cxnLst/>
            <a:rect l="l" t="t" r="r" b="b"/>
            <a:pathLst>
              <a:path w="270189" h="61457">
                <a:moveTo>
                  <a:pt x="246122" y="59700"/>
                </a:moveTo>
                <a:lnTo>
                  <a:pt x="246122" y="54333"/>
                </a:lnTo>
                <a:lnTo>
                  <a:pt x="246465" y="51407"/>
                </a:lnTo>
                <a:lnTo>
                  <a:pt x="247150" y="48044"/>
                </a:lnTo>
                <a:lnTo>
                  <a:pt x="247835" y="44682"/>
                </a:lnTo>
                <a:lnTo>
                  <a:pt x="249953" y="39750"/>
                </a:lnTo>
                <a:lnTo>
                  <a:pt x="253503" y="33250"/>
                </a:lnTo>
                <a:lnTo>
                  <a:pt x="257053" y="26749"/>
                </a:lnTo>
                <a:lnTo>
                  <a:pt x="260510" y="21232"/>
                </a:lnTo>
                <a:lnTo>
                  <a:pt x="263873" y="16699"/>
                </a:lnTo>
                <a:lnTo>
                  <a:pt x="269217" y="9527"/>
                </a:lnTo>
                <a:lnTo>
                  <a:pt x="270189" y="8107"/>
                </a:lnTo>
                <a:lnTo>
                  <a:pt x="270189" y="1718"/>
                </a:lnTo>
                <a:lnTo>
                  <a:pt x="231062" y="1718"/>
                </a:lnTo>
                <a:lnTo>
                  <a:pt x="231062" y="8107"/>
                </a:lnTo>
                <a:lnTo>
                  <a:pt x="263163" y="8107"/>
                </a:lnTo>
                <a:lnTo>
                  <a:pt x="261855" y="9900"/>
                </a:lnTo>
                <a:lnTo>
                  <a:pt x="258467" y="14557"/>
                </a:lnTo>
                <a:lnTo>
                  <a:pt x="254325" y="20517"/>
                </a:lnTo>
                <a:lnTo>
                  <a:pt x="249429" y="27777"/>
                </a:lnTo>
                <a:lnTo>
                  <a:pt x="244534" y="35037"/>
                </a:lnTo>
                <a:lnTo>
                  <a:pt x="241507" y="40740"/>
                </a:lnTo>
                <a:lnTo>
                  <a:pt x="240348" y="44887"/>
                </a:lnTo>
                <a:lnTo>
                  <a:pt x="239190" y="49034"/>
                </a:lnTo>
                <a:lnTo>
                  <a:pt x="238611" y="53138"/>
                </a:lnTo>
                <a:lnTo>
                  <a:pt x="238611" y="59700"/>
                </a:lnTo>
                <a:lnTo>
                  <a:pt x="246122" y="59700"/>
                </a:lnTo>
                <a:close/>
              </a:path>
              <a:path w="270189" h="61457">
                <a:moveTo>
                  <a:pt x="10538" y="48063"/>
                </a:moveTo>
                <a:lnTo>
                  <a:pt x="8346" y="43019"/>
                </a:lnTo>
                <a:lnTo>
                  <a:pt x="9747" y="58698"/>
                </a:lnTo>
                <a:lnTo>
                  <a:pt x="14848" y="61457"/>
                </a:lnTo>
                <a:lnTo>
                  <a:pt x="12730" y="53106"/>
                </a:lnTo>
                <a:lnTo>
                  <a:pt x="10538" y="48063"/>
                </a:lnTo>
                <a:close/>
              </a:path>
              <a:path w="270189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5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  <a:path w="270189" h="61457">
                <a:moveTo>
                  <a:pt x="53340" y="49837"/>
                </a:moveTo>
                <a:lnTo>
                  <a:pt x="53340" y="59700"/>
                </a:lnTo>
                <a:lnTo>
                  <a:pt x="63206" y="59700"/>
                </a:lnTo>
                <a:lnTo>
                  <a:pt x="63206" y="49837"/>
                </a:lnTo>
                <a:lnTo>
                  <a:pt x="53340" y="49837"/>
                </a:lnTo>
                <a:close/>
              </a:path>
              <a:path w="270189" h="61457">
                <a:moveTo>
                  <a:pt x="87073" y="48063"/>
                </a:moveTo>
                <a:lnTo>
                  <a:pt x="84881" y="43019"/>
                </a:lnTo>
                <a:lnTo>
                  <a:pt x="86282" y="58698"/>
                </a:lnTo>
                <a:lnTo>
                  <a:pt x="91383" y="61457"/>
                </a:lnTo>
                <a:lnTo>
                  <a:pt x="89265" y="53106"/>
                </a:lnTo>
                <a:lnTo>
                  <a:pt x="87073" y="48063"/>
                </a:lnTo>
                <a:close/>
              </a:path>
              <a:path w="270189" h="61457">
                <a:moveTo>
                  <a:pt x="76534" y="30709"/>
                </a:moveTo>
                <a:lnTo>
                  <a:pt x="76534" y="40174"/>
                </a:lnTo>
                <a:lnTo>
                  <a:pt x="78484" y="47665"/>
                </a:lnTo>
                <a:lnTo>
                  <a:pt x="82383" y="53181"/>
                </a:lnTo>
                <a:lnTo>
                  <a:pt x="86282" y="58698"/>
                </a:lnTo>
                <a:lnTo>
                  <a:pt x="84881" y="43019"/>
                </a:lnTo>
                <a:lnTo>
                  <a:pt x="83784" y="37235"/>
                </a:lnTo>
                <a:lnTo>
                  <a:pt x="83784" y="24209"/>
                </a:lnTo>
                <a:lnTo>
                  <a:pt x="84881" y="18431"/>
                </a:lnTo>
                <a:lnTo>
                  <a:pt x="87073" y="13375"/>
                </a:lnTo>
                <a:lnTo>
                  <a:pt x="89265" y="8318"/>
                </a:lnTo>
                <a:lnTo>
                  <a:pt x="92803" y="5790"/>
                </a:lnTo>
                <a:lnTo>
                  <a:pt x="102594" y="5790"/>
                </a:lnTo>
                <a:lnTo>
                  <a:pt x="106144" y="8318"/>
                </a:lnTo>
                <a:lnTo>
                  <a:pt x="108337" y="13375"/>
                </a:lnTo>
                <a:lnTo>
                  <a:pt x="110529" y="18431"/>
                </a:lnTo>
                <a:lnTo>
                  <a:pt x="111625" y="24209"/>
                </a:lnTo>
                <a:lnTo>
                  <a:pt x="111625" y="37235"/>
                </a:lnTo>
                <a:lnTo>
                  <a:pt x="110529" y="43019"/>
                </a:lnTo>
                <a:lnTo>
                  <a:pt x="108337" y="48063"/>
                </a:lnTo>
                <a:lnTo>
                  <a:pt x="106144" y="53106"/>
                </a:lnTo>
                <a:lnTo>
                  <a:pt x="102594" y="55628"/>
                </a:lnTo>
                <a:lnTo>
                  <a:pt x="92803" y="55628"/>
                </a:lnTo>
                <a:lnTo>
                  <a:pt x="89265" y="53106"/>
                </a:lnTo>
                <a:lnTo>
                  <a:pt x="91383" y="61457"/>
                </a:lnTo>
                <a:lnTo>
                  <a:pt x="104014" y="61457"/>
                </a:lnTo>
                <a:lnTo>
                  <a:pt x="109128" y="58698"/>
                </a:lnTo>
                <a:lnTo>
                  <a:pt x="113027" y="53181"/>
                </a:lnTo>
                <a:lnTo>
                  <a:pt x="116926" y="47665"/>
                </a:lnTo>
                <a:lnTo>
                  <a:pt x="118875" y="40174"/>
                </a:lnTo>
                <a:lnTo>
                  <a:pt x="118875" y="21245"/>
                </a:lnTo>
                <a:lnTo>
                  <a:pt x="116926" y="13761"/>
                </a:lnTo>
                <a:lnTo>
                  <a:pt x="113027" y="8256"/>
                </a:lnTo>
                <a:lnTo>
                  <a:pt x="109128" y="2752"/>
                </a:lnTo>
                <a:lnTo>
                  <a:pt x="104014" y="0"/>
                </a:lnTo>
                <a:lnTo>
                  <a:pt x="91383" y="0"/>
                </a:lnTo>
                <a:lnTo>
                  <a:pt x="86282" y="2752"/>
                </a:lnTo>
                <a:lnTo>
                  <a:pt x="82383" y="8256"/>
                </a:lnTo>
                <a:lnTo>
                  <a:pt x="78484" y="13761"/>
                </a:lnTo>
                <a:lnTo>
                  <a:pt x="76534" y="21245"/>
                </a:lnTo>
                <a:lnTo>
                  <a:pt x="76534" y="30709"/>
                </a:lnTo>
                <a:close/>
              </a:path>
              <a:path w="270189" h="61457">
                <a:moveTo>
                  <a:pt x="138096" y="48063"/>
                </a:moveTo>
                <a:lnTo>
                  <a:pt x="135904" y="43019"/>
                </a:lnTo>
                <a:lnTo>
                  <a:pt x="137305" y="58698"/>
                </a:lnTo>
                <a:lnTo>
                  <a:pt x="142406" y="61457"/>
                </a:lnTo>
                <a:lnTo>
                  <a:pt x="140289" y="53106"/>
                </a:lnTo>
                <a:lnTo>
                  <a:pt x="138096" y="48063"/>
                </a:lnTo>
                <a:close/>
              </a:path>
              <a:path w="270189" h="61457">
                <a:moveTo>
                  <a:pt x="127558" y="30709"/>
                </a:moveTo>
                <a:lnTo>
                  <a:pt x="127558" y="40174"/>
                </a:lnTo>
                <a:lnTo>
                  <a:pt x="129507" y="47665"/>
                </a:lnTo>
                <a:lnTo>
                  <a:pt x="133406" y="53181"/>
                </a:lnTo>
                <a:lnTo>
                  <a:pt x="137305" y="58698"/>
                </a:lnTo>
                <a:lnTo>
                  <a:pt x="135904" y="43019"/>
                </a:lnTo>
                <a:lnTo>
                  <a:pt x="134808" y="37235"/>
                </a:lnTo>
                <a:lnTo>
                  <a:pt x="134808" y="24209"/>
                </a:lnTo>
                <a:lnTo>
                  <a:pt x="135904" y="18431"/>
                </a:lnTo>
                <a:lnTo>
                  <a:pt x="138096" y="13375"/>
                </a:lnTo>
                <a:lnTo>
                  <a:pt x="140289" y="8318"/>
                </a:lnTo>
                <a:lnTo>
                  <a:pt x="143826" y="5790"/>
                </a:lnTo>
                <a:lnTo>
                  <a:pt x="153618" y="5790"/>
                </a:lnTo>
                <a:lnTo>
                  <a:pt x="157168" y="8318"/>
                </a:lnTo>
                <a:lnTo>
                  <a:pt x="159360" y="13375"/>
                </a:lnTo>
                <a:lnTo>
                  <a:pt x="161553" y="18431"/>
                </a:lnTo>
                <a:lnTo>
                  <a:pt x="162649" y="24209"/>
                </a:lnTo>
                <a:lnTo>
                  <a:pt x="162649" y="37235"/>
                </a:lnTo>
                <a:lnTo>
                  <a:pt x="161553" y="43019"/>
                </a:lnTo>
                <a:lnTo>
                  <a:pt x="159360" y="48063"/>
                </a:lnTo>
                <a:lnTo>
                  <a:pt x="157168" y="53106"/>
                </a:lnTo>
                <a:lnTo>
                  <a:pt x="153618" y="55628"/>
                </a:lnTo>
                <a:lnTo>
                  <a:pt x="143826" y="55628"/>
                </a:lnTo>
                <a:lnTo>
                  <a:pt x="140289" y="53106"/>
                </a:lnTo>
                <a:lnTo>
                  <a:pt x="142406" y="61457"/>
                </a:lnTo>
                <a:lnTo>
                  <a:pt x="155038" y="61457"/>
                </a:lnTo>
                <a:lnTo>
                  <a:pt x="160151" y="58698"/>
                </a:lnTo>
                <a:lnTo>
                  <a:pt x="164050" y="53181"/>
                </a:lnTo>
                <a:lnTo>
                  <a:pt x="167949" y="47665"/>
                </a:lnTo>
                <a:lnTo>
                  <a:pt x="169899" y="40174"/>
                </a:lnTo>
                <a:lnTo>
                  <a:pt x="169899" y="21245"/>
                </a:lnTo>
                <a:lnTo>
                  <a:pt x="167949" y="13761"/>
                </a:lnTo>
                <a:lnTo>
                  <a:pt x="164050" y="8256"/>
                </a:lnTo>
                <a:lnTo>
                  <a:pt x="160151" y="2752"/>
                </a:lnTo>
                <a:lnTo>
                  <a:pt x="155038" y="0"/>
                </a:lnTo>
                <a:lnTo>
                  <a:pt x="142406" y="0"/>
                </a:lnTo>
                <a:lnTo>
                  <a:pt x="137305" y="2752"/>
                </a:lnTo>
                <a:lnTo>
                  <a:pt x="133406" y="8256"/>
                </a:lnTo>
                <a:lnTo>
                  <a:pt x="129507" y="13761"/>
                </a:lnTo>
                <a:lnTo>
                  <a:pt x="127558" y="21245"/>
                </a:lnTo>
                <a:lnTo>
                  <a:pt x="127558" y="30709"/>
                </a:lnTo>
                <a:close/>
              </a:path>
              <a:path w="270189" h="61457">
                <a:moveTo>
                  <a:pt x="178319" y="42030"/>
                </a:moveTo>
                <a:lnTo>
                  <a:pt x="206161" y="42030"/>
                </a:lnTo>
                <a:lnTo>
                  <a:pt x="185980" y="36239"/>
                </a:lnTo>
                <a:lnTo>
                  <a:pt x="206161" y="10909"/>
                </a:lnTo>
                <a:lnTo>
                  <a:pt x="206161" y="36239"/>
                </a:lnTo>
                <a:lnTo>
                  <a:pt x="185980" y="36239"/>
                </a:lnTo>
                <a:lnTo>
                  <a:pt x="206161" y="42030"/>
                </a:lnTo>
                <a:lnTo>
                  <a:pt x="206161" y="59700"/>
                </a:lnTo>
                <a:lnTo>
                  <a:pt x="213111" y="59700"/>
                </a:lnTo>
                <a:lnTo>
                  <a:pt x="213111" y="42030"/>
                </a:lnTo>
                <a:lnTo>
                  <a:pt x="221221" y="42030"/>
                </a:lnTo>
                <a:lnTo>
                  <a:pt x="221221" y="36239"/>
                </a:lnTo>
                <a:lnTo>
                  <a:pt x="213111" y="36239"/>
                </a:lnTo>
                <a:lnTo>
                  <a:pt x="213111" y="1718"/>
                </a:lnTo>
                <a:lnTo>
                  <a:pt x="206161" y="1718"/>
                </a:lnTo>
                <a:lnTo>
                  <a:pt x="178319" y="36239"/>
                </a:lnTo>
                <a:lnTo>
                  <a:pt x="178319" y="420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6075823" y="2787510"/>
            <a:ext cx="21097" cy="0"/>
          </a:xfrm>
          <a:custGeom>
            <a:avLst/>
            <a:gdLst/>
            <a:ahLst/>
            <a:cxnLst/>
            <a:rect l="l" t="t" r="r" b="b"/>
            <a:pathLst>
              <a:path w="23207">
                <a:moveTo>
                  <a:pt x="0" y="0"/>
                </a:moveTo>
                <a:lnTo>
                  <a:pt x="23207" y="0"/>
                </a:lnTo>
              </a:path>
            </a:pathLst>
          </a:custGeom>
          <a:ln w="70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6107894" y="2793510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6100306" y="2755552"/>
            <a:ext cx="38491" cy="54227"/>
          </a:xfrm>
          <a:custGeom>
            <a:avLst/>
            <a:gdLst/>
            <a:ahLst/>
            <a:cxnLst/>
            <a:rect l="l" t="t" r="r" b="b"/>
            <a:pathLst>
              <a:path w="42340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5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6148799" y="2803877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6171990" y="2755552"/>
            <a:ext cx="35332" cy="54227"/>
          </a:xfrm>
          <a:custGeom>
            <a:avLst/>
            <a:gdLst/>
            <a:ahLst/>
            <a:cxnLst/>
            <a:rect l="l" t="t" r="r" b="b"/>
            <a:pathLst>
              <a:path w="38865" h="61457">
                <a:moveTo>
                  <a:pt x="32805" y="57378"/>
                </a:moveTo>
                <a:lnTo>
                  <a:pt x="34972" y="55118"/>
                </a:lnTo>
                <a:lnTo>
                  <a:pt x="36529" y="52228"/>
                </a:lnTo>
                <a:lnTo>
                  <a:pt x="38086" y="49339"/>
                </a:lnTo>
                <a:lnTo>
                  <a:pt x="38865" y="46126"/>
                </a:lnTo>
                <a:lnTo>
                  <a:pt x="38865" y="37534"/>
                </a:lnTo>
                <a:lnTo>
                  <a:pt x="37364" y="33231"/>
                </a:lnTo>
                <a:lnTo>
                  <a:pt x="34362" y="29682"/>
                </a:lnTo>
                <a:lnTo>
                  <a:pt x="31360" y="26133"/>
                </a:lnTo>
                <a:lnTo>
                  <a:pt x="27367" y="24358"/>
                </a:lnTo>
                <a:lnTo>
                  <a:pt x="20466" y="24358"/>
                </a:lnTo>
                <a:lnTo>
                  <a:pt x="18685" y="24626"/>
                </a:lnTo>
                <a:lnTo>
                  <a:pt x="15396" y="25697"/>
                </a:lnTo>
                <a:lnTo>
                  <a:pt x="12107" y="27646"/>
                </a:lnTo>
                <a:lnTo>
                  <a:pt x="8794" y="30435"/>
                </a:lnTo>
                <a:lnTo>
                  <a:pt x="7100" y="32652"/>
                </a:lnTo>
                <a:lnTo>
                  <a:pt x="7062" y="26139"/>
                </a:lnTo>
                <a:lnTo>
                  <a:pt x="7729" y="21811"/>
                </a:lnTo>
                <a:lnTo>
                  <a:pt x="9062" y="17615"/>
                </a:lnTo>
                <a:lnTo>
                  <a:pt x="10395" y="13418"/>
                </a:lnTo>
                <a:lnTo>
                  <a:pt x="12220" y="10398"/>
                </a:lnTo>
                <a:lnTo>
                  <a:pt x="14537" y="8555"/>
                </a:lnTo>
                <a:lnTo>
                  <a:pt x="16854" y="6712"/>
                </a:lnTo>
                <a:lnTo>
                  <a:pt x="19544" y="5790"/>
                </a:lnTo>
                <a:lnTo>
                  <a:pt x="25225" y="5790"/>
                </a:lnTo>
                <a:lnTo>
                  <a:pt x="27187" y="6301"/>
                </a:lnTo>
                <a:lnTo>
                  <a:pt x="29803" y="8343"/>
                </a:lnTo>
                <a:lnTo>
                  <a:pt x="30457" y="11021"/>
                </a:lnTo>
                <a:lnTo>
                  <a:pt x="37407" y="11021"/>
                </a:lnTo>
                <a:lnTo>
                  <a:pt x="37407" y="7883"/>
                </a:lnTo>
                <a:lnTo>
                  <a:pt x="36156" y="5417"/>
                </a:lnTo>
                <a:lnTo>
                  <a:pt x="33652" y="3250"/>
                </a:lnTo>
                <a:lnTo>
                  <a:pt x="31148" y="1083"/>
                </a:lnTo>
                <a:lnTo>
                  <a:pt x="27429" y="0"/>
                </a:lnTo>
                <a:lnTo>
                  <a:pt x="15247" y="0"/>
                </a:lnTo>
                <a:lnTo>
                  <a:pt x="9685" y="2814"/>
                </a:lnTo>
                <a:lnTo>
                  <a:pt x="5811" y="8443"/>
                </a:lnTo>
                <a:lnTo>
                  <a:pt x="1937" y="14072"/>
                </a:lnTo>
                <a:lnTo>
                  <a:pt x="0" y="21619"/>
                </a:lnTo>
                <a:lnTo>
                  <a:pt x="0" y="37758"/>
                </a:lnTo>
                <a:lnTo>
                  <a:pt x="859" y="43362"/>
                </a:lnTo>
                <a:lnTo>
                  <a:pt x="2578" y="47895"/>
                </a:lnTo>
                <a:lnTo>
                  <a:pt x="4297" y="52428"/>
                </a:lnTo>
                <a:lnTo>
                  <a:pt x="6832" y="55821"/>
                </a:lnTo>
                <a:lnTo>
                  <a:pt x="10183" y="58075"/>
                </a:lnTo>
                <a:lnTo>
                  <a:pt x="13534" y="60329"/>
                </a:lnTo>
                <a:lnTo>
                  <a:pt x="13067" y="52982"/>
                </a:lnTo>
                <a:lnTo>
                  <a:pt x="11615" y="51425"/>
                </a:lnTo>
                <a:lnTo>
                  <a:pt x="10557" y="49371"/>
                </a:lnTo>
                <a:lnTo>
                  <a:pt x="9498" y="47316"/>
                </a:lnTo>
                <a:lnTo>
                  <a:pt x="8968" y="45143"/>
                </a:lnTo>
                <a:lnTo>
                  <a:pt x="8968" y="39389"/>
                </a:lnTo>
                <a:lnTo>
                  <a:pt x="10040" y="36407"/>
                </a:lnTo>
                <a:lnTo>
                  <a:pt x="12182" y="33904"/>
                </a:lnTo>
                <a:lnTo>
                  <a:pt x="14325" y="31400"/>
                </a:lnTo>
                <a:lnTo>
                  <a:pt x="17103" y="30149"/>
                </a:lnTo>
                <a:lnTo>
                  <a:pt x="23605" y="30149"/>
                </a:lnTo>
                <a:lnTo>
                  <a:pt x="26227" y="31245"/>
                </a:lnTo>
                <a:lnTo>
                  <a:pt x="28382" y="33436"/>
                </a:lnTo>
                <a:lnTo>
                  <a:pt x="30537" y="35629"/>
                </a:lnTo>
                <a:lnTo>
                  <a:pt x="31615" y="38605"/>
                </a:lnTo>
                <a:lnTo>
                  <a:pt x="31615" y="46151"/>
                </a:lnTo>
                <a:lnTo>
                  <a:pt x="30594" y="49308"/>
                </a:lnTo>
                <a:lnTo>
                  <a:pt x="28551" y="51836"/>
                </a:lnTo>
                <a:lnTo>
                  <a:pt x="26508" y="54364"/>
                </a:lnTo>
                <a:lnTo>
                  <a:pt x="23967" y="55628"/>
                </a:lnTo>
                <a:lnTo>
                  <a:pt x="24216" y="61457"/>
                </a:lnTo>
                <a:lnTo>
                  <a:pt x="27249" y="60641"/>
                </a:lnTo>
                <a:lnTo>
                  <a:pt x="30027" y="59009"/>
                </a:lnTo>
                <a:lnTo>
                  <a:pt x="32805" y="5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6183869" y="2802300"/>
            <a:ext cx="10135" cy="7477"/>
          </a:xfrm>
          <a:custGeom>
            <a:avLst/>
            <a:gdLst/>
            <a:ahLst/>
            <a:cxnLst/>
            <a:rect l="l" t="t" r="r" b="b"/>
            <a:pathLst>
              <a:path w="11148" h="8474">
                <a:moveTo>
                  <a:pt x="3687" y="2117"/>
                </a:moveTo>
                <a:lnTo>
                  <a:pt x="1843" y="1058"/>
                </a:lnTo>
                <a:lnTo>
                  <a:pt x="0" y="0"/>
                </a:lnTo>
                <a:lnTo>
                  <a:pt x="467" y="7347"/>
                </a:lnTo>
                <a:lnTo>
                  <a:pt x="4048" y="8474"/>
                </a:lnTo>
                <a:lnTo>
                  <a:pt x="11148" y="8474"/>
                </a:lnTo>
                <a:lnTo>
                  <a:pt x="10899" y="2646"/>
                </a:lnTo>
                <a:lnTo>
                  <a:pt x="5692" y="2646"/>
                </a:lnTo>
                <a:lnTo>
                  <a:pt x="3687" y="21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6223856" y="2793510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6216268" y="2755552"/>
            <a:ext cx="38491" cy="54227"/>
          </a:xfrm>
          <a:custGeom>
            <a:avLst/>
            <a:gdLst/>
            <a:ahLst/>
            <a:cxnLst/>
            <a:rect l="l" t="t" r="r" b="b"/>
            <a:pathLst>
              <a:path w="42340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5"/>
                </a:lnTo>
                <a:lnTo>
                  <a:pt x="12731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10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1" y="24209"/>
                </a:lnTo>
                <a:lnTo>
                  <a:pt x="35091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10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1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6626001" y="2755552"/>
            <a:ext cx="243792" cy="54227"/>
          </a:xfrm>
          <a:custGeom>
            <a:avLst/>
            <a:gdLst/>
            <a:ahLst/>
            <a:cxnLst/>
            <a:rect l="l" t="t" r="r" b="b"/>
            <a:pathLst>
              <a:path w="268171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5"/>
                </a:lnTo>
                <a:lnTo>
                  <a:pt x="12731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10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1" y="24209"/>
                </a:lnTo>
                <a:lnTo>
                  <a:pt x="35091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10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1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  <a:path w="268171" h="61457">
                <a:moveTo>
                  <a:pt x="86101" y="53312"/>
                </a:moveTo>
                <a:lnTo>
                  <a:pt x="86101" y="46089"/>
                </a:lnTo>
                <a:lnTo>
                  <a:pt x="90561" y="40124"/>
                </a:lnTo>
                <a:lnTo>
                  <a:pt x="99480" y="33997"/>
                </a:lnTo>
                <a:lnTo>
                  <a:pt x="102320" y="32054"/>
                </a:lnTo>
                <a:lnTo>
                  <a:pt x="103940" y="30933"/>
                </a:lnTo>
                <a:lnTo>
                  <a:pt x="106039" y="29234"/>
                </a:lnTo>
                <a:lnTo>
                  <a:pt x="108617" y="26955"/>
                </a:lnTo>
                <a:lnTo>
                  <a:pt x="111196" y="24676"/>
                </a:lnTo>
                <a:lnTo>
                  <a:pt x="112921" y="22490"/>
                </a:lnTo>
                <a:lnTo>
                  <a:pt x="113793" y="20398"/>
                </a:lnTo>
                <a:lnTo>
                  <a:pt x="114665" y="18306"/>
                </a:lnTo>
                <a:lnTo>
                  <a:pt x="115101" y="16226"/>
                </a:lnTo>
                <a:lnTo>
                  <a:pt x="115101" y="10274"/>
                </a:lnTo>
                <a:lnTo>
                  <a:pt x="113706" y="6942"/>
                </a:lnTo>
                <a:lnTo>
                  <a:pt x="110915" y="4165"/>
                </a:lnTo>
                <a:lnTo>
                  <a:pt x="108125" y="1388"/>
                </a:lnTo>
                <a:lnTo>
                  <a:pt x="103454" y="0"/>
                </a:lnTo>
                <a:lnTo>
                  <a:pt x="93314" y="0"/>
                </a:lnTo>
                <a:lnTo>
                  <a:pt x="90343" y="548"/>
                </a:lnTo>
                <a:lnTo>
                  <a:pt x="87989" y="1643"/>
                </a:lnTo>
                <a:lnTo>
                  <a:pt x="85634" y="2739"/>
                </a:lnTo>
                <a:lnTo>
                  <a:pt x="83766" y="4196"/>
                </a:lnTo>
                <a:lnTo>
                  <a:pt x="82383" y="6014"/>
                </a:lnTo>
                <a:lnTo>
                  <a:pt x="81000" y="7833"/>
                </a:lnTo>
                <a:lnTo>
                  <a:pt x="80309" y="9763"/>
                </a:lnTo>
                <a:lnTo>
                  <a:pt x="80309" y="12179"/>
                </a:lnTo>
                <a:lnTo>
                  <a:pt x="87260" y="12179"/>
                </a:lnTo>
                <a:lnTo>
                  <a:pt x="87260" y="11805"/>
                </a:lnTo>
                <a:lnTo>
                  <a:pt x="88032" y="8872"/>
                </a:lnTo>
                <a:lnTo>
                  <a:pt x="91122" y="6407"/>
                </a:lnTo>
                <a:lnTo>
                  <a:pt x="93488" y="5790"/>
                </a:lnTo>
                <a:lnTo>
                  <a:pt x="100190" y="5790"/>
                </a:lnTo>
                <a:lnTo>
                  <a:pt x="102881" y="6650"/>
                </a:lnTo>
                <a:lnTo>
                  <a:pt x="104749" y="8368"/>
                </a:lnTo>
                <a:lnTo>
                  <a:pt x="106618" y="10087"/>
                </a:lnTo>
                <a:lnTo>
                  <a:pt x="107552" y="12055"/>
                </a:lnTo>
                <a:lnTo>
                  <a:pt x="107552" y="16438"/>
                </a:lnTo>
                <a:lnTo>
                  <a:pt x="106855" y="18517"/>
                </a:lnTo>
                <a:lnTo>
                  <a:pt x="105459" y="20510"/>
                </a:lnTo>
                <a:lnTo>
                  <a:pt x="104039" y="22503"/>
                </a:lnTo>
                <a:lnTo>
                  <a:pt x="100713" y="25516"/>
                </a:lnTo>
                <a:lnTo>
                  <a:pt x="95481" y="29551"/>
                </a:lnTo>
                <a:lnTo>
                  <a:pt x="91557" y="32577"/>
                </a:lnTo>
                <a:lnTo>
                  <a:pt x="86973" y="36114"/>
                </a:lnTo>
                <a:lnTo>
                  <a:pt x="83710" y="39732"/>
                </a:lnTo>
                <a:lnTo>
                  <a:pt x="81767" y="43430"/>
                </a:lnTo>
                <a:lnTo>
                  <a:pt x="79823" y="47129"/>
                </a:lnTo>
                <a:lnTo>
                  <a:pt x="78852" y="50548"/>
                </a:lnTo>
                <a:lnTo>
                  <a:pt x="78852" y="59700"/>
                </a:lnTo>
                <a:lnTo>
                  <a:pt x="116260" y="59700"/>
                </a:lnTo>
                <a:lnTo>
                  <a:pt x="116260" y="53312"/>
                </a:lnTo>
                <a:lnTo>
                  <a:pt x="86101" y="53312"/>
                </a:lnTo>
                <a:close/>
              </a:path>
              <a:path w="268171" h="61457">
                <a:moveTo>
                  <a:pt x="53340" y="49837"/>
                </a:moveTo>
                <a:lnTo>
                  <a:pt x="53340" y="59700"/>
                </a:lnTo>
                <a:lnTo>
                  <a:pt x="63206" y="59700"/>
                </a:lnTo>
                <a:lnTo>
                  <a:pt x="63206" y="49837"/>
                </a:lnTo>
                <a:lnTo>
                  <a:pt x="53340" y="49837"/>
                </a:lnTo>
                <a:close/>
              </a:path>
              <a:path w="268171" h="61457">
                <a:moveTo>
                  <a:pt x="144076" y="59700"/>
                </a:moveTo>
                <a:lnTo>
                  <a:pt x="144076" y="54333"/>
                </a:lnTo>
                <a:lnTo>
                  <a:pt x="144418" y="51407"/>
                </a:lnTo>
                <a:lnTo>
                  <a:pt x="145103" y="48044"/>
                </a:lnTo>
                <a:lnTo>
                  <a:pt x="145788" y="44682"/>
                </a:lnTo>
                <a:lnTo>
                  <a:pt x="147906" y="39750"/>
                </a:lnTo>
                <a:lnTo>
                  <a:pt x="151456" y="33250"/>
                </a:lnTo>
                <a:lnTo>
                  <a:pt x="155007" y="26749"/>
                </a:lnTo>
                <a:lnTo>
                  <a:pt x="158463" y="21232"/>
                </a:lnTo>
                <a:lnTo>
                  <a:pt x="161827" y="16699"/>
                </a:lnTo>
                <a:lnTo>
                  <a:pt x="167171" y="9527"/>
                </a:lnTo>
                <a:lnTo>
                  <a:pt x="168142" y="8107"/>
                </a:lnTo>
                <a:lnTo>
                  <a:pt x="168142" y="1718"/>
                </a:lnTo>
                <a:lnTo>
                  <a:pt x="129015" y="1718"/>
                </a:lnTo>
                <a:lnTo>
                  <a:pt x="129015" y="8107"/>
                </a:lnTo>
                <a:lnTo>
                  <a:pt x="161117" y="8107"/>
                </a:lnTo>
                <a:lnTo>
                  <a:pt x="159809" y="9900"/>
                </a:lnTo>
                <a:lnTo>
                  <a:pt x="156420" y="14557"/>
                </a:lnTo>
                <a:lnTo>
                  <a:pt x="152279" y="20517"/>
                </a:lnTo>
                <a:lnTo>
                  <a:pt x="147383" y="27777"/>
                </a:lnTo>
                <a:lnTo>
                  <a:pt x="142487" y="35037"/>
                </a:lnTo>
                <a:lnTo>
                  <a:pt x="139460" y="40740"/>
                </a:lnTo>
                <a:lnTo>
                  <a:pt x="138302" y="44887"/>
                </a:lnTo>
                <a:lnTo>
                  <a:pt x="137143" y="49034"/>
                </a:lnTo>
                <a:lnTo>
                  <a:pt x="136564" y="53138"/>
                </a:lnTo>
                <a:lnTo>
                  <a:pt x="136564" y="59700"/>
                </a:lnTo>
                <a:lnTo>
                  <a:pt x="144076" y="59700"/>
                </a:lnTo>
                <a:close/>
              </a:path>
              <a:path w="268171" h="61457">
                <a:moveTo>
                  <a:pt x="178320" y="42030"/>
                </a:moveTo>
                <a:lnTo>
                  <a:pt x="206161" y="42030"/>
                </a:lnTo>
                <a:lnTo>
                  <a:pt x="185980" y="36239"/>
                </a:lnTo>
                <a:lnTo>
                  <a:pt x="206161" y="10909"/>
                </a:lnTo>
                <a:lnTo>
                  <a:pt x="206161" y="36239"/>
                </a:lnTo>
                <a:lnTo>
                  <a:pt x="185980" y="36239"/>
                </a:lnTo>
                <a:lnTo>
                  <a:pt x="206161" y="42030"/>
                </a:lnTo>
                <a:lnTo>
                  <a:pt x="206161" y="59700"/>
                </a:lnTo>
                <a:lnTo>
                  <a:pt x="213112" y="59700"/>
                </a:lnTo>
                <a:lnTo>
                  <a:pt x="213112" y="42030"/>
                </a:lnTo>
                <a:lnTo>
                  <a:pt x="221221" y="42030"/>
                </a:lnTo>
                <a:lnTo>
                  <a:pt x="221221" y="36239"/>
                </a:lnTo>
                <a:lnTo>
                  <a:pt x="213112" y="36239"/>
                </a:lnTo>
                <a:lnTo>
                  <a:pt x="213112" y="1718"/>
                </a:lnTo>
                <a:lnTo>
                  <a:pt x="206161" y="1718"/>
                </a:lnTo>
                <a:lnTo>
                  <a:pt x="178320" y="36239"/>
                </a:lnTo>
                <a:lnTo>
                  <a:pt x="178320" y="42030"/>
                </a:lnTo>
                <a:close/>
              </a:path>
              <a:path w="268171" h="61457">
                <a:moveTo>
                  <a:pt x="249075" y="55628"/>
                </a:moveTo>
                <a:lnTo>
                  <a:pt x="246010" y="55628"/>
                </a:lnTo>
                <a:lnTo>
                  <a:pt x="243500" y="55105"/>
                </a:lnTo>
                <a:lnTo>
                  <a:pt x="241544" y="54059"/>
                </a:lnTo>
                <a:lnTo>
                  <a:pt x="239589" y="53013"/>
                </a:lnTo>
                <a:lnTo>
                  <a:pt x="238611" y="51444"/>
                </a:lnTo>
                <a:lnTo>
                  <a:pt x="238611" y="48978"/>
                </a:lnTo>
                <a:lnTo>
                  <a:pt x="231660" y="48978"/>
                </a:lnTo>
                <a:lnTo>
                  <a:pt x="231660" y="52465"/>
                </a:lnTo>
                <a:lnTo>
                  <a:pt x="232993" y="55261"/>
                </a:lnTo>
                <a:lnTo>
                  <a:pt x="235659" y="57739"/>
                </a:lnTo>
                <a:lnTo>
                  <a:pt x="238324" y="60218"/>
                </a:lnTo>
                <a:lnTo>
                  <a:pt x="242560" y="61457"/>
                </a:lnTo>
                <a:lnTo>
                  <a:pt x="255016" y="61457"/>
                </a:lnTo>
                <a:lnTo>
                  <a:pt x="259981" y="59545"/>
                </a:lnTo>
                <a:lnTo>
                  <a:pt x="263257" y="55722"/>
                </a:lnTo>
                <a:lnTo>
                  <a:pt x="266533" y="51899"/>
                </a:lnTo>
                <a:lnTo>
                  <a:pt x="268171" y="47658"/>
                </a:lnTo>
                <a:lnTo>
                  <a:pt x="268171" y="39041"/>
                </a:lnTo>
                <a:lnTo>
                  <a:pt x="267000" y="35734"/>
                </a:lnTo>
                <a:lnTo>
                  <a:pt x="264658" y="33082"/>
                </a:lnTo>
                <a:lnTo>
                  <a:pt x="262316" y="30429"/>
                </a:lnTo>
                <a:lnTo>
                  <a:pt x="258791" y="28430"/>
                </a:lnTo>
                <a:lnTo>
                  <a:pt x="254082" y="27085"/>
                </a:lnTo>
                <a:lnTo>
                  <a:pt x="257097" y="26214"/>
                </a:lnTo>
                <a:lnTo>
                  <a:pt x="259407" y="25068"/>
                </a:lnTo>
                <a:lnTo>
                  <a:pt x="261014" y="23648"/>
                </a:lnTo>
                <a:lnTo>
                  <a:pt x="263836" y="20616"/>
                </a:lnTo>
                <a:lnTo>
                  <a:pt x="264658" y="18810"/>
                </a:lnTo>
                <a:lnTo>
                  <a:pt x="265480" y="17004"/>
                </a:lnTo>
                <a:lnTo>
                  <a:pt x="265891" y="15056"/>
                </a:lnTo>
                <a:lnTo>
                  <a:pt x="265891" y="9153"/>
                </a:lnTo>
                <a:lnTo>
                  <a:pt x="264471" y="6040"/>
                </a:lnTo>
                <a:lnTo>
                  <a:pt x="261631" y="3623"/>
                </a:lnTo>
                <a:lnTo>
                  <a:pt x="258791" y="1208"/>
                </a:lnTo>
                <a:lnTo>
                  <a:pt x="254543" y="0"/>
                </a:lnTo>
                <a:lnTo>
                  <a:pt x="242933" y="0"/>
                </a:lnTo>
                <a:lnTo>
                  <a:pt x="238673" y="1257"/>
                </a:lnTo>
                <a:lnTo>
                  <a:pt x="236107" y="3773"/>
                </a:lnTo>
                <a:lnTo>
                  <a:pt x="233541" y="6288"/>
                </a:lnTo>
                <a:lnTo>
                  <a:pt x="232258" y="9066"/>
                </a:lnTo>
                <a:lnTo>
                  <a:pt x="232258" y="12478"/>
                </a:lnTo>
                <a:lnTo>
                  <a:pt x="238910" y="12478"/>
                </a:lnTo>
                <a:lnTo>
                  <a:pt x="238910" y="12104"/>
                </a:lnTo>
                <a:lnTo>
                  <a:pt x="239315" y="9813"/>
                </a:lnTo>
                <a:lnTo>
                  <a:pt x="240934" y="7671"/>
                </a:lnTo>
                <a:lnTo>
                  <a:pt x="243618" y="6463"/>
                </a:lnTo>
                <a:lnTo>
                  <a:pt x="246770" y="5790"/>
                </a:lnTo>
                <a:lnTo>
                  <a:pt x="251554" y="5790"/>
                </a:lnTo>
                <a:lnTo>
                  <a:pt x="253995" y="6513"/>
                </a:lnTo>
                <a:lnTo>
                  <a:pt x="255839" y="7957"/>
                </a:lnTo>
                <a:lnTo>
                  <a:pt x="257682" y="9402"/>
                </a:lnTo>
                <a:lnTo>
                  <a:pt x="258604" y="11382"/>
                </a:lnTo>
                <a:lnTo>
                  <a:pt x="258604" y="15890"/>
                </a:lnTo>
                <a:lnTo>
                  <a:pt x="258044" y="17690"/>
                </a:lnTo>
                <a:lnTo>
                  <a:pt x="256922" y="19296"/>
                </a:lnTo>
                <a:lnTo>
                  <a:pt x="254282" y="22241"/>
                </a:lnTo>
                <a:lnTo>
                  <a:pt x="252363" y="23312"/>
                </a:lnTo>
                <a:lnTo>
                  <a:pt x="250445" y="24383"/>
                </a:lnTo>
                <a:lnTo>
                  <a:pt x="247792" y="24918"/>
                </a:lnTo>
                <a:lnTo>
                  <a:pt x="240068" y="24918"/>
                </a:lnTo>
                <a:lnTo>
                  <a:pt x="240068" y="30709"/>
                </a:lnTo>
                <a:lnTo>
                  <a:pt x="249461" y="30709"/>
                </a:lnTo>
                <a:lnTo>
                  <a:pt x="253827" y="31936"/>
                </a:lnTo>
                <a:lnTo>
                  <a:pt x="256679" y="34389"/>
                </a:lnTo>
                <a:lnTo>
                  <a:pt x="259532" y="36842"/>
                </a:lnTo>
                <a:lnTo>
                  <a:pt x="260958" y="39875"/>
                </a:lnTo>
                <a:lnTo>
                  <a:pt x="260958" y="45827"/>
                </a:lnTo>
                <a:lnTo>
                  <a:pt x="260485" y="47994"/>
                </a:lnTo>
                <a:lnTo>
                  <a:pt x="259538" y="49987"/>
                </a:lnTo>
                <a:lnTo>
                  <a:pt x="258592" y="51979"/>
                </a:lnTo>
                <a:lnTo>
                  <a:pt x="257209" y="53418"/>
                </a:lnTo>
                <a:lnTo>
                  <a:pt x="255390" y="54302"/>
                </a:lnTo>
                <a:lnTo>
                  <a:pt x="253571" y="55186"/>
                </a:lnTo>
                <a:lnTo>
                  <a:pt x="251466" y="55628"/>
                </a:lnTo>
                <a:lnTo>
                  <a:pt x="249075" y="55628"/>
                </a:lnTo>
                <a:close/>
              </a:path>
              <a:path w="268171" h="61457">
                <a:moveTo>
                  <a:pt x="10538" y="48063"/>
                </a:moveTo>
                <a:lnTo>
                  <a:pt x="8346" y="43019"/>
                </a:lnTo>
                <a:lnTo>
                  <a:pt x="9747" y="58698"/>
                </a:lnTo>
                <a:lnTo>
                  <a:pt x="14848" y="61457"/>
                </a:lnTo>
                <a:lnTo>
                  <a:pt x="12731" y="53106"/>
                </a:lnTo>
                <a:lnTo>
                  <a:pt x="10538" y="480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7111664" y="2757067"/>
            <a:ext cx="145213" cy="52710"/>
          </a:xfrm>
          <a:custGeom>
            <a:avLst/>
            <a:gdLst/>
            <a:ahLst/>
            <a:cxnLst/>
            <a:rect l="l" t="t" r="r" b="b"/>
            <a:pathLst>
              <a:path w="159734" h="59738">
                <a:moveTo>
                  <a:pt x="46352" y="48119"/>
                </a:moveTo>
                <a:lnTo>
                  <a:pt x="46352" y="57982"/>
                </a:lnTo>
                <a:lnTo>
                  <a:pt x="56217" y="57982"/>
                </a:lnTo>
                <a:lnTo>
                  <a:pt x="56217" y="48119"/>
                </a:lnTo>
                <a:lnTo>
                  <a:pt x="46352" y="48119"/>
                </a:lnTo>
                <a:close/>
              </a:path>
              <a:path w="159734" h="59738">
                <a:moveTo>
                  <a:pt x="69285" y="40311"/>
                </a:moveTo>
                <a:lnTo>
                  <a:pt x="97125" y="40311"/>
                </a:lnTo>
                <a:lnTo>
                  <a:pt x="76946" y="34520"/>
                </a:lnTo>
                <a:lnTo>
                  <a:pt x="97125" y="9190"/>
                </a:lnTo>
                <a:lnTo>
                  <a:pt x="97125" y="34520"/>
                </a:lnTo>
                <a:lnTo>
                  <a:pt x="76946" y="34520"/>
                </a:lnTo>
                <a:lnTo>
                  <a:pt x="97125" y="40311"/>
                </a:lnTo>
                <a:lnTo>
                  <a:pt x="97125" y="57982"/>
                </a:lnTo>
                <a:lnTo>
                  <a:pt x="104077" y="57982"/>
                </a:lnTo>
                <a:lnTo>
                  <a:pt x="104077" y="40311"/>
                </a:lnTo>
                <a:lnTo>
                  <a:pt x="112186" y="40311"/>
                </a:lnTo>
                <a:lnTo>
                  <a:pt x="112186" y="34520"/>
                </a:lnTo>
                <a:lnTo>
                  <a:pt x="104077" y="34520"/>
                </a:lnTo>
                <a:lnTo>
                  <a:pt x="104077" y="0"/>
                </a:lnTo>
                <a:lnTo>
                  <a:pt x="97125" y="0"/>
                </a:lnTo>
                <a:lnTo>
                  <a:pt x="69285" y="34520"/>
                </a:lnTo>
                <a:lnTo>
                  <a:pt x="69285" y="40311"/>
                </a:lnTo>
                <a:close/>
              </a:path>
              <a:path w="159734" h="59738">
                <a:moveTo>
                  <a:pt x="151512" y="47378"/>
                </a:moveTo>
                <a:lnTo>
                  <a:pt x="149569" y="50006"/>
                </a:lnTo>
                <a:lnTo>
                  <a:pt x="147626" y="52633"/>
                </a:lnTo>
                <a:lnTo>
                  <a:pt x="144624" y="53947"/>
                </a:lnTo>
                <a:lnTo>
                  <a:pt x="137548" y="53947"/>
                </a:lnTo>
                <a:lnTo>
                  <a:pt x="135156" y="53406"/>
                </a:lnTo>
                <a:lnTo>
                  <a:pt x="133387" y="52322"/>
                </a:lnTo>
                <a:lnTo>
                  <a:pt x="131619" y="51239"/>
                </a:lnTo>
                <a:lnTo>
                  <a:pt x="130734" y="49862"/>
                </a:lnTo>
                <a:lnTo>
                  <a:pt x="130734" y="47820"/>
                </a:lnTo>
                <a:lnTo>
                  <a:pt x="123783" y="47820"/>
                </a:lnTo>
                <a:lnTo>
                  <a:pt x="123783" y="51382"/>
                </a:lnTo>
                <a:lnTo>
                  <a:pt x="125322" y="54103"/>
                </a:lnTo>
                <a:lnTo>
                  <a:pt x="128399" y="56357"/>
                </a:lnTo>
                <a:lnTo>
                  <a:pt x="131476" y="58611"/>
                </a:lnTo>
                <a:lnTo>
                  <a:pt x="135568" y="59738"/>
                </a:lnTo>
                <a:lnTo>
                  <a:pt x="147103" y="59738"/>
                </a:lnTo>
                <a:lnTo>
                  <a:pt x="151886" y="57751"/>
                </a:lnTo>
                <a:lnTo>
                  <a:pt x="155025" y="53779"/>
                </a:lnTo>
                <a:lnTo>
                  <a:pt x="158164" y="49806"/>
                </a:lnTo>
                <a:lnTo>
                  <a:pt x="159734" y="45292"/>
                </a:lnTo>
                <a:lnTo>
                  <a:pt x="159734" y="36425"/>
                </a:lnTo>
                <a:lnTo>
                  <a:pt x="158874" y="33181"/>
                </a:lnTo>
                <a:lnTo>
                  <a:pt x="157155" y="30504"/>
                </a:lnTo>
                <a:lnTo>
                  <a:pt x="155436" y="27826"/>
                </a:lnTo>
                <a:lnTo>
                  <a:pt x="152932" y="25747"/>
                </a:lnTo>
                <a:lnTo>
                  <a:pt x="149644" y="24265"/>
                </a:lnTo>
                <a:lnTo>
                  <a:pt x="146355" y="22783"/>
                </a:lnTo>
                <a:lnTo>
                  <a:pt x="141709" y="22042"/>
                </a:lnTo>
                <a:lnTo>
                  <a:pt x="133948" y="22042"/>
                </a:lnTo>
                <a:lnTo>
                  <a:pt x="133948" y="6388"/>
                </a:lnTo>
                <a:lnTo>
                  <a:pt x="157417" y="6388"/>
                </a:lnTo>
                <a:lnTo>
                  <a:pt x="157417" y="0"/>
                </a:lnTo>
                <a:lnTo>
                  <a:pt x="127558" y="0"/>
                </a:lnTo>
                <a:lnTo>
                  <a:pt x="127558" y="28131"/>
                </a:lnTo>
                <a:lnTo>
                  <a:pt x="140762" y="28131"/>
                </a:lnTo>
                <a:lnTo>
                  <a:pt x="146006" y="29383"/>
                </a:lnTo>
                <a:lnTo>
                  <a:pt x="148597" y="31886"/>
                </a:lnTo>
                <a:lnTo>
                  <a:pt x="151188" y="34389"/>
                </a:lnTo>
                <a:lnTo>
                  <a:pt x="152484" y="37484"/>
                </a:lnTo>
                <a:lnTo>
                  <a:pt x="152484" y="44433"/>
                </a:lnTo>
                <a:lnTo>
                  <a:pt x="151512" y="47378"/>
                </a:lnTo>
                <a:close/>
              </a:path>
              <a:path w="159734" h="59738">
                <a:moveTo>
                  <a:pt x="11734" y="7210"/>
                </a:moveTo>
                <a:lnTo>
                  <a:pt x="11734" y="57982"/>
                </a:lnTo>
                <a:lnTo>
                  <a:pt x="18685" y="57982"/>
                </a:lnTo>
                <a:lnTo>
                  <a:pt x="18685" y="0"/>
                </a:lnTo>
                <a:lnTo>
                  <a:pt x="11734" y="0"/>
                </a:lnTo>
                <a:lnTo>
                  <a:pt x="0" y="5417"/>
                </a:lnTo>
                <a:lnTo>
                  <a:pt x="0" y="11880"/>
                </a:lnTo>
                <a:lnTo>
                  <a:pt x="11734" y="7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7749075" y="2755551"/>
            <a:ext cx="34006" cy="52676"/>
          </a:xfrm>
          <a:custGeom>
            <a:avLst/>
            <a:gdLst/>
            <a:ahLst/>
            <a:cxnLst/>
            <a:rect l="l" t="t" r="r" b="b"/>
            <a:pathLst>
              <a:path w="37407" h="59700">
                <a:moveTo>
                  <a:pt x="7249" y="53312"/>
                </a:moveTo>
                <a:lnTo>
                  <a:pt x="7249" y="46089"/>
                </a:lnTo>
                <a:lnTo>
                  <a:pt x="11709" y="40124"/>
                </a:lnTo>
                <a:lnTo>
                  <a:pt x="20628" y="33997"/>
                </a:lnTo>
                <a:lnTo>
                  <a:pt x="23468" y="32054"/>
                </a:lnTo>
                <a:lnTo>
                  <a:pt x="25087" y="30933"/>
                </a:lnTo>
                <a:lnTo>
                  <a:pt x="27186" y="29234"/>
                </a:lnTo>
                <a:lnTo>
                  <a:pt x="29765" y="26955"/>
                </a:lnTo>
                <a:lnTo>
                  <a:pt x="32343" y="24676"/>
                </a:lnTo>
                <a:lnTo>
                  <a:pt x="34069" y="22490"/>
                </a:lnTo>
                <a:lnTo>
                  <a:pt x="34941" y="20398"/>
                </a:lnTo>
                <a:lnTo>
                  <a:pt x="35813" y="18306"/>
                </a:lnTo>
                <a:lnTo>
                  <a:pt x="36249" y="16226"/>
                </a:lnTo>
                <a:lnTo>
                  <a:pt x="36249" y="10274"/>
                </a:lnTo>
                <a:lnTo>
                  <a:pt x="34854" y="6942"/>
                </a:lnTo>
                <a:lnTo>
                  <a:pt x="32063" y="4165"/>
                </a:lnTo>
                <a:lnTo>
                  <a:pt x="29273" y="1388"/>
                </a:lnTo>
                <a:lnTo>
                  <a:pt x="24601" y="0"/>
                </a:lnTo>
                <a:lnTo>
                  <a:pt x="14462" y="0"/>
                </a:lnTo>
                <a:lnTo>
                  <a:pt x="11491" y="548"/>
                </a:lnTo>
                <a:lnTo>
                  <a:pt x="9136" y="1643"/>
                </a:lnTo>
                <a:lnTo>
                  <a:pt x="6782" y="2739"/>
                </a:lnTo>
                <a:lnTo>
                  <a:pt x="4914" y="4196"/>
                </a:lnTo>
                <a:lnTo>
                  <a:pt x="3531" y="6014"/>
                </a:lnTo>
                <a:lnTo>
                  <a:pt x="2148" y="7833"/>
                </a:lnTo>
                <a:lnTo>
                  <a:pt x="1457" y="9763"/>
                </a:lnTo>
                <a:lnTo>
                  <a:pt x="1457" y="12179"/>
                </a:lnTo>
                <a:lnTo>
                  <a:pt x="8408" y="12179"/>
                </a:lnTo>
                <a:lnTo>
                  <a:pt x="8408" y="11805"/>
                </a:lnTo>
                <a:lnTo>
                  <a:pt x="9180" y="8872"/>
                </a:lnTo>
                <a:lnTo>
                  <a:pt x="12269" y="6407"/>
                </a:lnTo>
                <a:lnTo>
                  <a:pt x="14636" y="5790"/>
                </a:lnTo>
                <a:lnTo>
                  <a:pt x="21338" y="5790"/>
                </a:lnTo>
                <a:lnTo>
                  <a:pt x="24029" y="6650"/>
                </a:lnTo>
                <a:lnTo>
                  <a:pt x="25897" y="8368"/>
                </a:lnTo>
                <a:lnTo>
                  <a:pt x="27766" y="10087"/>
                </a:lnTo>
                <a:lnTo>
                  <a:pt x="28700" y="12055"/>
                </a:lnTo>
                <a:lnTo>
                  <a:pt x="28700" y="16438"/>
                </a:lnTo>
                <a:lnTo>
                  <a:pt x="28003" y="18517"/>
                </a:lnTo>
                <a:lnTo>
                  <a:pt x="26607" y="20510"/>
                </a:lnTo>
                <a:lnTo>
                  <a:pt x="25187" y="22503"/>
                </a:lnTo>
                <a:lnTo>
                  <a:pt x="21861" y="25516"/>
                </a:lnTo>
                <a:lnTo>
                  <a:pt x="16629" y="29551"/>
                </a:lnTo>
                <a:lnTo>
                  <a:pt x="12705" y="32577"/>
                </a:lnTo>
                <a:lnTo>
                  <a:pt x="8121" y="36114"/>
                </a:lnTo>
                <a:lnTo>
                  <a:pt x="4858" y="39732"/>
                </a:lnTo>
                <a:lnTo>
                  <a:pt x="2915" y="43430"/>
                </a:lnTo>
                <a:lnTo>
                  <a:pt x="971" y="47129"/>
                </a:lnTo>
                <a:lnTo>
                  <a:pt x="0" y="50548"/>
                </a:lnTo>
                <a:lnTo>
                  <a:pt x="0" y="59700"/>
                </a:lnTo>
                <a:lnTo>
                  <a:pt x="37407" y="59700"/>
                </a:lnTo>
                <a:lnTo>
                  <a:pt x="37407" y="53312"/>
                </a:lnTo>
                <a:lnTo>
                  <a:pt x="7249" y="53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7795459" y="2755552"/>
            <a:ext cx="35332" cy="54227"/>
          </a:xfrm>
          <a:custGeom>
            <a:avLst/>
            <a:gdLst/>
            <a:ahLst/>
            <a:cxnLst/>
            <a:rect l="l" t="t" r="r" b="b"/>
            <a:pathLst>
              <a:path w="38865" h="61457">
                <a:moveTo>
                  <a:pt x="32804" y="57378"/>
                </a:moveTo>
                <a:lnTo>
                  <a:pt x="34972" y="55118"/>
                </a:lnTo>
                <a:lnTo>
                  <a:pt x="36529" y="52228"/>
                </a:lnTo>
                <a:lnTo>
                  <a:pt x="38086" y="49339"/>
                </a:lnTo>
                <a:lnTo>
                  <a:pt x="38865" y="46126"/>
                </a:lnTo>
                <a:lnTo>
                  <a:pt x="38865" y="37534"/>
                </a:lnTo>
                <a:lnTo>
                  <a:pt x="37364" y="33231"/>
                </a:lnTo>
                <a:lnTo>
                  <a:pt x="34362" y="29682"/>
                </a:lnTo>
                <a:lnTo>
                  <a:pt x="31359" y="26133"/>
                </a:lnTo>
                <a:lnTo>
                  <a:pt x="27367" y="24358"/>
                </a:lnTo>
                <a:lnTo>
                  <a:pt x="20466" y="24358"/>
                </a:lnTo>
                <a:lnTo>
                  <a:pt x="18684" y="24626"/>
                </a:lnTo>
                <a:lnTo>
                  <a:pt x="15396" y="25697"/>
                </a:lnTo>
                <a:lnTo>
                  <a:pt x="12107" y="27646"/>
                </a:lnTo>
                <a:lnTo>
                  <a:pt x="8794" y="30435"/>
                </a:lnTo>
                <a:lnTo>
                  <a:pt x="7100" y="32652"/>
                </a:lnTo>
                <a:lnTo>
                  <a:pt x="7062" y="26139"/>
                </a:lnTo>
                <a:lnTo>
                  <a:pt x="7729" y="21811"/>
                </a:lnTo>
                <a:lnTo>
                  <a:pt x="9062" y="17615"/>
                </a:lnTo>
                <a:lnTo>
                  <a:pt x="10395" y="13418"/>
                </a:lnTo>
                <a:lnTo>
                  <a:pt x="12220" y="10398"/>
                </a:lnTo>
                <a:lnTo>
                  <a:pt x="14537" y="8555"/>
                </a:lnTo>
                <a:lnTo>
                  <a:pt x="16854" y="6712"/>
                </a:lnTo>
                <a:lnTo>
                  <a:pt x="19544" y="5790"/>
                </a:lnTo>
                <a:lnTo>
                  <a:pt x="25225" y="5790"/>
                </a:lnTo>
                <a:lnTo>
                  <a:pt x="27186" y="6301"/>
                </a:lnTo>
                <a:lnTo>
                  <a:pt x="29803" y="8343"/>
                </a:lnTo>
                <a:lnTo>
                  <a:pt x="30456" y="11021"/>
                </a:lnTo>
                <a:lnTo>
                  <a:pt x="37407" y="11021"/>
                </a:lnTo>
                <a:lnTo>
                  <a:pt x="37407" y="7883"/>
                </a:lnTo>
                <a:lnTo>
                  <a:pt x="36155" y="5417"/>
                </a:lnTo>
                <a:lnTo>
                  <a:pt x="33652" y="3250"/>
                </a:lnTo>
                <a:lnTo>
                  <a:pt x="31148" y="1083"/>
                </a:lnTo>
                <a:lnTo>
                  <a:pt x="27429" y="0"/>
                </a:lnTo>
                <a:lnTo>
                  <a:pt x="15247" y="0"/>
                </a:lnTo>
                <a:lnTo>
                  <a:pt x="9684" y="2814"/>
                </a:lnTo>
                <a:lnTo>
                  <a:pt x="5811" y="8443"/>
                </a:lnTo>
                <a:lnTo>
                  <a:pt x="1936" y="14072"/>
                </a:lnTo>
                <a:lnTo>
                  <a:pt x="0" y="21619"/>
                </a:lnTo>
                <a:lnTo>
                  <a:pt x="0" y="37758"/>
                </a:lnTo>
                <a:lnTo>
                  <a:pt x="859" y="43362"/>
                </a:lnTo>
                <a:lnTo>
                  <a:pt x="2578" y="47895"/>
                </a:lnTo>
                <a:lnTo>
                  <a:pt x="4297" y="52428"/>
                </a:lnTo>
                <a:lnTo>
                  <a:pt x="6832" y="55821"/>
                </a:lnTo>
                <a:lnTo>
                  <a:pt x="10183" y="58075"/>
                </a:lnTo>
                <a:lnTo>
                  <a:pt x="13534" y="60329"/>
                </a:lnTo>
                <a:lnTo>
                  <a:pt x="13066" y="52982"/>
                </a:lnTo>
                <a:lnTo>
                  <a:pt x="11615" y="51425"/>
                </a:lnTo>
                <a:lnTo>
                  <a:pt x="10557" y="49371"/>
                </a:lnTo>
                <a:lnTo>
                  <a:pt x="9498" y="47316"/>
                </a:lnTo>
                <a:lnTo>
                  <a:pt x="8968" y="45143"/>
                </a:lnTo>
                <a:lnTo>
                  <a:pt x="8968" y="39389"/>
                </a:lnTo>
                <a:lnTo>
                  <a:pt x="10039" y="36407"/>
                </a:lnTo>
                <a:lnTo>
                  <a:pt x="12182" y="33904"/>
                </a:lnTo>
                <a:lnTo>
                  <a:pt x="14325" y="31400"/>
                </a:lnTo>
                <a:lnTo>
                  <a:pt x="17103" y="30149"/>
                </a:lnTo>
                <a:lnTo>
                  <a:pt x="23605" y="30149"/>
                </a:lnTo>
                <a:lnTo>
                  <a:pt x="26228" y="31245"/>
                </a:lnTo>
                <a:lnTo>
                  <a:pt x="28382" y="33436"/>
                </a:lnTo>
                <a:lnTo>
                  <a:pt x="30537" y="35629"/>
                </a:lnTo>
                <a:lnTo>
                  <a:pt x="31615" y="38605"/>
                </a:lnTo>
                <a:lnTo>
                  <a:pt x="31615" y="46151"/>
                </a:lnTo>
                <a:lnTo>
                  <a:pt x="30594" y="49308"/>
                </a:lnTo>
                <a:lnTo>
                  <a:pt x="28550" y="51836"/>
                </a:lnTo>
                <a:lnTo>
                  <a:pt x="26507" y="54364"/>
                </a:lnTo>
                <a:lnTo>
                  <a:pt x="23967" y="55628"/>
                </a:lnTo>
                <a:lnTo>
                  <a:pt x="24216" y="61457"/>
                </a:lnTo>
                <a:lnTo>
                  <a:pt x="27249" y="60641"/>
                </a:lnTo>
                <a:lnTo>
                  <a:pt x="30027" y="59009"/>
                </a:lnTo>
                <a:lnTo>
                  <a:pt x="32804" y="5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7807339" y="2802300"/>
            <a:ext cx="10135" cy="7477"/>
          </a:xfrm>
          <a:custGeom>
            <a:avLst/>
            <a:gdLst/>
            <a:ahLst/>
            <a:cxnLst/>
            <a:rect l="l" t="t" r="r" b="b"/>
            <a:pathLst>
              <a:path w="11149" h="8474">
                <a:moveTo>
                  <a:pt x="3687" y="2117"/>
                </a:moveTo>
                <a:lnTo>
                  <a:pt x="1843" y="1058"/>
                </a:lnTo>
                <a:lnTo>
                  <a:pt x="0" y="0"/>
                </a:lnTo>
                <a:lnTo>
                  <a:pt x="467" y="7347"/>
                </a:lnTo>
                <a:lnTo>
                  <a:pt x="4048" y="8474"/>
                </a:lnTo>
                <a:lnTo>
                  <a:pt x="11149" y="8474"/>
                </a:lnTo>
                <a:lnTo>
                  <a:pt x="10900" y="2646"/>
                </a:lnTo>
                <a:lnTo>
                  <a:pt x="5693" y="2646"/>
                </a:lnTo>
                <a:lnTo>
                  <a:pt x="3687" y="21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7842659" y="2757067"/>
            <a:ext cx="32682" cy="52710"/>
          </a:xfrm>
          <a:custGeom>
            <a:avLst/>
            <a:gdLst/>
            <a:ahLst/>
            <a:cxnLst/>
            <a:rect l="l" t="t" r="r" b="b"/>
            <a:pathLst>
              <a:path w="35950" h="59738">
                <a:moveTo>
                  <a:pt x="27728" y="47378"/>
                </a:moveTo>
                <a:lnTo>
                  <a:pt x="25785" y="50006"/>
                </a:lnTo>
                <a:lnTo>
                  <a:pt x="23842" y="52633"/>
                </a:lnTo>
                <a:lnTo>
                  <a:pt x="20840" y="53947"/>
                </a:lnTo>
                <a:lnTo>
                  <a:pt x="13764" y="53947"/>
                </a:lnTo>
                <a:lnTo>
                  <a:pt x="11373" y="53406"/>
                </a:lnTo>
                <a:lnTo>
                  <a:pt x="9603" y="52322"/>
                </a:lnTo>
                <a:lnTo>
                  <a:pt x="7835" y="51239"/>
                </a:lnTo>
                <a:lnTo>
                  <a:pt x="6950" y="49862"/>
                </a:lnTo>
                <a:lnTo>
                  <a:pt x="6950" y="47820"/>
                </a:lnTo>
                <a:lnTo>
                  <a:pt x="0" y="47820"/>
                </a:lnTo>
                <a:lnTo>
                  <a:pt x="0" y="51382"/>
                </a:lnTo>
                <a:lnTo>
                  <a:pt x="1538" y="54103"/>
                </a:lnTo>
                <a:lnTo>
                  <a:pt x="4614" y="56357"/>
                </a:lnTo>
                <a:lnTo>
                  <a:pt x="7692" y="58611"/>
                </a:lnTo>
                <a:lnTo>
                  <a:pt x="11784" y="59738"/>
                </a:lnTo>
                <a:lnTo>
                  <a:pt x="23319" y="59738"/>
                </a:lnTo>
                <a:lnTo>
                  <a:pt x="28102" y="57751"/>
                </a:lnTo>
                <a:lnTo>
                  <a:pt x="31241" y="53779"/>
                </a:lnTo>
                <a:lnTo>
                  <a:pt x="34380" y="49806"/>
                </a:lnTo>
                <a:lnTo>
                  <a:pt x="35950" y="45292"/>
                </a:lnTo>
                <a:lnTo>
                  <a:pt x="35950" y="36425"/>
                </a:lnTo>
                <a:lnTo>
                  <a:pt x="35090" y="33181"/>
                </a:lnTo>
                <a:lnTo>
                  <a:pt x="33371" y="30504"/>
                </a:lnTo>
                <a:lnTo>
                  <a:pt x="31652" y="27826"/>
                </a:lnTo>
                <a:lnTo>
                  <a:pt x="29149" y="25747"/>
                </a:lnTo>
                <a:lnTo>
                  <a:pt x="25860" y="24265"/>
                </a:lnTo>
                <a:lnTo>
                  <a:pt x="22571" y="22783"/>
                </a:lnTo>
                <a:lnTo>
                  <a:pt x="17925" y="22042"/>
                </a:lnTo>
                <a:lnTo>
                  <a:pt x="10164" y="22042"/>
                </a:lnTo>
                <a:lnTo>
                  <a:pt x="10164" y="6388"/>
                </a:lnTo>
                <a:lnTo>
                  <a:pt x="33633" y="6388"/>
                </a:lnTo>
                <a:lnTo>
                  <a:pt x="33633" y="0"/>
                </a:lnTo>
                <a:lnTo>
                  <a:pt x="3774" y="0"/>
                </a:lnTo>
                <a:lnTo>
                  <a:pt x="3774" y="28131"/>
                </a:lnTo>
                <a:lnTo>
                  <a:pt x="16978" y="28131"/>
                </a:lnTo>
                <a:lnTo>
                  <a:pt x="22222" y="29383"/>
                </a:lnTo>
                <a:lnTo>
                  <a:pt x="24813" y="31886"/>
                </a:lnTo>
                <a:lnTo>
                  <a:pt x="27405" y="34389"/>
                </a:lnTo>
                <a:lnTo>
                  <a:pt x="28700" y="37484"/>
                </a:lnTo>
                <a:lnTo>
                  <a:pt x="28700" y="44433"/>
                </a:lnTo>
                <a:lnTo>
                  <a:pt x="27728" y="4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7638593" y="2793510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5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7631005" y="2755552"/>
            <a:ext cx="38491" cy="54227"/>
          </a:xfrm>
          <a:custGeom>
            <a:avLst/>
            <a:gdLst/>
            <a:ahLst/>
            <a:cxnLst/>
            <a:rect l="l" t="t" r="r" b="b"/>
            <a:pathLst>
              <a:path w="42340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5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5" y="18431"/>
                </a:lnTo>
                <a:lnTo>
                  <a:pt x="10538" y="13375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7679498" y="2803877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7702961" y="2755552"/>
            <a:ext cx="34007" cy="54227"/>
          </a:xfrm>
          <a:custGeom>
            <a:avLst/>
            <a:gdLst/>
            <a:ahLst/>
            <a:cxnLst/>
            <a:rect l="l" t="t" r="r" b="b"/>
            <a:pathLst>
              <a:path w="37408" h="61457">
                <a:moveTo>
                  <a:pt x="16916" y="37098"/>
                </a:moveTo>
                <a:lnTo>
                  <a:pt x="18685" y="36824"/>
                </a:lnTo>
                <a:lnTo>
                  <a:pt x="21973" y="35728"/>
                </a:lnTo>
                <a:lnTo>
                  <a:pt x="25281" y="33792"/>
                </a:lnTo>
                <a:lnTo>
                  <a:pt x="28613" y="31021"/>
                </a:lnTo>
                <a:lnTo>
                  <a:pt x="30307" y="28804"/>
                </a:lnTo>
                <a:lnTo>
                  <a:pt x="30345" y="35317"/>
                </a:lnTo>
                <a:lnTo>
                  <a:pt x="29672" y="39645"/>
                </a:lnTo>
                <a:lnTo>
                  <a:pt x="28327" y="43841"/>
                </a:lnTo>
                <a:lnTo>
                  <a:pt x="26981" y="48038"/>
                </a:lnTo>
                <a:lnTo>
                  <a:pt x="25156" y="51058"/>
                </a:lnTo>
                <a:lnTo>
                  <a:pt x="22852" y="52901"/>
                </a:lnTo>
                <a:lnTo>
                  <a:pt x="20547" y="54744"/>
                </a:lnTo>
                <a:lnTo>
                  <a:pt x="17850" y="55666"/>
                </a:lnTo>
                <a:lnTo>
                  <a:pt x="12145" y="55666"/>
                </a:lnTo>
                <a:lnTo>
                  <a:pt x="10189" y="55149"/>
                </a:lnTo>
                <a:lnTo>
                  <a:pt x="7598" y="53082"/>
                </a:lnTo>
                <a:lnTo>
                  <a:pt x="6951" y="50435"/>
                </a:lnTo>
                <a:lnTo>
                  <a:pt x="0" y="50435"/>
                </a:lnTo>
                <a:lnTo>
                  <a:pt x="0" y="53573"/>
                </a:lnTo>
                <a:lnTo>
                  <a:pt x="1245" y="56039"/>
                </a:lnTo>
                <a:lnTo>
                  <a:pt x="3737" y="58206"/>
                </a:lnTo>
                <a:lnTo>
                  <a:pt x="6228" y="60373"/>
                </a:lnTo>
                <a:lnTo>
                  <a:pt x="9940" y="61457"/>
                </a:lnTo>
                <a:lnTo>
                  <a:pt x="22123" y="61457"/>
                </a:lnTo>
                <a:lnTo>
                  <a:pt x="27691" y="58642"/>
                </a:lnTo>
                <a:lnTo>
                  <a:pt x="31578" y="53013"/>
                </a:lnTo>
                <a:lnTo>
                  <a:pt x="35464" y="47384"/>
                </a:lnTo>
                <a:lnTo>
                  <a:pt x="37408" y="39825"/>
                </a:lnTo>
                <a:lnTo>
                  <a:pt x="37408" y="23661"/>
                </a:lnTo>
                <a:lnTo>
                  <a:pt x="36548" y="18063"/>
                </a:lnTo>
                <a:lnTo>
                  <a:pt x="34829" y="13542"/>
                </a:lnTo>
                <a:lnTo>
                  <a:pt x="33110" y="9022"/>
                </a:lnTo>
                <a:lnTo>
                  <a:pt x="30575" y="5635"/>
                </a:lnTo>
                <a:lnTo>
                  <a:pt x="27224" y="3381"/>
                </a:lnTo>
                <a:lnTo>
                  <a:pt x="23873" y="1127"/>
                </a:lnTo>
                <a:lnTo>
                  <a:pt x="20292" y="0"/>
                </a:lnTo>
                <a:lnTo>
                  <a:pt x="13191" y="0"/>
                </a:lnTo>
                <a:lnTo>
                  <a:pt x="10158" y="815"/>
                </a:lnTo>
                <a:lnTo>
                  <a:pt x="7380" y="2447"/>
                </a:lnTo>
                <a:lnTo>
                  <a:pt x="5793" y="15267"/>
                </a:lnTo>
                <a:lnTo>
                  <a:pt x="6813" y="12110"/>
                </a:lnTo>
                <a:lnTo>
                  <a:pt x="8856" y="9582"/>
                </a:lnTo>
                <a:lnTo>
                  <a:pt x="10900" y="7054"/>
                </a:lnTo>
                <a:lnTo>
                  <a:pt x="13428" y="5790"/>
                </a:lnTo>
                <a:lnTo>
                  <a:pt x="18610" y="5790"/>
                </a:lnTo>
                <a:lnTo>
                  <a:pt x="20622" y="6320"/>
                </a:lnTo>
                <a:lnTo>
                  <a:pt x="22478" y="7378"/>
                </a:lnTo>
                <a:lnTo>
                  <a:pt x="24334" y="8437"/>
                </a:lnTo>
                <a:lnTo>
                  <a:pt x="25785" y="9999"/>
                </a:lnTo>
                <a:lnTo>
                  <a:pt x="26832" y="12067"/>
                </a:lnTo>
                <a:lnTo>
                  <a:pt x="27878" y="14134"/>
                </a:lnTo>
                <a:lnTo>
                  <a:pt x="28401" y="16301"/>
                </a:lnTo>
                <a:lnTo>
                  <a:pt x="28401" y="22029"/>
                </a:lnTo>
                <a:lnTo>
                  <a:pt x="27330" y="25018"/>
                </a:lnTo>
                <a:lnTo>
                  <a:pt x="25188" y="27534"/>
                </a:lnTo>
                <a:lnTo>
                  <a:pt x="23045" y="30049"/>
                </a:lnTo>
                <a:lnTo>
                  <a:pt x="20280" y="31307"/>
                </a:lnTo>
                <a:lnTo>
                  <a:pt x="13802" y="31307"/>
                </a:lnTo>
                <a:lnTo>
                  <a:pt x="15023" y="37098"/>
                </a:lnTo>
                <a:lnTo>
                  <a:pt x="16916" y="37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7701636" y="2757711"/>
            <a:ext cx="14982" cy="30574"/>
          </a:xfrm>
          <a:custGeom>
            <a:avLst/>
            <a:gdLst/>
            <a:ahLst/>
            <a:cxnLst/>
            <a:rect l="l" t="t" r="r" b="b"/>
            <a:pathLst>
              <a:path w="16480" h="34651">
                <a:moveTo>
                  <a:pt x="1494" y="25747"/>
                </a:moveTo>
                <a:lnTo>
                  <a:pt x="4484" y="29308"/>
                </a:lnTo>
                <a:lnTo>
                  <a:pt x="7473" y="32870"/>
                </a:lnTo>
                <a:lnTo>
                  <a:pt x="11472" y="34651"/>
                </a:lnTo>
                <a:lnTo>
                  <a:pt x="16480" y="34651"/>
                </a:lnTo>
                <a:lnTo>
                  <a:pt x="15259" y="28860"/>
                </a:lnTo>
                <a:lnTo>
                  <a:pt x="12637" y="27764"/>
                </a:lnTo>
                <a:lnTo>
                  <a:pt x="10481" y="25572"/>
                </a:lnTo>
                <a:lnTo>
                  <a:pt x="8327" y="23380"/>
                </a:lnTo>
                <a:lnTo>
                  <a:pt x="7249" y="20392"/>
                </a:lnTo>
                <a:lnTo>
                  <a:pt x="7249" y="12820"/>
                </a:lnTo>
                <a:lnTo>
                  <a:pt x="8837" y="0"/>
                </a:lnTo>
                <a:lnTo>
                  <a:pt x="6059" y="1631"/>
                </a:lnTo>
                <a:lnTo>
                  <a:pt x="3892" y="3885"/>
                </a:lnTo>
                <a:lnTo>
                  <a:pt x="2335" y="6762"/>
                </a:lnTo>
                <a:lnTo>
                  <a:pt x="778" y="9638"/>
                </a:lnTo>
                <a:lnTo>
                  <a:pt x="0" y="12858"/>
                </a:lnTo>
                <a:lnTo>
                  <a:pt x="0" y="21450"/>
                </a:lnTo>
                <a:lnTo>
                  <a:pt x="1494" y="25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5214185" y="2854584"/>
            <a:ext cx="32682" cy="52710"/>
          </a:xfrm>
          <a:custGeom>
            <a:avLst/>
            <a:gdLst/>
            <a:ahLst/>
            <a:cxnLst/>
            <a:rect l="l" t="t" r="r" b="b"/>
            <a:pathLst>
              <a:path w="35950" h="59738">
                <a:moveTo>
                  <a:pt x="27729" y="47378"/>
                </a:moveTo>
                <a:lnTo>
                  <a:pt x="25785" y="50006"/>
                </a:lnTo>
                <a:lnTo>
                  <a:pt x="23842" y="52633"/>
                </a:lnTo>
                <a:lnTo>
                  <a:pt x="20840" y="53947"/>
                </a:lnTo>
                <a:lnTo>
                  <a:pt x="13764" y="53947"/>
                </a:lnTo>
                <a:lnTo>
                  <a:pt x="11373" y="53406"/>
                </a:lnTo>
                <a:lnTo>
                  <a:pt x="9604" y="52322"/>
                </a:lnTo>
                <a:lnTo>
                  <a:pt x="7835" y="51239"/>
                </a:lnTo>
                <a:lnTo>
                  <a:pt x="6950" y="49862"/>
                </a:lnTo>
                <a:lnTo>
                  <a:pt x="6950" y="47820"/>
                </a:lnTo>
                <a:lnTo>
                  <a:pt x="0" y="47820"/>
                </a:lnTo>
                <a:lnTo>
                  <a:pt x="0" y="51382"/>
                </a:lnTo>
                <a:lnTo>
                  <a:pt x="1538" y="54103"/>
                </a:lnTo>
                <a:lnTo>
                  <a:pt x="4615" y="56357"/>
                </a:lnTo>
                <a:lnTo>
                  <a:pt x="7692" y="58611"/>
                </a:lnTo>
                <a:lnTo>
                  <a:pt x="11784" y="59738"/>
                </a:lnTo>
                <a:lnTo>
                  <a:pt x="23319" y="59738"/>
                </a:lnTo>
                <a:lnTo>
                  <a:pt x="28102" y="57751"/>
                </a:lnTo>
                <a:lnTo>
                  <a:pt x="31241" y="53779"/>
                </a:lnTo>
                <a:lnTo>
                  <a:pt x="34380" y="49806"/>
                </a:lnTo>
                <a:lnTo>
                  <a:pt x="35950" y="45292"/>
                </a:lnTo>
                <a:lnTo>
                  <a:pt x="35950" y="36425"/>
                </a:lnTo>
                <a:lnTo>
                  <a:pt x="35090" y="33181"/>
                </a:lnTo>
                <a:lnTo>
                  <a:pt x="33371" y="30504"/>
                </a:lnTo>
                <a:lnTo>
                  <a:pt x="31652" y="27826"/>
                </a:lnTo>
                <a:lnTo>
                  <a:pt x="29149" y="25747"/>
                </a:lnTo>
                <a:lnTo>
                  <a:pt x="25860" y="24265"/>
                </a:lnTo>
                <a:lnTo>
                  <a:pt x="22571" y="22783"/>
                </a:lnTo>
                <a:lnTo>
                  <a:pt x="17925" y="22042"/>
                </a:lnTo>
                <a:lnTo>
                  <a:pt x="10164" y="22042"/>
                </a:lnTo>
                <a:lnTo>
                  <a:pt x="10164" y="6388"/>
                </a:lnTo>
                <a:lnTo>
                  <a:pt x="33633" y="6388"/>
                </a:lnTo>
                <a:lnTo>
                  <a:pt x="33633" y="0"/>
                </a:lnTo>
                <a:lnTo>
                  <a:pt x="3774" y="0"/>
                </a:lnTo>
                <a:lnTo>
                  <a:pt x="3774" y="28131"/>
                </a:lnTo>
                <a:lnTo>
                  <a:pt x="16978" y="28131"/>
                </a:lnTo>
                <a:lnTo>
                  <a:pt x="22223" y="29383"/>
                </a:lnTo>
                <a:lnTo>
                  <a:pt x="24814" y="31886"/>
                </a:lnTo>
                <a:lnTo>
                  <a:pt x="27405" y="34389"/>
                </a:lnTo>
                <a:lnTo>
                  <a:pt x="28700" y="37484"/>
                </a:lnTo>
                <a:lnTo>
                  <a:pt x="28700" y="44433"/>
                </a:lnTo>
                <a:lnTo>
                  <a:pt x="27729" y="4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5070820" y="2885027"/>
            <a:ext cx="21097" cy="0"/>
          </a:xfrm>
          <a:custGeom>
            <a:avLst/>
            <a:gdLst/>
            <a:ahLst/>
            <a:cxnLst/>
            <a:rect l="l" t="t" r="r" b="b"/>
            <a:pathLst>
              <a:path w="23207">
                <a:moveTo>
                  <a:pt x="0" y="0"/>
                </a:moveTo>
                <a:lnTo>
                  <a:pt x="23207" y="0"/>
                </a:lnTo>
              </a:path>
            </a:pathLst>
          </a:custGeom>
          <a:ln w="70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5097409" y="2853067"/>
            <a:ext cx="34006" cy="52676"/>
          </a:xfrm>
          <a:custGeom>
            <a:avLst/>
            <a:gdLst/>
            <a:ahLst/>
            <a:cxnLst/>
            <a:rect l="l" t="t" r="r" b="b"/>
            <a:pathLst>
              <a:path w="37407" h="59700">
                <a:moveTo>
                  <a:pt x="7249" y="53312"/>
                </a:moveTo>
                <a:lnTo>
                  <a:pt x="7249" y="46089"/>
                </a:lnTo>
                <a:lnTo>
                  <a:pt x="11709" y="40124"/>
                </a:lnTo>
                <a:lnTo>
                  <a:pt x="20628" y="33997"/>
                </a:lnTo>
                <a:lnTo>
                  <a:pt x="23468" y="32054"/>
                </a:lnTo>
                <a:lnTo>
                  <a:pt x="25088" y="30933"/>
                </a:lnTo>
                <a:lnTo>
                  <a:pt x="27187" y="29234"/>
                </a:lnTo>
                <a:lnTo>
                  <a:pt x="29765" y="26955"/>
                </a:lnTo>
                <a:lnTo>
                  <a:pt x="32344" y="24676"/>
                </a:lnTo>
                <a:lnTo>
                  <a:pt x="34069" y="22490"/>
                </a:lnTo>
                <a:lnTo>
                  <a:pt x="34941" y="20398"/>
                </a:lnTo>
                <a:lnTo>
                  <a:pt x="35813" y="18306"/>
                </a:lnTo>
                <a:lnTo>
                  <a:pt x="36249" y="16226"/>
                </a:lnTo>
                <a:lnTo>
                  <a:pt x="36249" y="10273"/>
                </a:lnTo>
                <a:lnTo>
                  <a:pt x="34854" y="6942"/>
                </a:lnTo>
                <a:lnTo>
                  <a:pt x="32063" y="4165"/>
                </a:lnTo>
                <a:lnTo>
                  <a:pt x="29273" y="1388"/>
                </a:lnTo>
                <a:lnTo>
                  <a:pt x="24602" y="0"/>
                </a:lnTo>
                <a:lnTo>
                  <a:pt x="14462" y="0"/>
                </a:lnTo>
                <a:lnTo>
                  <a:pt x="11491" y="548"/>
                </a:lnTo>
                <a:lnTo>
                  <a:pt x="9137" y="1643"/>
                </a:lnTo>
                <a:lnTo>
                  <a:pt x="6782" y="2739"/>
                </a:lnTo>
                <a:lnTo>
                  <a:pt x="4914" y="4196"/>
                </a:lnTo>
                <a:lnTo>
                  <a:pt x="3531" y="6014"/>
                </a:lnTo>
                <a:lnTo>
                  <a:pt x="2148" y="7833"/>
                </a:lnTo>
                <a:lnTo>
                  <a:pt x="1457" y="9763"/>
                </a:lnTo>
                <a:lnTo>
                  <a:pt x="1457" y="12179"/>
                </a:lnTo>
                <a:lnTo>
                  <a:pt x="8408" y="12179"/>
                </a:lnTo>
                <a:lnTo>
                  <a:pt x="8408" y="11805"/>
                </a:lnTo>
                <a:lnTo>
                  <a:pt x="9180" y="8872"/>
                </a:lnTo>
                <a:lnTo>
                  <a:pt x="12270" y="6407"/>
                </a:lnTo>
                <a:lnTo>
                  <a:pt x="14636" y="5790"/>
                </a:lnTo>
                <a:lnTo>
                  <a:pt x="21338" y="5790"/>
                </a:lnTo>
                <a:lnTo>
                  <a:pt x="24029" y="6650"/>
                </a:lnTo>
                <a:lnTo>
                  <a:pt x="25897" y="8368"/>
                </a:lnTo>
                <a:lnTo>
                  <a:pt x="27766" y="10087"/>
                </a:lnTo>
                <a:lnTo>
                  <a:pt x="28700" y="12055"/>
                </a:lnTo>
                <a:lnTo>
                  <a:pt x="28700" y="16438"/>
                </a:lnTo>
                <a:lnTo>
                  <a:pt x="28003" y="18517"/>
                </a:lnTo>
                <a:lnTo>
                  <a:pt x="26607" y="20510"/>
                </a:lnTo>
                <a:lnTo>
                  <a:pt x="25187" y="22503"/>
                </a:lnTo>
                <a:lnTo>
                  <a:pt x="21861" y="25516"/>
                </a:lnTo>
                <a:lnTo>
                  <a:pt x="16629" y="29551"/>
                </a:lnTo>
                <a:lnTo>
                  <a:pt x="12705" y="32577"/>
                </a:lnTo>
                <a:lnTo>
                  <a:pt x="8121" y="36114"/>
                </a:lnTo>
                <a:lnTo>
                  <a:pt x="4858" y="39732"/>
                </a:lnTo>
                <a:lnTo>
                  <a:pt x="2914" y="43430"/>
                </a:lnTo>
                <a:lnTo>
                  <a:pt x="971" y="47129"/>
                </a:lnTo>
                <a:lnTo>
                  <a:pt x="0" y="50548"/>
                </a:lnTo>
                <a:lnTo>
                  <a:pt x="0" y="59700"/>
                </a:lnTo>
                <a:lnTo>
                  <a:pt x="37407" y="59700"/>
                </a:lnTo>
                <a:lnTo>
                  <a:pt x="37407" y="53312"/>
                </a:lnTo>
                <a:lnTo>
                  <a:pt x="7249" y="53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5143794" y="2901394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5167801" y="2854584"/>
            <a:ext cx="32682" cy="52710"/>
          </a:xfrm>
          <a:custGeom>
            <a:avLst/>
            <a:gdLst/>
            <a:ahLst/>
            <a:cxnLst/>
            <a:rect l="l" t="t" r="r" b="b"/>
            <a:pathLst>
              <a:path w="35950" h="59738">
                <a:moveTo>
                  <a:pt x="27729" y="47378"/>
                </a:moveTo>
                <a:lnTo>
                  <a:pt x="25785" y="50006"/>
                </a:lnTo>
                <a:lnTo>
                  <a:pt x="23842" y="52633"/>
                </a:lnTo>
                <a:lnTo>
                  <a:pt x="20840" y="53947"/>
                </a:lnTo>
                <a:lnTo>
                  <a:pt x="13764" y="53947"/>
                </a:lnTo>
                <a:lnTo>
                  <a:pt x="11373" y="53406"/>
                </a:lnTo>
                <a:lnTo>
                  <a:pt x="9604" y="52322"/>
                </a:lnTo>
                <a:lnTo>
                  <a:pt x="7835" y="51239"/>
                </a:lnTo>
                <a:lnTo>
                  <a:pt x="6950" y="49862"/>
                </a:lnTo>
                <a:lnTo>
                  <a:pt x="6950" y="47820"/>
                </a:lnTo>
                <a:lnTo>
                  <a:pt x="0" y="47820"/>
                </a:lnTo>
                <a:lnTo>
                  <a:pt x="0" y="51382"/>
                </a:lnTo>
                <a:lnTo>
                  <a:pt x="1538" y="54103"/>
                </a:lnTo>
                <a:lnTo>
                  <a:pt x="4615" y="56357"/>
                </a:lnTo>
                <a:lnTo>
                  <a:pt x="7692" y="58611"/>
                </a:lnTo>
                <a:lnTo>
                  <a:pt x="11784" y="59738"/>
                </a:lnTo>
                <a:lnTo>
                  <a:pt x="23319" y="59738"/>
                </a:lnTo>
                <a:lnTo>
                  <a:pt x="28102" y="57751"/>
                </a:lnTo>
                <a:lnTo>
                  <a:pt x="31241" y="53779"/>
                </a:lnTo>
                <a:lnTo>
                  <a:pt x="34380" y="49806"/>
                </a:lnTo>
                <a:lnTo>
                  <a:pt x="35950" y="45292"/>
                </a:lnTo>
                <a:lnTo>
                  <a:pt x="35950" y="36425"/>
                </a:lnTo>
                <a:lnTo>
                  <a:pt x="35090" y="33181"/>
                </a:lnTo>
                <a:lnTo>
                  <a:pt x="33371" y="30504"/>
                </a:lnTo>
                <a:lnTo>
                  <a:pt x="31652" y="27826"/>
                </a:lnTo>
                <a:lnTo>
                  <a:pt x="29149" y="25747"/>
                </a:lnTo>
                <a:lnTo>
                  <a:pt x="25860" y="24265"/>
                </a:lnTo>
                <a:lnTo>
                  <a:pt x="22571" y="22783"/>
                </a:lnTo>
                <a:lnTo>
                  <a:pt x="17925" y="22042"/>
                </a:lnTo>
                <a:lnTo>
                  <a:pt x="10164" y="22042"/>
                </a:lnTo>
                <a:lnTo>
                  <a:pt x="10164" y="6388"/>
                </a:lnTo>
                <a:lnTo>
                  <a:pt x="33633" y="6388"/>
                </a:lnTo>
                <a:lnTo>
                  <a:pt x="33633" y="0"/>
                </a:lnTo>
                <a:lnTo>
                  <a:pt x="3774" y="0"/>
                </a:lnTo>
                <a:lnTo>
                  <a:pt x="3774" y="28131"/>
                </a:lnTo>
                <a:lnTo>
                  <a:pt x="16978" y="28131"/>
                </a:lnTo>
                <a:lnTo>
                  <a:pt x="22223" y="29383"/>
                </a:lnTo>
                <a:lnTo>
                  <a:pt x="24814" y="31886"/>
                </a:lnTo>
                <a:lnTo>
                  <a:pt x="27405" y="34389"/>
                </a:lnTo>
                <a:lnTo>
                  <a:pt x="28700" y="37484"/>
                </a:lnTo>
                <a:lnTo>
                  <a:pt x="28700" y="44433"/>
                </a:lnTo>
                <a:lnTo>
                  <a:pt x="27729" y="4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5620996" y="2853067"/>
            <a:ext cx="247495" cy="54227"/>
          </a:xfrm>
          <a:custGeom>
            <a:avLst/>
            <a:gdLst/>
            <a:ahLst/>
            <a:cxnLst/>
            <a:rect l="l" t="t" r="r" b="b"/>
            <a:pathLst>
              <a:path w="272244" h="61457">
                <a:moveTo>
                  <a:pt x="53340" y="49837"/>
                </a:moveTo>
                <a:lnTo>
                  <a:pt x="53340" y="59700"/>
                </a:lnTo>
                <a:lnTo>
                  <a:pt x="63206" y="59700"/>
                </a:lnTo>
                <a:lnTo>
                  <a:pt x="63206" y="49837"/>
                </a:lnTo>
                <a:lnTo>
                  <a:pt x="53340" y="49837"/>
                </a:lnTo>
                <a:close/>
              </a:path>
              <a:path w="272244" h="61457">
                <a:moveTo>
                  <a:pt x="87073" y="48063"/>
                </a:moveTo>
                <a:lnTo>
                  <a:pt x="84881" y="43019"/>
                </a:lnTo>
                <a:lnTo>
                  <a:pt x="86282" y="58698"/>
                </a:lnTo>
                <a:lnTo>
                  <a:pt x="91383" y="61457"/>
                </a:lnTo>
                <a:lnTo>
                  <a:pt x="89265" y="53106"/>
                </a:lnTo>
                <a:lnTo>
                  <a:pt x="87073" y="48063"/>
                </a:lnTo>
                <a:close/>
              </a:path>
              <a:path w="272244" h="61457">
                <a:moveTo>
                  <a:pt x="76534" y="30709"/>
                </a:moveTo>
                <a:lnTo>
                  <a:pt x="76534" y="40174"/>
                </a:lnTo>
                <a:lnTo>
                  <a:pt x="78484" y="47665"/>
                </a:lnTo>
                <a:lnTo>
                  <a:pt x="82383" y="53181"/>
                </a:lnTo>
                <a:lnTo>
                  <a:pt x="86282" y="58698"/>
                </a:lnTo>
                <a:lnTo>
                  <a:pt x="84881" y="43019"/>
                </a:lnTo>
                <a:lnTo>
                  <a:pt x="83784" y="37235"/>
                </a:lnTo>
                <a:lnTo>
                  <a:pt x="83784" y="24209"/>
                </a:lnTo>
                <a:lnTo>
                  <a:pt x="84881" y="18431"/>
                </a:lnTo>
                <a:lnTo>
                  <a:pt x="87073" y="13375"/>
                </a:lnTo>
                <a:lnTo>
                  <a:pt x="89265" y="8318"/>
                </a:lnTo>
                <a:lnTo>
                  <a:pt x="92803" y="5790"/>
                </a:lnTo>
                <a:lnTo>
                  <a:pt x="102594" y="5790"/>
                </a:lnTo>
                <a:lnTo>
                  <a:pt x="106144" y="8318"/>
                </a:lnTo>
                <a:lnTo>
                  <a:pt x="108337" y="13375"/>
                </a:lnTo>
                <a:lnTo>
                  <a:pt x="110529" y="18431"/>
                </a:lnTo>
                <a:lnTo>
                  <a:pt x="111625" y="24209"/>
                </a:lnTo>
                <a:lnTo>
                  <a:pt x="111625" y="37235"/>
                </a:lnTo>
                <a:lnTo>
                  <a:pt x="110529" y="43019"/>
                </a:lnTo>
                <a:lnTo>
                  <a:pt x="108337" y="48063"/>
                </a:lnTo>
                <a:lnTo>
                  <a:pt x="106144" y="53106"/>
                </a:lnTo>
                <a:lnTo>
                  <a:pt x="102594" y="55628"/>
                </a:lnTo>
                <a:lnTo>
                  <a:pt x="92803" y="55628"/>
                </a:lnTo>
                <a:lnTo>
                  <a:pt x="89265" y="53106"/>
                </a:lnTo>
                <a:lnTo>
                  <a:pt x="91383" y="61457"/>
                </a:lnTo>
                <a:lnTo>
                  <a:pt x="104014" y="61457"/>
                </a:lnTo>
                <a:lnTo>
                  <a:pt x="109128" y="58698"/>
                </a:lnTo>
                <a:lnTo>
                  <a:pt x="113027" y="53181"/>
                </a:lnTo>
                <a:lnTo>
                  <a:pt x="116926" y="47665"/>
                </a:lnTo>
                <a:lnTo>
                  <a:pt x="118875" y="40174"/>
                </a:lnTo>
                <a:lnTo>
                  <a:pt x="118875" y="21245"/>
                </a:lnTo>
                <a:lnTo>
                  <a:pt x="116926" y="13761"/>
                </a:lnTo>
                <a:lnTo>
                  <a:pt x="113027" y="8256"/>
                </a:lnTo>
                <a:lnTo>
                  <a:pt x="109128" y="2752"/>
                </a:lnTo>
                <a:lnTo>
                  <a:pt x="104014" y="0"/>
                </a:lnTo>
                <a:lnTo>
                  <a:pt x="91383" y="0"/>
                </a:lnTo>
                <a:lnTo>
                  <a:pt x="86282" y="2752"/>
                </a:lnTo>
                <a:lnTo>
                  <a:pt x="82383" y="8256"/>
                </a:lnTo>
                <a:lnTo>
                  <a:pt x="78484" y="13761"/>
                </a:lnTo>
                <a:lnTo>
                  <a:pt x="76534" y="21245"/>
                </a:lnTo>
                <a:lnTo>
                  <a:pt x="76534" y="30709"/>
                </a:lnTo>
                <a:close/>
              </a:path>
              <a:path w="272244" h="61457">
                <a:moveTo>
                  <a:pt x="138096" y="48063"/>
                </a:moveTo>
                <a:lnTo>
                  <a:pt x="135904" y="43019"/>
                </a:lnTo>
                <a:lnTo>
                  <a:pt x="137305" y="58698"/>
                </a:lnTo>
                <a:lnTo>
                  <a:pt x="142406" y="61457"/>
                </a:lnTo>
                <a:lnTo>
                  <a:pt x="140289" y="53106"/>
                </a:lnTo>
                <a:lnTo>
                  <a:pt x="138096" y="48063"/>
                </a:lnTo>
                <a:close/>
              </a:path>
              <a:path w="272244" h="61457">
                <a:moveTo>
                  <a:pt x="127558" y="30709"/>
                </a:moveTo>
                <a:lnTo>
                  <a:pt x="127558" y="40174"/>
                </a:lnTo>
                <a:lnTo>
                  <a:pt x="129507" y="47665"/>
                </a:lnTo>
                <a:lnTo>
                  <a:pt x="133406" y="53181"/>
                </a:lnTo>
                <a:lnTo>
                  <a:pt x="137305" y="58698"/>
                </a:lnTo>
                <a:lnTo>
                  <a:pt x="135904" y="43019"/>
                </a:lnTo>
                <a:lnTo>
                  <a:pt x="134808" y="37235"/>
                </a:lnTo>
                <a:lnTo>
                  <a:pt x="134808" y="24209"/>
                </a:lnTo>
                <a:lnTo>
                  <a:pt x="135904" y="18431"/>
                </a:lnTo>
                <a:lnTo>
                  <a:pt x="138096" y="13375"/>
                </a:lnTo>
                <a:lnTo>
                  <a:pt x="140289" y="8318"/>
                </a:lnTo>
                <a:lnTo>
                  <a:pt x="143826" y="5790"/>
                </a:lnTo>
                <a:lnTo>
                  <a:pt x="153618" y="5790"/>
                </a:lnTo>
                <a:lnTo>
                  <a:pt x="157168" y="8318"/>
                </a:lnTo>
                <a:lnTo>
                  <a:pt x="159360" y="13375"/>
                </a:lnTo>
                <a:lnTo>
                  <a:pt x="161553" y="18431"/>
                </a:lnTo>
                <a:lnTo>
                  <a:pt x="162649" y="24209"/>
                </a:lnTo>
                <a:lnTo>
                  <a:pt x="162649" y="37235"/>
                </a:lnTo>
                <a:lnTo>
                  <a:pt x="161553" y="43019"/>
                </a:lnTo>
                <a:lnTo>
                  <a:pt x="159360" y="48063"/>
                </a:lnTo>
                <a:lnTo>
                  <a:pt x="157168" y="53106"/>
                </a:lnTo>
                <a:lnTo>
                  <a:pt x="153618" y="55628"/>
                </a:lnTo>
                <a:lnTo>
                  <a:pt x="143826" y="55628"/>
                </a:lnTo>
                <a:lnTo>
                  <a:pt x="140289" y="53106"/>
                </a:lnTo>
                <a:lnTo>
                  <a:pt x="142406" y="61457"/>
                </a:lnTo>
                <a:lnTo>
                  <a:pt x="155038" y="61457"/>
                </a:lnTo>
                <a:lnTo>
                  <a:pt x="160151" y="58698"/>
                </a:lnTo>
                <a:lnTo>
                  <a:pt x="164050" y="53181"/>
                </a:lnTo>
                <a:lnTo>
                  <a:pt x="167949" y="47665"/>
                </a:lnTo>
                <a:lnTo>
                  <a:pt x="169899" y="40174"/>
                </a:lnTo>
                <a:lnTo>
                  <a:pt x="169899" y="21245"/>
                </a:lnTo>
                <a:lnTo>
                  <a:pt x="167949" y="13761"/>
                </a:lnTo>
                <a:lnTo>
                  <a:pt x="164050" y="8256"/>
                </a:lnTo>
                <a:lnTo>
                  <a:pt x="160151" y="2752"/>
                </a:lnTo>
                <a:lnTo>
                  <a:pt x="155038" y="0"/>
                </a:lnTo>
                <a:lnTo>
                  <a:pt x="142406" y="0"/>
                </a:lnTo>
                <a:lnTo>
                  <a:pt x="137305" y="2752"/>
                </a:lnTo>
                <a:lnTo>
                  <a:pt x="133406" y="8256"/>
                </a:lnTo>
                <a:lnTo>
                  <a:pt x="129507" y="13761"/>
                </a:lnTo>
                <a:lnTo>
                  <a:pt x="127558" y="21245"/>
                </a:lnTo>
                <a:lnTo>
                  <a:pt x="127558" y="30709"/>
                </a:lnTo>
                <a:close/>
              </a:path>
              <a:path w="272244" h="61457">
                <a:moveTo>
                  <a:pt x="209524" y="49097"/>
                </a:moveTo>
                <a:lnTo>
                  <a:pt x="207581" y="51724"/>
                </a:lnTo>
                <a:lnTo>
                  <a:pt x="205637" y="54352"/>
                </a:lnTo>
                <a:lnTo>
                  <a:pt x="202635" y="55666"/>
                </a:lnTo>
                <a:lnTo>
                  <a:pt x="195560" y="55666"/>
                </a:lnTo>
                <a:lnTo>
                  <a:pt x="193168" y="55124"/>
                </a:lnTo>
                <a:lnTo>
                  <a:pt x="191399" y="54041"/>
                </a:lnTo>
                <a:lnTo>
                  <a:pt x="189630" y="52957"/>
                </a:lnTo>
                <a:lnTo>
                  <a:pt x="188746" y="51581"/>
                </a:lnTo>
                <a:lnTo>
                  <a:pt x="188746" y="49539"/>
                </a:lnTo>
                <a:lnTo>
                  <a:pt x="181795" y="49539"/>
                </a:lnTo>
                <a:lnTo>
                  <a:pt x="181795" y="53100"/>
                </a:lnTo>
                <a:lnTo>
                  <a:pt x="183333" y="55821"/>
                </a:lnTo>
                <a:lnTo>
                  <a:pt x="186410" y="58075"/>
                </a:lnTo>
                <a:lnTo>
                  <a:pt x="189487" y="60329"/>
                </a:lnTo>
                <a:lnTo>
                  <a:pt x="193579" y="61457"/>
                </a:lnTo>
                <a:lnTo>
                  <a:pt x="205114" y="61457"/>
                </a:lnTo>
                <a:lnTo>
                  <a:pt x="209898" y="59470"/>
                </a:lnTo>
                <a:lnTo>
                  <a:pt x="213037" y="55498"/>
                </a:lnTo>
                <a:lnTo>
                  <a:pt x="216176" y="51525"/>
                </a:lnTo>
                <a:lnTo>
                  <a:pt x="217745" y="47011"/>
                </a:lnTo>
                <a:lnTo>
                  <a:pt x="217745" y="38144"/>
                </a:lnTo>
                <a:lnTo>
                  <a:pt x="216886" y="34900"/>
                </a:lnTo>
                <a:lnTo>
                  <a:pt x="215167" y="32223"/>
                </a:lnTo>
                <a:lnTo>
                  <a:pt x="213448" y="29545"/>
                </a:lnTo>
                <a:lnTo>
                  <a:pt x="210944" y="27465"/>
                </a:lnTo>
                <a:lnTo>
                  <a:pt x="207655" y="25983"/>
                </a:lnTo>
                <a:lnTo>
                  <a:pt x="204367" y="24501"/>
                </a:lnTo>
                <a:lnTo>
                  <a:pt x="199720" y="23761"/>
                </a:lnTo>
                <a:lnTo>
                  <a:pt x="191960" y="23761"/>
                </a:lnTo>
                <a:lnTo>
                  <a:pt x="191960" y="8107"/>
                </a:lnTo>
                <a:lnTo>
                  <a:pt x="215428" y="8107"/>
                </a:lnTo>
                <a:lnTo>
                  <a:pt x="215428" y="1718"/>
                </a:lnTo>
                <a:lnTo>
                  <a:pt x="185569" y="1718"/>
                </a:lnTo>
                <a:lnTo>
                  <a:pt x="185569" y="29850"/>
                </a:lnTo>
                <a:lnTo>
                  <a:pt x="198774" y="29850"/>
                </a:lnTo>
                <a:lnTo>
                  <a:pt x="204018" y="31102"/>
                </a:lnTo>
                <a:lnTo>
                  <a:pt x="206609" y="33605"/>
                </a:lnTo>
                <a:lnTo>
                  <a:pt x="209200" y="36108"/>
                </a:lnTo>
                <a:lnTo>
                  <a:pt x="210496" y="39203"/>
                </a:lnTo>
                <a:lnTo>
                  <a:pt x="210496" y="46151"/>
                </a:lnTo>
                <a:lnTo>
                  <a:pt x="209524" y="49097"/>
                </a:lnTo>
                <a:close/>
              </a:path>
              <a:path w="272244" h="61457">
                <a:moveTo>
                  <a:pt x="229343" y="42030"/>
                </a:moveTo>
                <a:lnTo>
                  <a:pt x="257184" y="42030"/>
                </a:lnTo>
                <a:lnTo>
                  <a:pt x="237004" y="36239"/>
                </a:lnTo>
                <a:lnTo>
                  <a:pt x="257184" y="10909"/>
                </a:lnTo>
                <a:lnTo>
                  <a:pt x="257184" y="36239"/>
                </a:lnTo>
                <a:lnTo>
                  <a:pt x="237004" y="36239"/>
                </a:lnTo>
                <a:lnTo>
                  <a:pt x="257184" y="42030"/>
                </a:lnTo>
                <a:lnTo>
                  <a:pt x="257184" y="59700"/>
                </a:lnTo>
                <a:lnTo>
                  <a:pt x="264135" y="59700"/>
                </a:lnTo>
                <a:lnTo>
                  <a:pt x="264135" y="42030"/>
                </a:lnTo>
                <a:lnTo>
                  <a:pt x="272244" y="42030"/>
                </a:lnTo>
                <a:lnTo>
                  <a:pt x="272244" y="36239"/>
                </a:lnTo>
                <a:lnTo>
                  <a:pt x="264135" y="36239"/>
                </a:lnTo>
                <a:lnTo>
                  <a:pt x="264135" y="1718"/>
                </a:lnTo>
                <a:lnTo>
                  <a:pt x="257184" y="1718"/>
                </a:lnTo>
                <a:lnTo>
                  <a:pt x="229343" y="36239"/>
                </a:lnTo>
                <a:lnTo>
                  <a:pt x="229343" y="42030"/>
                </a:lnTo>
                <a:close/>
              </a:path>
              <a:path w="272244" h="61457">
                <a:moveTo>
                  <a:pt x="10538" y="48063"/>
                </a:moveTo>
                <a:lnTo>
                  <a:pt x="8346" y="43019"/>
                </a:lnTo>
                <a:lnTo>
                  <a:pt x="9747" y="58698"/>
                </a:lnTo>
                <a:lnTo>
                  <a:pt x="14848" y="61457"/>
                </a:lnTo>
                <a:lnTo>
                  <a:pt x="12730" y="53106"/>
                </a:lnTo>
                <a:lnTo>
                  <a:pt x="10538" y="48063"/>
                </a:lnTo>
                <a:close/>
              </a:path>
              <a:path w="272244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5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6107894" y="2891026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6100306" y="2853067"/>
            <a:ext cx="38491" cy="54227"/>
          </a:xfrm>
          <a:custGeom>
            <a:avLst/>
            <a:gdLst/>
            <a:ahLst/>
            <a:cxnLst/>
            <a:rect l="l" t="t" r="r" b="b"/>
            <a:pathLst>
              <a:path w="42340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5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6148799" y="2901394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6172805" y="2854584"/>
            <a:ext cx="32682" cy="52710"/>
          </a:xfrm>
          <a:custGeom>
            <a:avLst/>
            <a:gdLst/>
            <a:ahLst/>
            <a:cxnLst/>
            <a:rect l="l" t="t" r="r" b="b"/>
            <a:pathLst>
              <a:path w="35950" h="59738">
                <a:moveTo>
                  <a:pt x="27728" y="47378"/>
                </a:moveTo>
                <a:lnTo>
                  <a:pt x="25785" y="50006"/>
                </a:lnTo>
                <a:lnTo>
                  <a:pt x="23842" y="52633"/>
                </a:lnTo>
                <a:lnTo>
                  <a:pt x="20840" y="53947"/>
                </a:lnTo>
                <a:lnTo>
                  <a:pt x="13764" y="53947"/>
                </a:lnTo>
                <a:lnTo>
                  <a:pt x="11373" y="53406"/>
                </a:lnTo>
                <a:lnTo>
                  <a:pt x="9604" y="52322"/>
                </a:lnTo>
                <a:lnTo>
                  <a:pt x="7835" y="51239"/>
                </a:lnTo>
                <a:lnTo>
                  <a:pt x="6950" y="49862"/>
                </a:lnTo>
                <a:lnTo>
                  <a:pt x="6950" y="47820"/>
                </a:lnTo>
                <a:lnTo>
                  <a:pt x="0" y="47820"/>
                </a:lnTo>
                <a:lnTo>
                  <a:pt x="0" y="51382"/>
                </a:lnTo>
                <a:lnTo>
                  <a:pt x="1538" y="54103"/>
                </a:lnTo>
                <a:lnTo>
                  <a:pt x="4615" y="56357"/>
                </a:lnTo>
                <a:lnTo>
                  <a:pt x="7692" y="58611"/>
                </a:lnTo>
                <a:lnTo>
                  <a:pt x="11784" y="59738"/>
                </a:lnTo>
                <a:lnTo>
                  <a:pt x="23319" y="59738"/>
                </a:lnTo>
                <a:lnTo>
                  <a:pt x="28102" y="57751"/>
                </a:lnTo>
                <a:lnTo>
                  <a:pt x="31241" y="53779"/>
                </a:lnTo>
                <a:lnTo>
                  <a:pt x="34380" y="49806"/>
                </a:lnTo>
                <a:lnTo>
                  <a:pt x="35950" y="45292"/>
                </a:lnTo>
                <a:lnTo>
                  <a:pt x="35950" y="36425"/>
                </a:lnTo>
                <a:lnTo>
                  <a:pt x="35090" y="33181"/>
                </a:lnTo>
                <a:lnTo>
                  <a:pt x="33371" y="30504"/>
                </a:lnTo>
                <a:lnTo>
                  <a:pt x="31652" y="27826"/>
                </a:lnTo>
                <a:lnTo>
                  <a:pt x="29149" y="25747"/>
                </a:lnTo>
                <a:lnTo>
                  <a:pt x="25860" y="24265"/>
                </a:lnTo>
                <a:lnTo>
                  <a:pt x="22571" y="22783"/>
                </a:lnTo>
                <a:lnTo>
                  <a:pt x="17925" y="22042"/>
                </a:lnTo>
                <a:lnTo>
                  <a:pt x="10164" y="22042"/>
                </a:lnTo>
                <a:lnTo>
                  <a:pt x="10164" y="6388"/>
                </a:lnTo>
                <a:lnTo>
                  <a:pt x="33633" y="6388"/>
                </a:lnTo>
                <a:lnTo>
                  <a:pt x="33633" y="0"/>
                </a:lnTo>
                <a:lnTo>
                  <a:pt x="3774" y="0"/>
                </a:lnTo>
                <a:lnTo>
                  <a:pt x="3774" y="28131"/>
                </a:lnTo>
                <a:lnTo>
                  <a:pt x="16978" y="28131"/>
                </a:lnTo>
                <a:lnTo>
                  <a:pt x="22223" y="29383"/>
                </a:lnTo>
                <a:lnTo>
                  <a:pt x="24813" y="31886"/>
                </a:lnTo>
                <a:lnTo>
                  <a:pt x="27405" y="34389"/>
                </a:lnTo>
                <a:lnTo>
                  <a:pt x="28700" y="37484"/>
                </a:lnTo>
                <a:lnTo>
                  <a:pt x="28700" y="44433"/>
                </a:lnTo>
                <a:lnTo>
                  <a:pt x="27728" y="4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6219190" y="2854584"/>
            <a:ext cx="32682" cy="52710"/>
          </a:xfrm>
          <a:custGeom>
            <a:avLst/>
            <a:gdLst/>
            <a:ahLst/>
            <a:cxnLst/>
            <a:rect l="l" t="t" r="r" b="b"/>
            <a:pathLst>
              <a:path w="35950" h="59738">
                <a:moveTo>
                  <a:pt x="27728" y="47378"/>
                </a:moveTo>
                <a:lnTo>
                  <a:pt x="25785" y="50006"/>
                </a:lnTo>
                <a:lnTo>
                  <a:pt x="23842" y="52633"/>
                </a:lnTo>
                <a:lnTo>
                  <a:pt x="20840" y="53947"/>
                </a:lnTo>
                <a:lnTo>
                  <a:pt x="13764" y="53947"/>
                </a:lnTo>
                <a:lnTo>
                  <a:pt x="11373" y="53406"/>
                </a:lnTo>
                <a:lnTo>
                  <a:pt x="9604" y="52322"/>
                </a:lnTo>
                <a:lnTo>
                  <a:pt x="7835" y="51239"/>
                </a:lnTo>
                <a:lnTo>
                  <a:pt x="6950" y="49862"/>
                </a:lnTo>
                <a:lnTo>
                  <a:pt x="6950" y="47820"/>
                </a:lnTo>
                <a:lnTo>
                  <a:pt x="0" y="47820"/>
                </a:lnTo>
                <a:lnTo>
                  <a:pt x="0" y="51382"/>
                </a:lnTo>
                <a:lnTo>
                  <a:pt x="1538" y="54103"/>
                </a:lnTo>
                <a:lnTo>
                  <a:pt x="4615" y="56357"/>
                </a:lnTo>
                <a:lnTo>
                  <a:pt x="7692" y="58611"/>
                </a:lnTo>
                <a:lnTo>
                  <a:pt x="11784" y="59738"/>
                </a:lnTo>
                <a:lnTo>
                  <a:pt x="23319" y="59738"/>
                </a:lnTo>
                <a:lnTo>
                  <a:pt x="28102" y="57751"/>
                </a:lnTo>
                <a:lnTo>
                  <a:pt x="31241" y="53779"/>
                </a:lnTo>
                <a:lnTo>
                  <a:pt x="34380" y="49806"/>
                </a:lnTo>
                <a:lnTo>
                  <a:pt x="35950" y="45292"/>
                </a:lnTo>
                <a:lnTo>
                  <a:pt x="35950" y="36425"/>
                </a:lnTo>
                <a:lnTo>
                  <a:pt x="35090" y="33181"/>
                </a:lnTo>
                <a:lnTo>
                  <a:pt x="33371" y="30504"/>
                </a:lnTo>
                <a:lnTo>
                  <a:pt x="31652" y="27826"/>
                </a:lnTo>
                <a:lnTo>
                  <a:pt x="29149" y="25747"/>
                </a:lnTo>
                <a:lnTo>
                  <a:pt x="25860" y="24265"/>
                </a:lnTo>
                <a:lnTo>
                  <a:pt x="22571" y="22783"/>
                </a:lnTo>
                <a:lnTo>
                  <a:pt x="17925" y="22042"/>
                </a:lnTo>
                <a:lnTo>
                  <a:pt x="10164" y="22042"/>
                </a:lnTo>
                <a:lnTo>
                  <a:pt x="10164" y="6388"/>
                </a:lnTo>
                <a:lnTo>
                  <a:pt x="33633" y="6388"/>
                </a:lnTo>
                <a:lnTo>
                  <a:pt x="33633" y="0"/>
                </a:lnTo>
                <a:lnTo>
                  <a:pt x="3774" y="0"/>
                </a:lnTo>
                <a:lnTo>
                  <a:pt x="3774" y="28131"/>
                </a:lnTo>
                <a:lnTo>
                  <a:pt x="16978" y="28131"/>
                </a:lnTo>
                <a:lnTo>
                  <a:pt x="22223" y="29383"/>
                </a:lnTo>
                <a:lnTo>
                  <a:pt x="24813" y="31886"/>
                </a:lnTo>
                <a:lnTo>
                  <a:pt x="27405" y="34389"/>
                </a:lnTo>
                <a:lnTo>
                  <a:pt x="28700" y="37484"/>
                </a:lnTo>
                <a:lnTo>
                  <a:pt x="28700" y="44433"/>
                </a:lnTo>
                <a:lnTo>
                  <a:pt x="27728" y="4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6075823" y="2885027"/>
            <a:ext cx="21097" cy="0"/>
          </a:xfrm>
          <a:custGeom>
            <a:avLst/>
            <a:gdLst/>
            <a:ahLst/>
            <a:cxnLst/>
            <a:rect l="l" t="t" r="r" b="b"/>
            <a:pathLst>
              <a:path w="23207">
                <a:moveTo>
                  <a:pt x="0" y="0"/>
                </a:moveTo>
                <a:lnTo>
                  <a:pt x="23207" y="0"/>
                </a:lnTo>
              </a:path>
            </a:pathLst>
          </a:custGeom>
          <a:ln w="70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6626001" y="2853067"/>
            <a:ext cx="38491" cy="54227"/>
          </a:xfrm>
          <a:custGeom>
            <a:avLst/>
            <a:gdLst/>
            <a:ahLst/>
            <a:cxnLst/>
            <a:rect l="l" t="t" r="r" b="b"/>
            <a:pathLst>
              <a:path w="42340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5"/>
                </a:lnTo>
                <a:lnTo>
                  <a:pt x="12731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10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1" y="24209"/>
                </a:lnTo>
                <a:lnTo>
                  <a:pt x="35091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10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1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6697685" y="2853067"/>
            <a:ext cx="34006" cy="52676"/>
          </a:xfrm>
          <a:custGeom>
            <a:avLst/>
            <a:gdLst/>
            <a:ahLst/>
            <a:cxnLst/>
            <a:rect l="l" t="t" r="r" b="b"/>
            <a:pathLst>
              <a:path w="37407" h="59700">
                <a:moveTo>
                  <a:pt x="7249" y="53312"/>
                </a:moveTo>
                <a:lnTo>
                  <a:pt x="7249" y="46089"/>
                </a:lnTo>
                <a:lnTo>
                  <a:pt x="11709" y="40124"/>
                </a:lnTo>
                <a:lnTo>
                  <a:pt x="20628" y="33997"/>
                </a:lnTo>
                <a:lnTo>
                  <a:pt x="23468" y="32054"/>
                </a:lnTo>
                <a:lnTo>
                  <a:pt x="25087" y="30933"/>
                </a:lnTo>
                <a:lnTo>
                  <a:pt x="27186" y="29234"/>
                </a:lnTo>
                <a:lnTo>
                  <a:pt x="29765" y="26955"/>
                </a:lnTo>
                <a:lnTo>
                  <a:pt x="32344" y="24676"/>
                </a:lnTo>
                <a:lnTo>
                  <a:pt x="34069" y="22490"/>
                </a:lnTo>
                <a:lnTo>
                  <a:pt x="34941" y="20398"/>
                </a:lnTo>
                <a:lnTo>
                  <a:pt x="35813" y="18306"/>
                </a:lnTo>
                <a:lnTo>
                  <a:pt x="36249" y="16226"/>
                </a:lnTo>
                <a:lnTo>
                  <a:pt x="36249" y="10273"/>
                </a:lnTo>
                <a:lnTo>
                  <a:pt x="34854" y="6942"/>
                </a:lnTo>
                <a:lnTo>
                  <a:pt x="32063" y="4165"/>
                </a:lnTo>
                <a:lnTo>
                  <a:pt x="29273" y="1388"/>
                </a:lnTo>
                <a:lnTo>
                  <a:pt x="24602" y="0"/>
                </a:lnTo>
                <a:lnTo>
                  <a:pt x="14462" y="0"/>
                </a:lnTo>
                <a:lnTo>
                  <a:pt x="11491" y="548"/>
                </a:lnTo>
                <a:lnTo>
                  <a:pt x="9136" y="1643"/>
                </a:lnTo>
                <a:lnTo>
                  <a:pt x="6782" y="2739"/>
                </a:lnTo>
                <a:lnTo>
                  <a:pt x="4914" y="4196"/>
                </a:lnTo>
                <a:lnTo>
                  <a:pt x="3531" y="6014"/>
                </a:lnTo>
                <a:lnTo>
                  <a:pt x="2148" y="7833"/>
                </a:lnTo>
                <a:lnTo>
                  <a:pt x="1457" y="9763"/>
                </a:lnTo>
                <a:lnTo>
                  <a:pt x="1457" y="12179"/>
                </a:lnTo>
                <a:lnTo>
                  <a:pt x="8408" y="12179"/>
                </a:lnTo>
                <a:lnTo>
                  <a:pt x="8408" y="11805"/>
                </a:lnTo>
                <a:lnTo>
                  <a:pt x="9180" y="8872"/>
                </a:lnTo>
                <a:lnTo>
                  <a:pt x="12269" y="6407"/>
                </a:lnTo>
                <a:lnTo>
                  <a:pt x="14636" y="5790"/>
                </a:lnTo>
                <a:lnTo>
                  <a:pt x="21338" y="5790"/>
                </a:lnTo>
                <a:lnTo>
                  <a:pt x="24029" y="6650"/>
                </a:lnTo>
                <a:lnTo>
                  <a:pt x="25897" y="8368"/>
                </a:lnTo>
                <a:lnTo>
                  <a:pt x="27766" y="10087"/>
                </a:lnTo>
                <a:lnTo>
                  <a:pt x="28700" y="12055"/>
                </a:lnTo>
                <a:lnTo>
                  <a:pt x="28700" y="16438"/>
                </a:lnTo>
                <a:lnTo>
                  <a:pt x="28003" y="18517"/>
                </a:lnTo>
                <a:lnTo>
                  <a:pt x="26607" y="20510"/>
                </a:lnTo>
                <a:lnTo>
                  <a:pt x="25187" y="22503"/>
                </a:lnTo>
                <a:lnTo>
                  <a:pt x="21861" y="25516"/>
                </a:lnTo>
                <a:lnTo>
                  <a:pt x="16629" y="29551"/>
                </a:lnTo>
                <a:lnTo>
                  <a:pt x="12705" y="32577"/>
                </a:lnTo>
                <a:lnTo>
                  <a:pt x="8121" y="36114"/>
                </a:lnTo>
                <a:lnTo>
                  <a:pt x="4858" y="39732"/>
                </a:lnTo>
                <a:lnTo>
                  <a:pt x="2915" y="43430"/>
                </a:lnTo>
                <a:lnTo>
                  <a:pt x="971" y="47129"/>
                </a:lnTo>
                <a:lnTo>
                  <a:pt x="0" y="50548"/>
                </a:lnTo>
                <a:lnTo>
                  <a:pt x="0" y="59700"/>
                </a:lnTo>
                <a:lnTo>
                  <a:pt x="37407" y="59700"/>
                </a:lnTo>
                <a:lnTo>
                  <a:pt x="37407" y="53312"/>
                </a:lnTo>
                <a:lnTo>
                  <a:pt x="7249" y="53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6674493" y="2901394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6744341" y="2853067"/>
            <a:ext cx="34007" cy="54227"/>
          </a:xfrm>
          <a:custGeom>
            <a:avLst/>
            <a:gdLst/>
            <a:ahLst/>
            <a:cxnLst/>
            <a:rect l="l" t="t" r="r" b="b"/>
            <a:pathLst>
              <a:path w="37408" h="61457">
                <a:moveTo>
                  <a:pt x="16916" y="37098"/>
                </a:moveTo>
                <a:lnTo>
                  <a:pt x="18685" y="36824"/>
                </a:lnTo>
                <a:lnTo>
                  <a:pt x="21973" y="35728"/>
                </a:lnTo>
                <a:lnTo>
                  <a:pt x="25281" y="33792"/>
                </a:lnTo>
                <a:lnTo>
                  <a:pt x="28613" y="31021"/>
                </a:lnTo>
                <a:lnTo>
                  <a:pt x="30307" y="28804"/>
                </a:lnTo>
                <a:lnTo>
                  <a:pt x="30344" y="35317"/>
                </a:lnTo>
                <a:lnTo>
                  <a:pt x="29672" y="39645"/>
                </a:lnTo>
                <a:lnTo>
                  <a:pt x="28327" y="43841"/>
                </a:lnTo>
                <a:lnTo>
                  <a:pt x="26981" y="48038"/>
                </a:lnTo>
                <a:lnTo>
                  <a:pt x="25156" y="51058"/>
                </a:lnTo>
                <a:lnTo>
                  <a:pt x="22852" y="52901"/>
                </a:lnTo>
                <a:lnTo>
                  <a:pt x="20547" y="54744"/>
                </a:lnTo>
                <a:lnTo>
                  <a:pt x="17850" y="55666"/>
                </a:lnTo>
                <a:lnTo>
                  <a:pt x="12145" y="55666"/>
                </a:lnTo>
                <a:lnTo>
                  <a:pt x="10189" y="55149"/>
                </a:lnTo>
                <a:lnTo>
                  <a:pt x="7598" y="53082"/>
                </a:lnTo>
                <a:lnTo>
                  <a:pt x="6950" y="50435"/>
                </a:lnTo>
                <a:lnTo>
                  <a:pt x="0" y="50435"/>
                </a:lnTo>
                <a:lnTo>
                  <a:pt x="0" y="53573"/>
                </a:lnTo>
                <a:lnTo>
                  <a:pt x="1245" y="56039"/>
                </a:lnTo>
                <a:lnTo>
                  <a:pt x="3737" y="58206"/>
                </a:lnTo>
                <a:lnTo>
                  <a:pt x="6228" y="60373"/>
                </a:lnTo>
                <a:lnTo>
                  <a:pt x="9940" y="61457"/>
                </a:lnTo>
                <a:lnTo>
                  <a:pt x="22123" y="61457"/>
                </a:lnTo>
                <a:lnTo>
                  <a:pt x="27691" y="58642"/>
                </a:lnTo>
                <a:lnTo>
                  <a:pt x="31578" y="53013"/>
                </a:lnTo>
                <a:lnTo>
                  <a:pt x="35464" y="47384"/>
                </a:lnTo>
                <a:lnTo>
                  <a:pt x="37408" y="39825"/>
                </a:lnTo>
                <a:lnTo>
                  <a:pt x="37408" y="23661"/>
                </a:lnTo>
                <a:lnTo>
                  <a:pt x="36548" y="18063"/>
                </a:lnTo>
                <a:lnTo>
                  <a:pt x="34829" y="13542"/>
                </a:lnTo>
                <a:lnTo>
                  <a:pt x="33110" y="9022"/>
                </a:lnTo>
                <a:lnTo>
                  <a:pt x="30575" y="5635"/>
                </a:lnTo>
                <a:lnTo>
                  <a:pt x="27224" y="3381"/>
                </a:lnTo>
                <a:lnTo>
                  <a:pt x="23873" y="1127"/>
                </a:lnTo>
                <a:lnTo>
                  <a:pt x="20292" y="0"/>
                </a:lnTo>
                <a:lnTo>
                  <a:pt x="13191" y="0"/>
                </a:lnTo>
                <a:lnTo>
                  <a:pt x="10158" y="815"/>
                </a:lnTo>
                <a:lnTo>
                  <a:pt x="7380" y="2447"/>
                </a:lnTo>
                <a:lnTo>
                  <a:pt x="5792" y="15267"/>
                </a:lnTo>
                <a:lnTo>
                  <a:pt x="6813" y="12110"/>
                </a:lnTo>
                <a:lnTo>
                  <a:pt x="8856" y="9582"/>
                </a:lnTo>
                <a:lnTo>
                  <a:pt x="10899" y="7054"/>
                </a:lnTo>
                <a:lnTo>
                  <a:pt x="13428" y="5790"/>
                </a:lnTo>
                <a:lnTo>
                  <a:pt x="18610" y="5790"/>
                </a:lnTo>
                <a:lnTo>
                  <a:pt x="20622" y="6320"/>
                </a:lnTo>
                <a:lnTo>
                  <a:pt x="22478" y="7378"/>
                </a:lnTo>
                <a:lnTo>
                  <a:pt x="24334" y="8437"/>
                </a:lnTo>
                <a:lnTo>
                  <a:pt x="25785" y="9999"/>
                </a:lnTo>
                <a:lnTo>
                  <a:pt x="26832" y="12067"/>
                </a:lnTo>
                <a:lnTo>
                  <a:pt x="27878" y="14134"/>
                </a:lnTo>
                <a:lnTo>
                  <a:pt x="28401" y="16301"/>
                </a:lnTo>
                <a:lnTo>
                  <a:pt x="28401" y="22029"/>
                </a:lnTo>
                <a:lnTo>
                  <a:pt x="27330" y="25018"/>
                </a:lnTo>
                <a:lnTo>
                  <a:pt x="25187" y="27534"/>
                </a:lnTo>
                <a:lnTo>
                  <a:pt x="23045" y="30049"/>
                </a:lnTo>
                <a:lnTo>
                  <a:pt x="20279" y="31307"/>
                </a:lnTo>
                <a:lnTo>
                  <a:pt x="13802" y="31307"/>
                </a:lnTo>
                <a:lnTo>
                  <a:pt x="15022" y="37098"/>
                </a:lnTo>
                <a:lnTo>
                  <a:pt x="16916" y="37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6743016" y="2855227"/>
            <a:ext cx="14982" cy="30574"/>
          </a:xfrm>
          <a:custGeom>
            <a:avLst/>
            <a:gdLst/>
            <a:ahLst/>
            <a:cxnLst/>
            <a:rect l="l" t="t" r="r" b="b"/>
            <a:pathLst>
              <a:path w="16480" h="34651">
                <a:moveTo>
                  <a:pt x="1494" y="25747"/>
                </a:moveTo>
                <a:lnTo>
                  <a:pt x="4484" y="29308"/>
                </a:lnTo>
                <a:lnTo>
                  <a:pt x="7473" y="32870"/>
                </a:lnTo>
                <a:lnTo>
                  <a:pt x="11472" y="34651"/>
                </a:lnTo>
                <a:lnTo>
                  <a:pt x="16480" y="34651"/>
                </a:lnTo>
                <a:lnTo>
                  <a:pt x="15259" y="28860"/>
                </a:lnTo>
                <a:lnTo>
                  <a:pt x="12637" y="27764"/>
                </a:lnTo>
                <a:lnTo>
                  <a:pt x="10482" y="25572"/>
                </a:lnTo>
                <a:lnTo>
                  <a:pt x="8327" y="23380"/>
                </a:lnTo>
                <a:lnTo>
                  <a:pt x="7249" y="20392"/>
                </a:lnTo>
                <a:lnTo>
                  <a:pt x="7249" y="12820"/>
                </a:lnTo>
                <a:lnTo>
                  <a:pt x="8837" y="0"/>
                </a:lnTo>
                <a:lnTo>
                  <a:pt x="6060" y="1631"/>
                </a:lnTo>
                <a:lnTo>
                  <a:pt x="3892" y="3885"/>
                </a:lnTo>
                <a:lnTo>
                  <a:pt x="2335" y="6762"/>
                </a:lnTo>
                <a:lnTo>
                  <a:pt x="778" y="9638"/>
                </a:lnTo>
                <a:lnTo>
                  <a:pt x="0" y="12858"/>
                </a:lnTo>
                <a:lnTo>
                  <a:pt x="0" y="21450"/>
                </a:lnTo>
                <a:lnTo>
                  <a:pt x="1494" y="25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6794702" y="2854584"/>
            <a:ext cx="16986" cy="51161"/>
          </a:xfrm>
          <a:custGeom>
            <a:avLst/>
            <a:gdLst/>
            <a:ahLst/>
            <a:cxnLst/>
            <a:rect l="l" t="t" r="r" b="b"/>
            <a:pathLst>
              <a:path w="18685" h="57982">
                <a:moveTo>
                  <a:pt x="11734" y="7210"/>
                </a:moveTo>
                <a:lnTo>
                  <a:pt x="11734" y="57982"/>
                </a:lnTo>
                <a:lnTo>
                  <a:pt x="18685" y="57982"/>
                </a:lnTo>
                <a:lnTo>
                  <a:pt x="18685" y="0"/>
                </a:lnTo>
                <a:lnTo>
                  <a:pt x="11734" y="0"/>
                </a:lnTo>
                <a:lnTo>
                  <a:pt x="0" y="5417"/>
                </a:lnTo>
                <a:lnTo>
                  <a:pt x="0" y="11880"/>
                </a:lnTo>
                <a:lnTo>
                  <a:pt x="11734" y="7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6836840" y="2853067"/>
            <a:ext cx="34006" cy="52676"/>
          </a:xfrm>
          <a:custGeom>
            <a:avLst/>
            <a:gdLst/>
            <a:ahLst/>
            <a:cxnLst/>
            <a:rect l="l" t="t" r="r" b="b"/>
            <a:pathLst>
              <a:path w="37407" h="59700">
                <a:moveTo>
                  <a:pt x="7249" y="53312"/>
                </a:moveTo>
                <a:lnTo>
                  <a:pt x="7249" y="46089"/>
                </a:lnTo>
                <a:lnTo>
                  <a:pt x="11709" y="40124"/>
                </a:lnTo>
                <a:lnTo>
                  <a:pt x="20628" y="33997"/>
                </a:lnTo>
                <a:lnTo>
                  <a:pt x="23468" y="32054"/>
                </a:lnTo>
                <a:lnTo>
                  <a:pt x="25087" y="30933"/>
                </a:lnTo>
                <a:lnTo>
                  <a:pt x="27186" y="29234"/>
                </a:lnTo>
                <a:lnTo>
                  <a:pt x="29765" y="26955"/>
                </a:lnTo>
                <a:lnTo>
                  <a:pt x="32344" y="24676"/>
                </a:lnTo>
                <a:lnTo>
                  <a:pt x="34069" y="22490"/>
                </a:lnTo>
                <a:lnTo>
                  <a:pt x="34941" y="20398"/>
                </a:lnTo>
                <a:lnTo>
                  <a:pt x="35813" y="18306"/>
                </a:lnTo>
                <a:lnTo>
                  <a:pt x="36249" y="16226"/>
                </a:lnTo>
                <a:lnTo>
                  <a:pt x="36249" y="10273"/>
                </a:lnTo>
                <a:lnTo>
                  <a:pt x="34854" y="6942"/>
                </a:lnTo>
                <a:lnTo>
                  <a:pt x="32063" y="4165"/>
                </a:lnTo>
                <a:lnTo>
                  <a:pt x="29273" y="1388"/>
                </a:lnTo>
                <a:lnTo>
                  <a:pt x="24602" y="0"/>
                </a:lnTo>
                <a:lnTo>
                  <a:pt x="14462" y="0"/>
                </a:lnTo>
                <a:lnTo>
                  <a:pt x="11491" y="548"/>
                </a:lnTo>
                <a:lnTo>
                  <a:pt x="9136" y="1643"/>
                </a:lnTo>
                <a:lnTo>
                  <a:pt x="6782" y="2739"/>
                </a:lnTo>
                <a:lnTo>
                  <a:pt x="4914" y="4196"/>
                </a:lnTo>
                <a:lnTo>
                  <a:pt x="3531" y="6014"/>
                </a:lnTo>
                <a:lnTo>
                  <a:pt x="2148" y="7833"/>
                </a:lnTo>
                <a:lnTo>
                  <a:pt x="1457" y="9763"/>
                </a:lnTo>
                <a:lnTo>
                  <a:pt x="1457" y="12179"/>
                </a:lnTo>
                <a:lnTo>
                  <a:pt x="8408" y="12179"/>
                </a:lnTo>
                <a:lnTo>
                  <a:pt x="8408" y="11805"/>
                </a:lnTo>
                <a:lnTo>
                  <a:pt x="9180" y="8872"/>
                </a:lnTo>
                <a:lnTo>
                  <a:pt x="12269" y="6407"/>
                </a:lnTo>
                <a:lnTo>
                  <a:pt x="14636" y="5790"/>
                </a:lnTo>
                <a:lnTo>
                  <a:pt x="21338" y="5790"/>
                </a:lnTo>
                <a:lnTo>
                  <a:pt x="24029" y="6650"/>
                </a:lnTo>
                <a:lnTo>
                  <a:pt x="25897" y="8368"/>
                </a:lnTo>
                <a:lnTo>
                  <a:pt x="27766" y="10087"/>
                </a:lnTo>
                <a:lnTo>
                  <a:pt x="28700" y="12055"/>
                </a:lnTo>
                <a:lnTo>
                  <a:pt x="28700" y="16438"/>
                </a:lnTo>
                <a:lnTo>
                  <a:pt x="28003" y="18517"/>
                </a:lnTo>
                <a:lnTo>
                  <a:pt x="26607" y="20510"/>
                </a:lnTo>
                <a:lnTo>
                  <a:pt x="25187" y="22503"/>
                </a:lnTo>
                <a:lnTo>
                  <a:pt x="21861" y="25516"/>
                </a:lnTo>
                <a:lnTo>
                  <a:pt x="16629" y="29551"/>
                </a:lnTo>
                <a:lnTo>
                  <a:pt x="12705" y="32577"/>
                </a:lnTo>
                <a:lnTo>
                  <a:pt x="8121" y="36114"/>
                </a:lnTo>
                <a:lnTo>
                  <a:pt x="4858" y="39732"/>
                </a:lnTo>
                <a:lnTo>
                  <a:pt x="2915" y="43430"/>
                </a:lnTo>
                <a:lnTo>
                  <a:pt x="971" y="47129"/>
                </a:lnTo>
                <a:lnTo>
                  <a:pt x="0" y="50548"/>
                </a:lnTo>
                <a:lnTo>
                  <a:pt x="0" y="59700"/>
                </a:lnTo>
                <a:lnTo>
                  <a:pt x="37407" y="59700"/>
                </a:lnTo>
                <a:lnTo>
                  <a:pt x="37407" y="53312"/>
                </a:lnTo>
                <a:lnTo>
                  <a:pt x="7249" y="53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6633588" y="2891026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7111665" y="2853067"/>
            <a:ext cx="148100" cy="54227"/>
          </a:xfrm>
          <a:custGeom>
            <a:avLst/>
            <a:gdLst/>
            <a:ahLst/>
            <a:cxnLst/>
            <a:rect l="l" t="t" r="r" b="b"/>
            <a:pathLst>
              <a:path w="162910" h="61457">
                <a:moveTo>
                  <a:pt x="120570" y="30709"/>
                </a:moveTo>
                <a:lnTo>
                  <a:pt x="120570" y="40174"/>
                </a:lnTo>
                <a:lnTo>
                  <a:pt x="122519" y="47665"/>
                </a:lnTo>
                <a:lnTo>
                  <a:pt x="126418" y="53181"/>
                </a:lnTo>
                <a:lnTo>
                  <a:pt x="130317" y="58698"/>
                </a:lnTo>
                <a:lnTo>
                  <a:pt x="128915" y="43019"/>
                </a:lnTo>
                <a:lnTo>
                  <a:pt x="127819" y="37235"/>
                </a:lnTo>
                <a:lnTo>
                  <a:pt x="127819" y="24209"/>
                </a:lnTo>
                <a:lnTo>
                  <a:pt x="128915" y="18431"/>
                </a:lnTo>
                <a:lnTo>
                  <a:pt x="131108" y="13375"/>
                </a:lnTo>
                <a:lnTo>
                  <a:pt x="133300" y="8318"/>
                </a:lnTo>
                <a:lnTo>
                  <a:pt x="136838" y="5790"/>
                </a:lnTo>
                <a:lnTo>
                  <a:pt x="146629" y="5790"/>
                </a:lnTo>
                <a:lnTo>
                  <a:pt x="150179" y="8318"/>
                </a:lnTo>
                <a:lnTo>
                  <a:pt x="152372" y="13375"/>
                </a:lnTo>
                <a:lnTo>
                  <a:pt x="154564" y="18431"/>
                </a:lnTo>
                <a:lnTo>
                  <a:pt x="155660" y="24209"/>
                </a:lnTo>
                <a:lnTo>
                  <a:pt x="155660" y="37235"/>
                </a:lnTo>
                <a:lnTo>
                  <a:pt x="154564" y="43019"/>
                </a:lnTo>
                <a:lnTo>
                  <a:pt x="152372" y="48063"/>
                </a:lnTo>
                <a:lnTo>
                  <a:pt x="150179" y="53106"/>
                </a:lnTo>
                <a:lnTo>
                  <a:pt x="146629" y="55628"/>
                </a:lnTo>
                <a:lnTo>
                  <a:pt x="136838" y="55628"/>
                </a:lnTo>
                <a:lnTo>
                  <a:pt x="133300" y="53106"/>
                </a:lnTo>
                <a:lnTo>
                  <a:pt x="135418" y="61457"/>
                </a:lnTo>
                <a:lnTo>
                  <a:pt x="148049" y="61457"/>
                </a:lnTo>
                <a:lnTo>
                  <a:pt x="153163" y="58698"/>
                </a:lnTo>
                <a:lnTo>
                  <a:pt x="157062" y="53181"/>
                </a:lnTo>
                <a:lnTo>
                  <a:pt x="160961" y="47665"/>
                </a:lnTo>
                <a:lnTo>
                  <a:pt x="162910" y="40174"/>
                </a:lnTo>
                <a:lnTo>
                  <a:pt x="162910" y="21245"/>
                </a:lnTo>
                <a:lnTo>
                  <a:pt x="160961" y="13761"/>
                </a:lnTo>
                <a:lnTo>
                  <a:pt x="157062" y="8256"/>
                </a:lnTo>
                <a:lnTo>
                  <a:pt x="153163" y="2752"/>
                </a:lnTo>
                <a:lnTo>
                  <a:pt x="148049" y="0"/>
                </a:lnTo>
                <a:lnTo>
                  <a:pt x="135418" y="0"/>
                </a:lnTo>
                <a:lnTo>
                  <a:pt x="130317" y="2752"/>
                </a:lnTo>
                <a:lnTo>
                  <a:pt x="126418" y="8256"/>
                </a:lnTo>
                <a:lnTo>
                  <a:pt x="122519" y="13761"/>
                </a:lnTo>
                <a:lnTo>
                  <a:pt x="120570" y="21245"/>
                </a:lnTo>
                <a:lnTo>
                  <a:pt x="120570" y="30709"/>
                </a:lnTo>
                <a:close/>
              </a:path>
              <a:path w="162910" h="61457">
                <a:moveTo>
                  <a:pt x="11734" y="8929"/>
                </a:moveTo>
                <a:lnTo>
                  <a:pt x="11734" y="59700"/>
                </a:lnTo>
                <a:lnTo>
                  <a:pt x="18685" y="59700"/>
                </a:lnTo>
                <a:lnTo>
                  <a:pt x="18685" y="1718"/>
                </a:lnTo>
                <a:lnTo>
                  <a:pt x="11734" y="1718"/>
                </a:lnTo>
                <a:lnTo>
                  <a:pt x="0" y="7135"/>
                </a:lnTo>
                <a:lnTo>
                  <a:pt x="0" y="13599"/>
                </a:lnTo>
                <a:lnTo>
                  <a:pt x="11734" y="8929"/>
                </a:lnTo>
                <a:close/>
              </a:path>
              <a:path w="162910" h="61457">
                <a:moveTo>
                  <a:pt x="46352" y="49837"/>
                </a:moveTo>
                <a:lnTo>
                  <a:pt x="46352" y="59700"/>
                </a:lnTo>
                <a:lnTo>
                  <a:pt x="56217" y="59700"/>
                </a:lnTo>
                <a:lnTo>
                  <a:pt x="56217" y="49837"/>
                </a:lnTo>
                <a:lnTo>
                  <a:pt x="46352" y="49837"/>
                </a:lnTo>
                <a:close/>
              </a:path>
              <a:path w="162910" h="61457">
                <a:moveTo>
                  <a:pt x="100489" y="49097"/>
                </a:moveTo>
                <a:lnTo>
                  <a:pt x="98546" y="51724"/>
                </a:lnTo>
                <a:lnTo>
                  <a:pt x="96603" y="54352"/>
                </a:lnTo>
                <a:lnTo>
                  <a:pt x="93600" y="55666"/>
                </a:lnTo>
                <a:lnTo>
                  <a:pt x="86525" y="55666"/>
                </a:lnTo>
                <a:lnTo>
                  <a:pt x="84133" y="55124"/>
                </a:lnTo>
                <a:lnTo>
                  <a:pt x="82364" y="54041"/>
                </a:lnTo>
                <a:lnTo>
                  <a:pt x="80595" y="52957"/>
                </a:lnTo>
                <a:lnTo>
                  <a:pt x="79711" y="51581"/>
                </a:lnTo>
                <a:lnTo>
                  <a:pt x="79711" y="49539"/>
                </a:lnTo>
                <a:lnTo>
                  <a:pt x="72760" y="49539"/>
                </a:lnTo>
                <a:lnTo>
                  <a:pt x="72760" y="53100"/>
                </a:lnTo>
                <a:lnTo>
                  <a:pt x="74298" y="55821"/>
                </a:lnTo>
                <a:lnTo>
                  <a:pt x="77375" y="58075"/>
                </a:lnTo>
                <a:lnTo>
                  <a:pt x="80452" y="60329"/>
                </a:lnTo>
                <a:lnTo>
                  <a:pt x="84544" y="61457"/>
                </a:lnTo>
                <a:lnTo>
                  <a:pt x="96079" y="61457"/>
                </a:lnTo>
                <a:lnTo>
                  <a:pt x="100863" y="59470"/>
                </a:lnTo>
                <a:lnTo>
                  <a:pt x="104002" y="55498"/>
                </a:lnTo>
                <a:lnTo>
                  <a:pt x="107141" y="51525"/>
                </a:lnTo>
                <a:lnTo>
                  <a:pt x="108711" y="47011"/>
                </a:lnTo>
                <a:lnTo>
                  <a:pt x="108711" y="38144"/>
                </a:lnTo>
                <a:lnTo>
                  <a:pt x="107851" y="34900"/>
                </a:lnTo>
                <a:lnTo>
                  <a:pt x="106132" y="32223"/>
                </a:lnTo>
                <a:lnTo>
                  <a:pt x="104413" y="29545"/>
                </a:lnTo>
                <a:lnTo>
                  <a:pt x="101909" y="27465"/>
                </a:lnTo>
                <a:lnTo>
                  <a:pt x="98620" y="25983"/>
                </a:lnTo>
                <a:lnTo>
                  <a:pt x="95332" y="24501"/>
                </a:lnTo>
                <a:lnTo>
                  <a:pt x="90686" y="23761"/>
                </a:lnTo>
                <a:lnTo>
                  <a:pt x="82925" y="23761"/>
                </a:lnTo>
                <a:lnTo>
                  <a:pt x="82925" y="8107"/>
                </a:lnTo>
                <a:lnTo>
                  <a:pt x="106393" y="8107"/>
                </a:lnTo>
                <a:lnTo>
                  <a:pt x="106393" y="1718"/>
                </a:lnTo>
                <a:lnTo>
                  <a:pt x="76534" y="1718"/>
                </a:lnTo>
                <a:lnTo>
                  <a:pt x="76534" y="29850"/>
                </a:lnTo>
                <a:lnTo>
                  <a:pt x="89739" y="29850"/>
                </a:lnTo>
                <a:lnTo>
                  <a:pt x="94983" y="31102"/>
                </a:lnTo>
                <a:lnTo>
                  <a:pt x="97574" y="33605"/>
                </a:lnTo>
                <a:lnTo>
                  <a:pt x="100165" y="36108"/>
                </a:lnTo>
                <a:lnTo>
                  <a:pt x="101461" y="39203"/>
                </a:lnTo>
                <a:lnTo>
                  <a:pt x="101461" y="46151"/>
                </a:lnTo>
                <a:lnTo>
                  <a:pt x="100489" y="49097"/>
                </a:lnTo>
                <a:close/>
              </a:path>
              <a:path w="162910" h="61457">
                <a:moveTo>
                  <a:pt x="131108" y="48063"/>
                </a:moveTo>
                <a:lnTo>
                  <a:pt x="128915" y="43019"/>
                </a:lnTo>
                <a:lnTo>
                  <a:pt x="130317" y="58698"/>
                </a:lnTo>
                <a:lnTo>
                  <a:pt x="135418" y="61457"/>
                </a:lnTo>
                <a:lnTo>
                  <a:pt x="133300" y="53106"/>
                </a:lnTo>
                <a:lnTo>
                  <a:pt x="131108" y="480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7748837" y="2853067"/>
            <a:ext cx="33192" cy="54227"/>
          </a:xfrm>
          <a:custGeom>
            <a:avLst/>
            <a:gdLst/>
            <a:ahLst/>
            <a:cxnLst/>
            <a:rect l="l" t="t" r="r" b="b"/>
            <a:pathLst>
              <a:path w="36511" h="61457">
                <a:moveTo>
                  <a:pt x="17415" y="55628"/>
                </a:moveTo>
                <a:lnTo>
                  <a:pt x="14350" y="55628"/>
                </a:lnTo>
                <a:lnTo>
                  <a:pt x="11840" y="55105"/>
                </a:lnTo>
                <a:lnTo>
                  <a:pt x="9884" y="54059"/>
                </a:lnTo>
                <a:lnTo>
                  <a:pt x="7929" y="53013"/>
                </a:lnTo>
                <a:lnTo>
                  <a:pt x="6950" y="51444"/>
                </a:lnTo>
                <a:lnTo>
                  <a:pt x="6950" y="48978"/>
                </a:lnTo>
                <a:lnTo>
                  <a:pt x="0" y="48978"/>
                </a:lnTo>
                <a:lnTo>
                  <a:pt x="0" y="52465"/>
                </a:lnTo>
                <a:lnTo>
                  <a:pt x="1333" y="55261"/>
                </a:lnTo>
                <a:lnTo>
                  <a:pt x="3998" y="57739"/>
                </a:lnTo>
                <a:lnTo>
                  <a:pt x="6664" y="60218"/>
                </a:lnTo>
                <a:lnTo>
                  <a:pt x="10900" y="61457"/>
                </a:lnTo>
                <a:lnTo>
                  <a:pt x="23356" y="61457"/>
                </a:lnTo>
                <a:lnTo>
                  <a:pt x="28320" y="59545"/>
                </a:lnTo>
                <a:lnTo>
                  <a:pt x="31597" y="55722"/>
                </a:lnTo>
                <a:lnTo>
                  <a:pt x="34872" y="51899"/>
                </a:lnTo>
                <a:lnTo>
                  <a:pt x="36511" y="47658"/>
                </a:lnTo>
                <a:lnTo>
                  <a:pt x="36511" y="39041"/>
                </a:lnTo>
                <a:lnTo>
                  <a:pt x="35340" y="35734"/>
                </a:lnTo>
                <a:lnTo>
                  <a:pt x="32998" y="33082"/>
                </a:lnTo>
                <a:lnTo>
                  <a:pt x="30656" y="30429"/>
                </a:lnTo>
                <a:lnTo>
                  <a:pt x="27131" y="28430"/>
                </a:lnTo>
                <a:lnTo>
                  <a:pt x="22422" y="27085"/>
                </a:lnTo>
                <a:lnTo>
                  <a:pt x="25437" y="26214"/>
                </a:lnTo>
                <a:lnTo>
                  <a:pt x="27747" y="25068"/>
                </a:lnTo>
                <a:lnTo>
                  <a:pt x="29354" y="23648"/>
                </a:lnTo>
                <a:lnTo>
                  <a:pt x="32176" y="20616"/>
                </a:lnTo>
                <a:lnTo>
                  <a:pt x="32998" y="18810"/>
                </a:lnTo>
                <a:lnTo>
                  <a:pt x="33820" y="17004"/>
                </a:lnTo>
                <a:lnTo>
                  <a:pt x="34231" y="15056"/>
                </a:lnTo>
                <a:lnTo>
                  <a:pt x="34231" y="9153"/>
                </a:lnTo>
                <a:lnTo>
                  <a:pt x="32811" y="6040"/>
                </a:lnTo>
                <a:lnTo>
                  <a:pt x="29971" y="3623"/>
                </a:lnTo>
                <a:lnTo>
                  <a:pt x="27131" y="1208"/>
                </a:lnTo>
                <a:lnTo>
                  <a:pt x="22883" y="0"/>
                </a:lnTo>
                <a:lnTo>
                  <a:pt x="11273" y="0"/>
                </a:lnTo>
                <a:lnTo>
                  <a:pt x="7013" y="1257"/>
                </a:lnTo>
                <a:lnTo>
                  <a:pt x="4447" y="3773"/>
                </a:lnTo>
                <a:lnTo>
                  <a:pt x="1881" y="6288"/>
                </a:lnTo>
                <a:lnTo>
                  <a:pt x="597" y="9066"/>
                </a:lnTo>
                <a:lnTo>
                  <a:pt x="597" y="12478"/>
                </a:lnTo>
                <a:lnTo>
                  <a:pt x="7250" y="12478"/>
                </a:lnTo>
                <a:lnTo>
                  <a:pt x="7250" y="12104"/>
                </a:lnTo>
                <a:lnTo>
                  <a:pt x="7654" y="9813"/>
                </a:lnTo>
                <a:lnTo>
                  <a:pt x="9274" y="7671"/>
                </a:lnTo>
                <a:lnTo>
                  <a:pt x="11958" y="6463"/>
                </a:lnTo>
                <a:lnTo>
                  <a:pt x="15110" y="5790"/>
                </a:lnTo>
                <a:lnTo>
                  <a:pt x="19893" y="5790"/>
                </a:lnTo>
                <a:lnTo>
                  <a:pt x="22335" y="6513"/>
                </a:lnTo>
                <a:lnTo>
                  <a:pt x="24178" y="7957"/>
                </a:lnTo>
                <a:lnTo>
                  <a:pt x="26022" y="9402"/>
                </a:lnTo>
                <a:lnTo>
                  <a:pt x="26944" y="11382"/>
                </a:lnTo>
                <a:lnTo>
                  <a:pt x="26944" y="15890"/>
                </a:lnTo>
                <a:lnTo>
                  <a:pt x="26383" y="17690"/>
                </a:lnTo>
                <a:lnTo>
                  <a:pt x="25262" y="19296"/>
                </a:lnTo>
                <a:lnTo>
                  <a:pt x="22621" y="22241"/>
                </a:lnTo>
                <a:lnTo>
                  <a:pt x="20703" y="23312"/>
                </a:lnTo>
                <a:lnTo>
                  <a:pt x="18784" y="24383"/>
                </a:lnTo>
                <a:lnTo>
                  <a:pt x="16131" y="24918"/>
                </a:lnTo>
                <a:lnTo>
                  <a:pt x="8408" y="24918"/>
                </a:lnTo>
                <a:lnTo>
                  <a:pt x="8408" y="30709"/>
                </a:lnTo>
                <a:lnTo>
                  <a:pt x="17800" y="30709"/>
                </a:lnTo>
                <a:lnTo>
                  <a:pt x="22167" y="31936"/>
                </a:lnTo>
                <a:lnTo>
                  <a:pt x="25019" y="34389"/>
                </a:lnTo>
                <a:lnTo>
                  <a:pt x="27872" y="36842"/>
                </a:lnTo>
                <a:lnTo>
                  <a:pt x="29298" y="39875"/>
                </a:lnTo>
                <a:lnTo>
                  <a:pt x="29298" y="45827"/>
                </a:lnTo>
                <a:lnTo>
                  <a:pt x="28825" y="47994"/>
                </a:lnTo>
                <a:lnTo>
                  <a:pt x="27878" y="49987"/>
                </a:lnTo>
                <a:lnTo>
                  <a:pt x="26932" y="51979"/>
                </a:lnTo>
                <a:lnTo>
                  <a:pt x="25549" y="53418"/>
                </a:lnTo>
                <a:lnTo>
                  <a:pt x="23730" y="54302"/>
                </a:lnTo>
                <a:lnTo>
                  <a:pt x="21911" y="55186"/>
                </a:lnTo>
                <a:lnTo>
                  <a:pt x="19806" y="55628"/>
                </a:lnTo>
                <a:lnTo>
                  <a:pt x="17415" y="556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7795221" y="2853067"/>
            <a:ext cx="33192" cy="54227"/>
          </a:xfrm>
          <a:custGeom>
            <a:avLst/>
            <a:gdLst/>
            <a:ahLst/>
            <a:cxnLst/>
            <a:rect l="l" t="t" r="r" b="b"/>
            <a:pathLst>
              <a:path w="36511" h="61457">
                <a:moveTo>
                  <a:pt x="17415" y="55628"/>
                </a:moveTo>
                <a:lnTo>
                  <a:pt x="14350" y="55628"/>
                </a:lnTo>
                <a:lnTo>
                  <a:pt x="11840" y="55105"/>
                </a:lnTo>
                <a:lnTo>
                  <a:pt x="9884" y="54059"/>
                </a:lnTo>
                <a:lnTo>
                  <a:pt x="7929" y="53013"/>
                </a:lnTo>
                <a:lnTo>
                  <a:pt x="6950" y="51444"/>
                </a:lnTo>
                <a:lnTo>
                  <a:pt x="6950" y="48978"/>
                </a:lnTo>
                <a:lnTo>
                  <a:pt x="0" y="48978"/>
                </a:lnTo>
                <a:lnTo>
                  <a:pt x="0" y="52465"/>
                </a:lnTo>
                <a:lnTo>
                  <a:pt x="1333" y="55261"/>
                </a:lnTo>
                <a:lnTo>
                  <a:pt x="3998" y="57739"/>
                </a:lnTo>
                <a:lnTo>
                  <a:pt x="6664" y="60218"/>
                </a:lnTo>
                <a:lnTo>
                  <a:pt x="10900" y="61457"/>
                </a:lnTo>
                <a:lnTo>
                  <a:pt x="23356" y="61457"/>
                </a:lnTo>
                <a:lnTo>
                  <a:pt x="28320" y="59545"/>
                </a:lnTo>
                <a:lnTo>
                  <a:pt x="31597" y="55722"/>
                </a:lnTo>
                <a:lnTo>
                  <a:pt x="34872" y="51899"/>
                </a:lnTo>
                <a:lnTo>
                  <a:pt x="36511" y="47658"/>
                </a:lnTo>
                <a:lnTo>
                  <a:pt x="36511" y="39041"/>
                </a:lnTo>
                <a:lnTo>
                  <a:pt x="35340" y="35734"/>
                </a:lnTo>
                <a:lnTo>
                  <a:pt x="32998" y="33082"/>
                </a:lnTo>
                <a:lnTo>
                  <a:pt x="30656" y="30429"/>
                </a:lnTo>
                <a:lnTo>
                  <a:pt x="27131" y="28430"/>
                </a:lnTo>
                <a:lnTo>
                  <a:pt x="22422" y="27085"/>
                </a:lnTo>
                <a:lnTo>
                  <a:pt x="25437" y="26214"/>
                </a:lnTo>
                <a:lnTo>
                  <a:pt x="27747" y="25068"/>
                </a:lnTo>
                <a:lnTo>
                  <a:pt x="29354" y="23648"/>
                </a:lnTo>
                <a:lnTo>
                  <a:pt x="32176" y="20616"/>
                </a:lnTo>
                <a:lnTo>
                  <a:pt x="32998" y="18810"/>
                </a:lnTo>
                <a:lnTo>
                  <a:pt x="33820" y="17004"/>
                </a:lnTo>
                <a:lnTo>
                  <a:pt x="34231" y="15056"/>
                </a:lnTo>
                <a:lnTo>
                  <a:pt x="34231" y="9153"/>
                </a:lnTo>
                <a:lnTo>
                  <a:pt x="32811" y="6040"/>
                </a:lnTo>
                <a:lnTo>
                  <a:pt x="29971" y="3623"/>
                </a:lnTo>
                <a:lnTo>
                  <a:pt x="27131" y="1208"/>
                </a:lnTo>
                <a:lnTo>
                  <a:pt x="22883" y="0"/>
                </a:lnTo>
                <a:lnTo>
                  <a:pt x="11273" y="0"/>
                </a:lnTo>
                <a:lnTo>
                  <a:pt x="7013" y="1257"/>
                </a:lnTo>
                <a:lnTo>
                  <a:pt x="4447" y="3773"/>
                </a:lnTo>
                <a:lnTo>
                  <a:pt x="1881" y="6288"/>
                </a:lnTo>
                <a:lnTo>
                  <a:pt x="597" y="9066"/>
                </a:lnTo>
                <a:lnTo>
                  <a:pt x="597" y="12478"/>
                </a:lnTo>
                <a:lnTo>
                  <a:pt x="7250" y="12478"/>
                </a:lnTo>
                <a:lnTo>
                  <a:pt x="7250" y="12104"/>
                </a:lnTo>
                <a:lnTo>
                  <a:pt x="7654" y="9813"/>
                </a:lnTo>
                <a:lnTo>
                  <a:pt x="9274" y="7671"/>
                </a:lnTo>
                <a:lnTo>
                  <a:pt x="11958" y="6463"/>
                </a:lnTo>
                <a:lnTo>
                  <a:pt x="15110" y="5790"/>
                </a:lnTo>
                <a:lnTo>
                  <a:pt x="19893" y="5790"/>
                </a:lnTo>
                <a:lnTo>
                  <a:pt x="22335" y="6513"/>
                </a:lnTo>
                <a:lnTo>
                  <a:pt x="24178" y="7957"/>
                </a:lnTo>
                <a:lnTo>
                  <a:pt x="26022" y="9402"/>
                </a:lnTo>
                <a:lnTo>
                  <a:pt x="26944" y="11382"/>
                </a:lnTo>
                <a:lnTo>
                  <a:pt x="26944" y="15890"/>
                </a:lnTo>
                <a:lnTo>
                  <a:pt x="26383" y="17690"/>
                </a:lnTo>
                <a:lnTo>
                  <a:pt x="25262" y="19296"/>
                </a:lnTo>
                <a:lnTo>
                  <a:pt x="22621" y="22241"/>
                </a:lnTo>
                <a:lnTo>
                  <a:pt x="20703" y="23312"/>
                </a:lnTo>
                <a:lnTo>
                  <a:pt x="18784" y="24383"/>
                </a:lnTo>
                <a:lnTo>
                  <a:pt x="16131" y="24918"/>
                </a:lnTo>
                <a:lnTo>
                  <a:pt x="8408" y="24918"/>
                </a:lnTo>
                <a:lnTo>
                  <a:pt x="8408" y="30709"/>
                </a:lnTo>
                <a:lnTo>
                  <a:pt x="17800" y="30709"/>
                </a:lnTo>
                <a:lnTo>
                  <a:pt x="22167" y="31936"/>
                </a:lnTo>
                <a:lnTo>
                  <a:pt x="25019" y="34389"/>
                </a:lnTo>
                <a:lnTo>
                  <a:pt x="27872" y="36842"/>
                </a:lnTo>
                <a:lnTo>
                  <a:pt x="29298" y="39875"/>
                </a:lnTo>
                <a:lnTo>
                  <a:pt x="29298" y="45827"/>
                </a:lnTo>
                <a:lnTo>
                  <a:pt x="28825" y="47994"/>
                </a:lnTo>
                <a:lnTo>
                  <a:pt x="27878" y="49987"/>
                </a:lnTo>
                <a:lnTo>
                  <a:pt x="26932" y="51979"/>
                </a:lnTo>
                <a:lnTo>
                  <a:pt x="25549" y="53418"/>
                </a:lnTo>
                <a:lnTo>
                  <a:pt x="23730" y="54302"/>
                </a:lnTo>
                <a:lnTo>
                  <a:pt x="21911" y="55186"/>
                </a:lnTo>
                <a:lnTo>
                  <a:pt x="19806" y="55628"/>
                </a:lnTo>
                <a:lnTo>
                  <a:pt x="17415" y="556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7841844" y="2853067"/>
            <a:ext cx="34006" cy="52676"/>
          </a:xfrm>
          <a:custGeom>
            <a:avLst/>
            <a:gdLst/>
            <a:ahLst/>
            <a:cxnLst/>
            <a:rect l="l" t="t" r="r" b="b"/>
            <a:pathLst>
              <a:path w="37407" h="59700">
                <a:moveTo>
                  <a:pt x="7249" y="53312"/>
                </a:moveTo>
                <a:lnTo>
                  <a:pt x="7249" y="46089"/>
                </a:lnTo>
                <a:lnTo>
                  <a:pt x="11709" y="40124"/>
                </a:lnTo>
                <a:lnTo>
                  <a:pt x="20628" y="33997"/>
                </a:lnTo>
                <a:lnTo>
                  <a:pt x="23468" y="32054"/>
                </a:lnTo>
                <a:lnTo>
                  <a:pt x="25087" y="30933"/>
                </a:lnTo>
                <a:lnTo>
                  <a:pt x="27186" y="29234"/>
                </a:lnTo>
                <a:lnTo>
                  <a:pt x="29765" y="26955"/>
                </a:lnTo>
                <a:lnTo>
                  <a:pt x="32343" y="24676"/>
                </a:lnTo>
                <a:lnTo>
                  <a:pt x="34069" y="22490"/>
                </a:lnTo>
                <a:lnTo>
                  <a:pt x="34941" y="20398"/>
                </a:lnTo>
                <a:lnTo>
                  <a:pt x="35813" y="18306"/>
                </a:lnTo>
                <a:lnTo>
                  <a:pt x="36249" y="16226"/>
                </a:lnTo>
                <a:lnTo>
                  <a:pt x="36249" y="10273"/>
                </a:lnTo>
                <a:lnTo>
                  <a:pt x="34854" y="6942"/>
                </a:lnTo>
                <a:lnTo>
                  <a:pt x="32063" y="4165"/>
                </a:lnTo>
                <a:lnTo>
                  <a:pt x="29273" y="1388"/>
                </a:lnTo>
                <a:lnTo>
                  <a:pt x="24601" y="0"/>
                </a:lnTo>
                <a:lnTo>
                  <a:pt x="14462" y="0"/>
                </a:lnTo>
                <a:lnTo>
                  <a:pt x="11491" y="548"/>
                </a:lnTo>
                <a:lnTo>
                  <a:pt x="9136" y="1643"/>
                </a:lnTo>
                <a:lnTo>
                  <a:pt x="6782" y="2739"/>
                </a:lnTo>
                <a:lnTo>
                  <a:pt x="4914" y="4196"/>
                </a:lnTo>
                <a:lnTo>
                  <a:pt x="3531" y="6014"/>
                </a:lnTo>
                <a:lnTo>
                  <a:pt x="2148" y="7833"/>
                </a:lnTo>
                <a:lnTo>
                  <a:pt x="1457" y="9763"/>
                </a:lnTo>
                <a:lnTo>
                  <a:pt x="1457" y="12179"/>
                </a:lnTo>
                <a:lnTo>
                  <a:pt x="8408" y="12179"/>
                </a:lnTo>
                <a:lnTo>
                  <a:pt x="8408" y="11805"/>
                </a:lnTo>
                <a:lnTo>
                  <a:pt x="9180" y="8872"/>
                </a:lnTo>
                <a:lnTo>
                  <a:pt x="12269" y="6407"/>
                </a:lnTo>
                <a:lnTo>
                  <a:pt x="14636" y="5790"/>
                </a:lnTo>
                <a:lnTo>
                  <a:pt x="21338" y="5790"/>
                </a:lnTo>
                <a:lnTo>
                  <a:pt x="24029" y="6650"/>
                </a:lnTo>
                <a:lnTo>
                  <a:pt x="25897" y="8368"/>
                </a:lnTo>
                <a:lnTo>
                  <a:pt x="27766" y="10087"/>
                </a:lnTo>
                <a:lnTo>
                  <a:pt x="28700" y="12055"/>
                </a:lnTo>
                <a:lnTo>
                  <a:pt x="28700" y="16438"/>
                </a:lnTo>
                <a:lnTo>
                  <a:pt x="28003" y="18517"/>
                </a:lnTo>
                <a:lnTo>
                  <a:pt x="26607" y="20510"/>
                </a:lnTo>
                <a:lnTo>
                  <a:pt x="25187" y="22503"/>
                </a:lnTo>
                <a:lnTo>
                  <a:pt x="21861" y="25516"/>
                </a:lnTo>
                <a:lnTo>
                  <a:pt x="16629" y="29551"/>
                </a:lnTo>
                <a:lnTo>
                  <a:pt x="12705" y="32577"/>
                </a:lnTo>
                <a:lnTo>
                  <a:pt x="8121" y="36114"/>
                </a:lnTo>
                <a:lnTo>
                  <a:pt x="4858" y="39732"/>
                </a:lnTo>
                <a:lnTo>
                  <a:pt x="2915" y="43430"/>
                </a:lnTo>
                <a:lnTo>
                  <a:pt x="971" y="47129"/>
                </a:lnTo>
                <a:lnTo>
                  <a:pt x="0" y="50548"/>
                </a:lnTo>
                <a:lnTo>
                  <a:pt x="0" y="59700"/>
                </a:lnTo>
                <a:lnTo>
                  <a:pt x="37407" y="59700"/>
                </a:lnTo>
                <a:lnTo>
                  <a:pt x="37407" y="53312"/>
                </a:lnTo>
                <a:lnTo>
                  <a:pt x="7249" y="53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7638593" y="2891026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5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7631005" y="2853067"/>
            <a:ext cx="38491" cy="54227"/>
          </a:xfrm>
          <a:custGeom>
            <a:avLst/>
            <a:gdLst/>
            <a:ahLst/>
            <a:cxnLst/>
            <a:rect l="l" t="t" r="r" b="b"/>
            <a:pathLst>
              <a:path w="42340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5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5" y="18431"/>
                </a:lnTo>
                <a:lnTo>
                  <a:pt x="10538" y="13375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7679498" y="2901394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7702961" y="2853067"/>
            <a:ext cx="34007" cy="54227"/>
          </a:xfrm>
          <a:custGeom>
            <a:avLst/>
            <a:gdLst/>
            <a:ahLst/>
            <a:cxnLst/>
            <a:rect l="l" t="t" r="r" b="b"/>
            <a:pathLst>
              <a:path w="37408" h="61457">
                <a:moveTo>
                  <a:pt x="16916" y="37098"/>
                </a:moveTo>
                <a:lnTo>
                  <a:pt x="18685" y="36824"/>
                </a:lnTo>
                <a:lnTo>
                  <a:pt x="21973" y="35728"/>
                </a:lnTo>
                <a:lnTo>
                  <a:pt x="25281" y="33792"/>
                </a:lnTo>
                <a:lnTo>
                  <a:pt x="28613" y="31021"/>
                </a:lnTo>
                <a:lnTo>
                  <a:pt x="30307" y="28804"/>
                </a:lnTo>
                <a:lnTo>
                  <a:pt x="30345" y="35317"/>
                </a:lnTo>
                <a:lnTo>
                  <a:pt x="29672" y="39645"/>
                </a:lnTo>
                <a:lnTo>
                  <a:pt x="28327" y="43841"/>
                </a:lnTo>
                <a:lnTo>
                  <a:pt x="26981" y="48038"/>
                </a:lnTo>
                <a:lnTo>
                  <a:pt x="25156" y="51058"/>
                </a:lnTo>
                <a:lnTo>
                  <a:pt x="22852" y="52901"/>
                </a:lnTo>
                <a:lnTo>
                  <a:pt x="20547" y="54744"/>
                </a:lnTo>
                <a:lnTo>
                  <a:pt x="17850" y="55666"/>
                </a:lnTo>
                <a:lnTo>
                  <a:pt x="12145" y="55666"/>
                </a:lnTo>
                <a:lnTo>
                  <a:pt x="10189" y="55149"/>
                </a:lnTo>
                <a:lnTo>
                  <a:pt x="7598" y="53082"/>
                </a:lnTo>
                <a:lnTo>
                  <a:pt x="6951" y="50435"/>
                </a:lnTo>
                <a:lnTo>
                  <a:pt x="0" y="50435"/>
                </a:lnTo>
                <a:lnTo>
                  <a:pt x="0" y="53573"/>
                </a:lnTo>
                <a:lnTo>
                  <a:pt x="1245" y="56039"/>
                </a:lnTo>
                <a:lnTo>
                  <a:pt x="3737" y="58206"/>
                </a:lnTo>
                <a:lnTo>
                  <a:pt x="6228" y="60373"/>
                </a:lnTo>
                <a:lnTo>
                  <a:pt x="9940" y="61457"/>
                </a:lnTo>
                <a:lnTo>
                  <a:pt x="22123" y="61457"/>
                </a:lnTo>
                <a:lnTo>
                  <a:pt x="27691" y="58642"/>
                </a:lnTo>
                <a:lnTo>
                  <a:pt x="31578" y="53013"/>
                </a:lnTo>
                <a:lnTo>
                  <a:pt x="35464" y="47384"/>
                </a:lnTo>
                <a:lnTo>
                  <a:pt x="37408" y="39825"/>
                </a:lnTo>
                <a:lnTo>
                  <a:pt x="37408" y="23661"/>
                </a:lnTo>
                <a:lnTo>
                  <a:pt x="36548" y="18063"/>
                </a:lnTo>
                <a:lnTo>
                  <a:pt x="34829" y="13542"/>
                </a:lnTo>
                <a:lnTo>
                  <a:pt x="33110" y="9022"/>
                </a:lnTo>
                <a:lnTo>
                  <a:pt x="30575" y="5635"/>
                </a:lnTo>
                <a:lnTo>
                  <a:pt x="27224" y="3381"/>
                </a:lnTo>
                <a:lnTo>
                  <a:pt x="23873" y="1127"/>
                </a:lnTo>
                <a:lnTo>
                  <a:pt x="20292" y="0"/>
                </a:lnTo>
                <a:lnTo>
                  <a:pt x="13191" y="0"/>
                </a:lnTo>
                <a:lnTo>
                  <a:pt x="10158" y="815"/>
                </a:lnTo>
                <a:lnTo>
                  <a:pt x="7380" y="2447"/>
                </a:lnTo>
                <a:lnTo>
                  <a:pt x="5793" y="15267"/>
                </a:lnTo>
                <a:lnTo>
                  <a:pt x="6813" y="12110"/>
                </a:lnTo>
                <a:lnTo>
                  <a:pt x="8856" y="9582"/>
                </a:lnTo>
                <a:lnTo>
                  <a:pt x="10900" y="7054"/>
                </a:lnTo>
                <a:lnTo>
                  <a:pt x="13428" y="5790"/>
                </a:lnTo>
                <a:lnTo>
                  <a:pt x="18610" y="5790"/>
                </a:lnTo>
                <a:lnTo>
                  <a:pt x="20622" y="6320"/>
                </a:lnTo>
                <a:lnTo>
                  <a:pt x="22478" y="7378"/>
                </a:lnTo>
                <a:lnTo>
                  <a:pt x="24334" y="8437"/>
                </a:lnTo>
                <a:lnTo>
                  <a:pt x="25785" y="9999"/>
                </a:lnTo>
                <a:lnTo>
                  <a:pt x="26832" y="12067"/>
                </a:lnTo>
                <a:lnTo>
                  <a:pt x="27878" y="14134"/>
                </a:lnTo>
                <a:lnTo>
                  <a:pt x="28401" y="16301"/>
                </a:lnTo>
                <a:lnTo>
                  <a:pt x="28401" y="22029"/>
                </a:lnTo>
                <a:lnTo>
                  <a:pt x="27330" y="25018"/>
                </a:lnTo>
                <a:lnTo>
                  <a:pt x="25188" y="27534"/>
                </a:lnTo>
                <a:lnTo>
                  <a:pt x="23045" y="30049"/>
                </a:lnTo>
                <a:lnTo>
                  <a:pt x="20280" y="31307"/>
                </a:lnTo>
                <a:lnTo>
                  <a:pt x="13802" y="31307"/>
                </a:lnTo>
                <a:lnTo>
                  <a:pt x="15023" y="37098"/>
                </a:lnTo>
                <a:lnTo>
                  <a:pt x="16916" y="37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7701636" y="2855227"/>
            <a:ext cx="14982" cy="30574"/>
          </a:xfrm>
          <a:custGeom>
            <a:avLst/>
            <a:gdLst/>
            <a:ahLst/>
            <a:cxnLst/>
            <a:rect l="l" t="t" r="r" b="b"/>
            <a:pathLst>
              <a:path w="16480" h="34651">
                <a:moveTo>
                  <a:pt x="1494" y="25747"/>
                </a:moveTo>
                <a:lnTo>
                  <a:pt x="4484" y="29308"/>
                </a:lnTo>
                <a:lnTo>
                  <a:pt x="7473" y="32870"/>
                </a:lnTo>
                <a:lnTo>
                  <a:pt x="11472" y="34651"/>
                </a:lnTo>
                <a:lnTo>
                  <a:pt x="16480" y="34651"/>
                </a:lnTo>
                <a:lnTo>
                  <a:pt x="15259" y="28860"/>
                </a:lnTo>
                <a:lnTo>
                  <a:pt x="12637" y="27764"/>
                </a:lnTo>
                <a:lnTo>
                  <a:pt x="10481" y="25572"/>
                </a:lnTo>
                <a:lnTo>
                  <a:pt x="8327" y="23380"/>
                </a:lnTo>
                <a:lnTo>
                  <a:pt x="7249" y="20392"/>
                </a:lnTo>
                <a:lnTo>
                  <a:pt x="7249" y="12820"/>
                </a:lnTo>
                <a:lnTo>
                  <a:pt x="8837" y="0"/>
                </a:lnTo>
                <a:lnTo>
                  <a:pt x="6059" y="1631"/>
                </a:lnTo>
                <a:lnTo>
                  <a:pt x="3892" y="3885"/>
                </a:lnTo>
                <a:lnTo>
                  <a:pt x="2335" y="6762"/>
                </a:lnTo>
                <a:lnTo>
                  <a:pt x="778" y="9638"/>
                </a:lnTo>
                <a:lnTo>
                  <a:pt x="0" y="12858"/>
                </a:lnTo>
                <a:lnTo>
                  <a:pt x="0" y="21450"/>
                </a:lnTo>
                <a:lnTo>
                  <a:pt x="1494" y="25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5143794" y="2998909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5167801" y="2952101"/>
            <a:ext cx="32682" cy="52710"/>
          </a:xfrm>
          <a:custGeom>
            <a:avLst/>
            <a:gdLst/>
            <a:ahLst/>
            <a:cxnLst/>
            <a:rect l="l" t="t" r="r" b="b"/>
            <a:pathLst>
              <a:path w="35950" h="59738">
                <a:moveTo>
                  <a:pt x="27729" y="47378"/>
                </a:moveTo>
                <a:lnTo>
                  <a:pt x="25785" y="50006"/>
                </a:lnTo>
                <a:lnTo>
                  <a:pt x="23842" y="52633"/>
                </a:lnTo>
                <a:lnTo>
                  <a:pt x="20840" y="53947"/>
                </a:lnTo>
                <a:lnTo>
                  <a:pt x="13764" y="53947"/>
                </a:lnTo>
                <a:lnTo>
                  <a:pt x="11373" y="53406"/>
                </a:lnTo>
                <a:lnTo>
                  <a:pt x="9604" y="52322"/>
                </a:lnTo>
                <a:lnTo>
                  <a:pt x="7835" y="51239"/>
                </a:lnTo>
                <a:lnTo>
                  <a:pt x="6950" y="49862"/>
                </a:lnTo>
                <a:lnTo>
                  <a:pt x="6950" y="47820"/>
                </a:lnTo>
                <a:lnTo>
                  <a:pt x="0" y="47820"/>
                </a:lnTo>
                <a:lnTo>
                  <a:pt x="0" y="51382"/>
                </a:lnTo>
                <a:lnTo>
                  <a:pt x="1538" y="54103"/>
                </a:lnTo>
                <a:lnTo>
                  <a:pt x="4615" y="56357"/>
                </a:lnTo>
                <a:lnTo>
                  <a:pt x="7692" y="58611"/>
                </a:lnTo>
                <a:lnTo>
                  <a:pt x="11784" y="59738"/>
                </a:lnTo>
                <a:lnTo>
                  <a:pt x="23319" y="59738"/>
                </a:lnTo>
                <a:lnTo>
                  <a:pt x="28102" y="57751"/>
                </a:lnTo>
                <a:lnTo>
                  <a:pt x="31241" y="53779"/>
                </a:lnTo>
                <a:lnTo>
                  <a:pt x="34380" y="49806"/>
                </a:lnTo>
                <a:lnTo>
                  <a:pt x="35950" y="45292"/>
                </a:lnTo>
                <a:lnTo>
                  <a:pt x="35950" y="36425"/>
                </a:lnTo>
                <a:lnTo>
                  <a:pt x="35090" y="33181"/>
                </a:lnTo>
                <a:lnTo>
                  <a:pt x="33371" y="30504"/>
                </a:lnTo>
                <a:lnTo>
                  <a:pt x="31652" y="27826"/>
                </a:lnTo>
                <a:lnTo>
                  <a:pt x="29149" y="25747"/>
                </a:lnTo>
                <a:lnTo>
                  <a:pt x="25860" y="24265"/>
                </a:lnTo>
                <a:lnTo>
                  <a:pt x="22571" y="22783"/>
                </a:lnTo>
                <a:lnTo>
                  <a:pt x="17925" y="22042"/>
                </a:lnTo>
                <a:lnTo>
                  <a:pt x="10164" y="22042"/>
                </a:lnTo>
                <a:lnTo>
                  <a:pt x="10164" y="6388"/>
                </a:lnTo>
                <a:lnTo>
                  <a:pt x="33633" y="6388"/>
                </a:lnTo>
                <a:lnTo>
                  <a:pt x="33633" y="0"/>
                </a:lnTo>
                <a:lnTo>
                  <a:pt x="3774" y="0"/>
                </a:lnTo>
                <a:lnTo>
                  <a:pt x="3774" y="28131"/>
                </a:lnTo>
                <a:lnTo>
                  <a:pt x="16978" y="28131"/>
                </a:lnTo>
                <a:lnTo>
                  <a:pt x="22223" y="29383"/>
                </a:lnTo>
                <a:lnTo>
                  <a:pt x="24814" y="31886"/>
                </a:lnTo>
                <a:lnTo>
                  <a:pt x="27405" y="34389"/>
                </a:lnTo>
                <a:lnTo>
                  <a:pt x="28700" y="37484"/>
                </a:lnTo>
                <a:lnTo>
                  <a:pt x="28700" y="44433"/>
                </a:lnTo>
                <a:lnTo>
                  <a:pt x="27729" y="4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5218852" y="2988543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5211265" y="2950584"/>
            <a:ext cx="38491" cy="54227"/>
          </a:xfrm>
          <a:custGeom>
            <a:avLst/>
            <a:gdLst/>
            <a:ahLst/>
            <a:cxnLst/>
            <a:rect l="l" t="t" r="r" b="b"/>
            <a:pathLst>
              <a:path w="42340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5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5070820" y="2982543"/>
            <a:ext cx="21097" cy="0"/>
          </a:xfrm>
          <a:custGeom>
            <a:avLst/>
            <a:gdLst/>
            <a:ahLst/>
            <a:cxnLst/>
            <a:rect l="l" t="t" r="r" b="b"/>
            <a:pathLst>
              <a:path w="23207">
                <a:moveTo>
                  <a:pt x="0" y="0"/>
                </a:moveTo>
                <a:lnTo>
                  <a:pt x="23207" y="0"/>
                </a:lnTo>
              </a:path>
            </a:pathLst>
          </a:custGeom>
          <a:ln w="70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5097409" y="2950584"/>
            <a:ext cx="34006" cy="52676"/>
          </a:xfrm>
          <a:custGeom>
            <a:avLst/>
            <a:gdLst/>
            <a:ahLst/>
            <a:cxnLst/>
            <a:rect l="l" t="t" r="r" b="b"/>
            <a:pathLst>
              <a:path w="37407" h="59700">
                <a:moveTo>
                  <a:pt x="7249" y="53312"/>
                </a:moveTo>
                <a:lnTo>
                  <a:pt x="7249" y="46089"/>
                </a:lnTo>
                <a:lnTo>
                  <a:pt x="11709" y="40124"/>
                </a:lnTo>
                <a:lnTo>
                  <a:pt x="20628" y="33997"/>
                </a:lnTo>
                <a:lnTo>
                  <a:pt x="23468" y="32054"/>
                </a:lnTo>
                <a:lnTo>
                  <a:pt x="25088" y="30933"/>
                </a:lnTo>
                <a:lnTo>
                  <a:pt x="27187" y="29234"/>
                </a:lnTo>
                <a:lnTo>
                  <a:pt x="29765" y="26955"/>
                </a:lnTo>
                <a:lnTo>
                  <a:pt x="32344" y="24676"/>
                </a:lnTo>
                <a:lnTo>
                  <a:pt x="34069" y="22490"/>
                </a:lnTo>
                <a:lnTo>
                  <a:pt x="34941" y="20398"/>
                </a:lnTo>
                <a:lnTo>
                  <a:pt x="35813" y="18306"/>
                </a:lnTo>
                <a:lnTo>
                  <a:pt x="36249" y="16226"/>
                </a:lnTo>
                <a:lnTo>
                  <a:pt x="36249" y="10273"/>
                </a:lnTo>
                <a:lnTo>
                  <a:pt x="34854" y="6942"/>
                </a:lnTo>
                <a:lnTo>
                  <a:pt x="32063" y="4165"/>
                </a:lnTo>
                <a:lnTo>
                  <a:pt x="29273" y="1388"/>
                </a:lnTo>
                <a:lnTo>
                  <a:pt x="24602" y="0"/>
                </a:lnTo>
                <a:lnTo>
                  <a:pt x="14462" y="0"/>
                </a:lnTo>
                <a:lnTo>
                  <a:pt x="11491" y="548"/>
                </a:lnTo>
                <a:lnTo>
                  <a:pt x="9137" y="1643"/>
                </a:lnTo>
                <a:lnTo>
                  <a:pt x="6782" y="2739"/>
                </a:lnTo>
                <a:lnTo>
                  <a:pt x="4914" y="4196"/>
                </a:lnTo>
                <a:lnTo>
                  <a:pt x="3531" y="6014"/>
                </a:lnTo>
                <a:lnTo>
                  <a:pt x="2148" y="7833"/>
                </a:lnTo>
                <a:lnTo>
                  <a:pt x="1457" y="9763"/>
                </a:lnTo>
                <a:lnTo>
                  <a:pt x="1457" y="12179"/>
                </a:lnTo>
                <a:lnTo>
                  <a:pt x="8408" y="12179"/>
                </a:lnTo>
                <a:lnTo>
                  <a:pt x="8408" y="11805"/>
                </a:lnTo>
                <a:lnTo>
                  <a:pt x="9180" y="8872"/>
                </a:lnTo>
                <a:lnTo>
                  <a:pt x="12270" y="6407"/>
                </a:lnTo>
                <a:lnTo>
                  <a:pt x="14636" y="5790"/>
                </a:lnTo>
                <a:lnTo>
                  <a:pt x="21338" y="5790"/>
                </a:lnTo>
                <a:lnTo>
                  <a:pt x="24029" y="6650"/>
                </a:lnTo>
                <a:lnTo>
                  <a:pt x="25897" y="8368"/>
                </a:lnTo>
                <a:lnTo>
                  <a:pt x="27766" y="10087"/>
                </a:lnTo>
                <a:lnTo>
                  <a:pt x="28700" y="12055"/>
                </a:lnTo>
                <a:lnTo>
                  <a:pt x="28700" y="16438"/>
                </a:lnTo>
                <a:lnTo>
                  <a:pt x="28003" y="18517"/>
                </a:lnTo>
                <a:lnTo>
                  <a:pt x="26607" y="20510"/>
                </a:lnTo>
                <a:lnTo>
                  <a:pt x="25187" y="22503"/>
                </a:lnTo>
                <a:lnTo>
                  <a:pt x="21861" y="25516"/>
                </a:lnTo>
                <a:lnTo>
                  <a:pt x="16629" y="29551"/>
                </a:lnTo>
                <a:lnTo>
                  <a:pt x="12705" y="32577"/>
                </a:lnTo>
                <a:lnTo>
                  <a:pt x="8121" y="36114"/>
                </a:lnTo>
                <a:lnTo>
                  <a:pt x="4858" y="39732"/>
                </a:lnTo>
                <a:lnTo>
                  <a:pt x="2914" y="43430"/>
                </a:lnTo>
                <a:lnTo>
                  <a:pt x="971" y="47129"/>
                </a:lnTo>
                <a:lnTo>
                  <a:pt x="0" y="50548"/>
                </a:lnTo>
                <a:lnTo>
                  <a:pt x="0" y="59700"/>
                </a:lnTo>
                <a:lnTo>
                  <a:pt x="37407" y="59700"/>
                </a:lnTo>
                <a:lnTo>
                  <a:pt x="37407" y="53312"/>
                </a:lnTo>
                <a:lnTo>
                  <a:pt x="7249" y="53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5797329" y="2997333"/>
            <a:ext cx="10135" cy="7477"/>
          </a:xfrm>
          <a:custGeom>
            <a:avLst/>
            <a:gdLst/>
            <a:ahLst/>
            <a:cxnLst/>
            <a:rect l="l" t="t" r="r" b="b"/>
            <a:pathLst>
              <a:path w="11148" h="8474">
                <a:moveTo>
                  <a:pt x="3687" y="2117"/>
                </a:moveTo>
                <a:lnTo>
                  <a:pt x="1843" y="1058"/>
                </a:lnTo>
                <a:lnTo>
                  <a:pt x="0" y="0"/>
                </a:lnTo>
                <a:lnTo>
                  <a:pt x="467" y="7347"/>
                </a:lnTo>
                <a:lnTo>
                  <a:pt x="4048" y="8474"/>
                </a:lnTo>
                <a:lnTo>
                  <a:pt x="11148" y="8474"/>
                </a:lnTo>
                <a:lnTo>
                  <a:pt x="10899" y="2646"/>
                </a:lnTo>
                <a:lnTo>
                  <a:pt x="5692" y="2646"/>
                </a:lnTo>
                <a:lnTo>
                  <a:pt x="3687" y="21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5831835" y="2950584"/>
            <a:ext cx="34006" cy="52676"/>
          </a:xfrm>
          <a:custGeom>
            <a:avLst/>
            <a:gdLst/>
            <a:ahLst/>
            <a:cxnLst/>
            <a:rect l="l" t="t" r="r" b="b"/>
            <a:pathLst>
              <a:path w="37407" h="59700">
                <a:moveTo>
                  <a:pt x="7249" y="53312"/>
                </a:moveTo>
                <a:lnTo>
                  <a:pt x="7249" y="46089"/>
                </a:lnTo>
                <a:lnTo>
                  <a:pt x="11709" y="40124"/>
                </a:lnTo>
                <a:lnTo>
                  <a:pt x="20628" y="33997"/>
                </a:lnTo>
                <a:lnTo>
                  <a:pt x="23468" y="32054"/>
                </a:lnTo>
                <a:lnTo>
                  <a:pt x="25087" y="30933"/>
                </a:lnTo>
                <a:lnTo>
                  <a:pt x="27187" y="29234"/>
                </a:lnTo>
                <a:lnTo>
                  <a:pt x="29765" y="26955"/>
                </a:lnTo>
                <a:lnTo>
                  <a:pt x="32344" y="24676"/>
                </a:lnTo>
                <a:lnTo>
                  <a:pt x="34069" y="22490"/>
                </a:lnTo>
                <a:lnTo>
                  <a:pt x="34941" y="20398"/>
                </a:lnTo>
                <a:lnTo>
                  <a:pt x="35813" y="18306"/>
                </a:lnTo>
                <a:lnTo>
                  <a:pt x="36249" y="16226"/>
                </a:lnTo>
                <a:lnTo>
                  <a:pt x="36249" y="10273"/>
                </a:lnTo>
                <a:lnTo>
                  <a:pt x="34854" y="6942"/>
                </a:lnTo>
                <a:lnTo>
                  <a:pt x="32063" y="4165"/>
                </a:lnTo>
                <a:lnTo>
                  <a:pt x="29273" y="1388"/>
                </a:lnTo>
                <a:lnTo>
                  <a:pt x="24602" y="0"/>
                </a:lnTo>
                <a:lnTo>
                  <a:pt x="14462" y="0"/>
                </a:lnTo>
                <a:lnTo>
                  <a:pt x="11491" y="548"/>
                </a:lnTo>
                <a:lnTo>
                  <a:pt x="9137" y="1643"/>
                </a:lnTo>
                <a:lnTo>
                  <a:pt x="6782" y="2739"/>
                </a:lnTo>
                <a:lnTo>
                  <a:pt x="4914" y="4196"/>
                </a:lnTo>
                <a:lnTo>
                  <a:pt x="3531" y="6014"/>
                </a:lnTo>
                <a:lnTo>
                  <a:pt x="2148" y="7833"/>
                </a:lnTo>
                <a:lnTo>
                  <a:pt x="1457" y="9763"/>
                </a:lnTo>
                <a:lnTo>
                  <a:pt x="1457" y="12179"/>
                </a:lnTo>
                <a:lnTo>
                  <a:pt x="8408" y="12179"/>
                </a:lnTo>
                <a:lnTo>
                  <a:pt x="8408" y="11805"/>
                </a:lnTo>
                <a:lnTo>
                  <a:pt x="9180" y="8872"/>
                </a:lnTo>
                <a:lnTo>
                  <a:pt x="12269" y="6407"/>
                </a:lnTo>
                <a:lnTo>
                  <a:pt x="14636" y="5790"/>
                </a:lnTo>
                <a:lnTo>
                  <a:pt x="21338" y="5790"/>
                </a:lnTo>
                <a:lnTo>
                  <a:pt x="24029" y="6650"/>
                </a:lnTo>
                <a:lnTo>
                  <a:pt x="25897" y="8368"/>
                </a:lnTo>
                <a:lnTo>
                  <a:pt x="27766" y="10087"/>
                </a:lnTo>
                <a:lnTo>
                  <a:pt x="28700" y="12055"/>
                </a:lnTo>
                <a:lnTo>
                  <a:pt x="28700" y="16438"/>
                </a:lnTo>
                <a:lnTo>
                  <a:pt x="28003" y="18517"/>
                </a:lnTo>
                <a:lnTo>
                  <a:pt x="26607" y="20510"/>
                </a:lnTo>
                <a:lnTo>
                  <a:pt x="25187" y="22503"/>
                </a:lnTo>
                <a:lnTo>
                  <a:pt x="21861" y="25516"/>
                </a:lnTo>
                <a:lnTo>
                  <a:pt x="16629" y="29551"/>
                </a:lnTo>
                <a:lnTo>
                  <a:pt x="12705" y="32577"/>
                </a:lnTo>
                <a:lnTo>
                  <a:pt x="8121" y="36114"/>
                </a:lnTo>
                <a:lnTo>
                  <a:pt x="4858" y="39732"/>
                </a:lnTo>
                <a:lnTo>
                  <a:pt x="2914" y="43430"/>
                </a:lnTo>
                <a:lnTo>
                  <a:pt x="971" y="47129"/>
                </a:lnTo>
                <a:lnTo>
                  <a:pt x="0" y="50548"/>
                </a:lnTo>
                <a:lnTo>
                  <a:pt x="0" y="59700"/>
                </a:lnTo>
                <a:lnTo>
                  <a:pt x="37407" y="59700"/>
                </a:lnTo>
                <a:lnTo>
                  <a:pt x="37407" y="53312"/>
                </a:lnTo>
                <a:lnTo>
                  <a:pt x="7249" y="53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5628584" y="2988543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5620996" y="2950584"/>
            <a:ext cx="38491" cy="54227"/>
          </a:xfrm>
          <a:custGeom>
            <a:avLst/>
            <a:gdLst/>
            <a:ahLst/>
            <a:cxnLst/>
            <a:rect l="l" t="t" r="r" b="b"/>
            <a:pathLst>
              <a:path w="42340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5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5669489" y="2998909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5698161" y="2988543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5690574" y="2950584"/>
            <a:ext cx="38491" cy="54227"/>
          </a:xfrm>
          <a:custGeom>
            <a:avLst/>
            <a:gdLst/>
            <a:ahLst/>
            <a:cxnLst/>
            <a:rect l="l" t="t" r="r" b="b"/>
            <a:pathLst>
              <a:path w="42340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5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5744546" y="2988543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5736959" y="2950584"/>
            <a:ext cx="38491" cy="54227"/>
          </a:xfrm>
          <a:custGeom>
            <a:avLst/>
            <a:gdLst/>
            <a:ahLst/>
            <a:cxnLst/>
            <a:rect l="l" t="t" r="r" b="b"/>
            <a:pathLst>
              <a:path w="42340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5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5785450" y="2950584"/>
            <a:ext cx="35332" cy="54227"/>
          </a:xfrm>
          <a:custGeom>
            <a:avLst/>
            <a:gdLst/>
            <a:ahLst/>
            <a:cxnLst/>
            <a:rect l="l" t="t" r="r" b="b"/>
            <a:pathLst>
              <a:path w="38865" h="61457">
                <a:moveTo>
                  <a:pt x="32805" y="57378"/>
                </a:moveTo>
                <a:lnTo>
                  <a:pt x="34972" y="55118"/>
                </a:lnTo>
                <a:lnTo>
                  <a:pt x="36529" y="52228"/>
                </a:lnTo>
                <a:lnTo>
                  <a:pt x="38086" y="49339"/>
                </a:lnTo>
                <a:lnTo>
                  <a:pt x="38865" y="46126"/>
                </a:lnTo>
                <a:lnTo>
                  <a:pt x="38865" y="37534"/>
                </a:lnTo>
                <a:lnTo>
                  <a:pt x="37364" y="33231"/>
                </a:lnTo>
                <a:lnTo>
                  <a:pt x="34362" y="29682"/>
                </a:lnTo>
                <a:lnTo>
                  <a:pt x="31360" y="26133"/>
                </a:lnTo>
                <a:lnTo>
                  <a:pt x="27367" y="24358"/>
                </a:lnTo>
                <a:lnTo>
                  <a:pt x="20466" y="24358"/>
                </a:lnTo>
                <a:lnTo>
                  <a:pt x="18685" y="24626"/>
                </a:lnTo>
                <a:lnTo>
                  <a:pt x="15396" y="25697"/>
                </a:lnTo>
                <a:lnTo>
                  <a:pt x="12108" y="27646"/>
                </a:lnTo>
                <a:lnTo>
                  <a:pt x="8794" y="30435"/>
                </a:lnTo>
                <a:lnTo>
                  <a:pt x="7100" y="32652"/>
                </a:lnTo>
                <a:lnTo>
                  <a:pt x="7062" y="26139"/>
                </a:lnTo>
                <a:lnTo>
                  <a:pt x="7729" y="21811"/>
                </a:lnTo>
                <a:lnTo>
                  <a:pt x="9062" y="17615"/>
                </a:lnTo>
                <a:lnTo>
                  <a:pt x="10395" y="13418"/>
                </a:lnTo>
                <a:lnTo>
                  <a:pt x="12220" y="10398"/>
                </a:lnTo>
                <a:lnTo>
                  <a:pt x="14537" y="8555"/>
                </a:lnTo>
                <a:lnTo>
                  <a:pt x="16854" y="6712"/>
                </a:lnTo>
                <a:lnTo>
                  <a:pt x="19544" y="5790"/>
                </a:lnTo>
                <a:lnTo>
                  <a:pt x="25225" y="5790"/>
                </a:lnTo>
                <a:lnTo>
                  <a:pt x="27187" y="6301"/>
                </a:lnTo>
                <a:lnTo>
                  <a:pt x="29803" y="8343"/>
                </a:lnTo>
                <a:lnTo>
                  <a:pt x="30457" y="11021"/>
                </a:lnTo>
                <a:lnTo>
                  <a:pt x="37407" y="11021"/>
                </a:lnTo>
                <a:lnTo>
                  <a:pt x="37407" y="7883"/>
                </a:lnTo>
                <a:lnTo>
                  <a:pt x="36156" y="5417"/>
                </a:lnTo>
                <a:lnTo>
                  <a:pt x="33652" y="3250"/>
                </a:lnTo>
                <a:lnTo>
                  <a:pt x="31148" y="1083"/>
                </a:lnTo>
                <a:lnTo>
                  <a:pt x="27430" y="0"/>
                </a:lnTo>
                <a:lnTo>
                  <a:pt x="15247" y="0"/>
                </a:lnTo>
                <a:lnTo>
                  <a:pt x="9685" y="2814"/>
                </a:lnTo>
                <a:lnTo>
                  <a:pt x="5811" y="8443"/>
                </a:lnTo>
                <a:lnTo>
                  <a:pt x="1937" y="14072"/>
                </a:lnTo>
                <a:lnTo>
                  <a:pt x="0" y="21619"/>
                </a:lnTo>
                <a:lnTo>
                  <a:pt x="0" y="37758"/>
                </a:lnTo>
                <a:lnTo>
                  <a:pt x="859" y="43362"/>
                </a:lnTo>
                <a:lnTo>
                  <a:pt x="2578" y="47895"/>
                </a:lnTo>
                <a:lnTo>
                  <a:pt x="4297" y="52428"/>
                </a:lnTo>
                <a:lnTo>
                  <a:pt x="6832" y="55821"/>
                </a:lnTo>
                <a:lnTo>
                  <a:pt x="10183" y="58075"/>
                </a:lnTo>
                <a:lnTo>
                  <a:pt x="13534" y="60329"/>
                </a:lnTo>
                <a:lnTo>
                  <a:pt x="13067" y="52982"/>
                </a:lnTo>
                <a:lnTo>
                  <a:pt x="11615" y="51425"/>
                </a:lnTo>
                <a:lnTo>
                  <a:pt x="10557" y="49371"/>
                </a:lnTo>
                <a:lnTo>
                  <a:pt x="9498" y="47316"/>
                </a:lnTo>
                <a:lnTo>
                  <a:pt x="8968" y="45143"/>
                </a:lnTo>
                <a:lnTo>
                  <a:pt x="8968" y="39389"/>
                </a:lnTo>
                <a:lnTo>
                  <a:pt x="10040" y="36407"/>
                </a:lnTo>
                <a:lnTo>
                  <a:pt x="12182" y="33904"/>
                </a:lnTo>
                <a:lnTo>
                  <a:pt x="14325" y="31400"/>
                </a:lnTo>
                <a:lnTo>
                  <a:pt x="17103" y="30149"/>
                </a:lnTo>
                <a:lnTo>
                  <a:pt x="23605" y="30149"/>
                </a:lnTo>
                <a:lnTo>
                  <a:pt x="26227" y="31245"/>
                </a:lnTo>
                <a:lnTo>
                  <a:pt x="28382" y="33436"/>
                </a:lnTo>
                <a:lnTo>
                  <a:pt x="30537" y="35629"/>
                </a:lnTo>
                <a:lnTo>
                  <a:pt x="31615" y="38605"/>
                </a:lnTo>
                <a:lnTo>
                  <a:pt x="31615" y="46151"/>
                </a:lnTo>
                <a:lnTo>
                  <a:pt x="30594" y="49308"/>
                </a:lnTo>
                <a:lnTo>
                  <a:pt x="28551" y="51836"/>
                </a:lnTo>
                <a:lnTo>
                  <a:pt x="26508" y="54364"/>
                </a:lnTo>
                <a:lnTo>
                  <a:pt x="23967" y="55628"/>
                </a:lnTo>
                <a:lnTo>
                  <a:pt x="24216" y="61457"/>
                </a:lnTo>
                <a:lnTo>
                  <a:pt x="27249" y="60641"/>
                </a:lnTo>
                <a:lnTo>
                  <a:pt x="30027" y="59009"/>
                </a:lnTo>
                <a:lnTo>
                  <a:pt x="32805" y="5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6216268" y="2950584"/>
            <a:ext cx="38491" cy="54227"/>
          </a:xfrm>
          <a:custGeom>
            <a:avLst/>
            <a:gdLst/>
            <a:ahLst/>
            <a:cxnLst/>
            <a:rect l="l" t="t" r="r" b="b"/>
            <a:pathLst>
              <a:path w="42340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5"/>
                </a:lnTo>
                <a:lnTo>
                  <a:pt x="12731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10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1" y="24209"/>
                </a:lnTo>
                <a:lnTo>
                  <a:pt x="35091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10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1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6075823" y="2982543"/>
            <a:ext cx="21097" cy="0"/>
          </a:xfrm>
          <a:custGeom>
            <a:avLst/>
            <a:gdLst/>
            <a:ahLst/>
            <a:cxnLst/>
            <a:rect l="l" t="t" r="r" b="b"/>
            <a:pathLst>
              <a:path w="23207">
                <a:moveTo>
                  <a:pt x="0" y="0"/>
                </a:moveTo>
                <a:lnTo>
                  <a:pt x="23207" y="0"/>
                </a:lnTo>
              </a:path>
            </a:pathLst>
          </a:custGeom>
          <a:ln w="70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6107894" y="2988543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6100306" y="2950584"/>
            <a:ext cx="38491" cy="54227"/>
          </a:xfrm>
          <a:custGeom>
            <a:avLst/>
            <a:gdLst/>
            <a:ahLst/>
            <a:cxnLst/>
            <a:rect l="l" t="t" r="r" b="b"/>
            <a:pathLst>
              <a:path w="42340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5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6148799" y="2998909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6172805" y="2952101"/>
            <a:ext cx="32682" cy="52710"/>
          </a:xfrm>
          <a:custGeom>
            <a:avLst/>
            <a:gdLst/>
            <a:ahLst/>
            <a:cxnLst/>
            <a:rect l="l" t="t" r="r" b="b"/>
            <a:pathLst>
              <a:path w="35950" h="59738">
                <a:moveTo>
                  <a:pt x="27728" y="47378"/>
                </a:moveTo>
                <a:lnTo>
                  <a:pt x="25785" y="50006"/>
                </a:lnTo>
                <a:lnTo>
                  <a:pt x="23842" y="52633"/>
                </a:lnTo>
                <a:lnTo>
                  <a:pt x="20840" y="53947"/>
                </a:lnTo>
                <a:lnTo>
                  <a:pt x="13764" y="53947"/>
                </a:lnTo>
                <a:lnTo>
                  <a:pt x="11373" y="53406"/>
                </a:lnTo>
                <a:lnTo>
                  <a:pt x="9604" y="52322"/>
                </a:lnTo>
                <a:lnTo>
                  <a:pt x="7835" y="51239"/>
                </a:lnTo>
                <a:lnTo>
                  <a:pt x="6950" y="49862"/>
                </a:lnTo>
                <a:lnTo>
                  <a:pt x="6950" y="47820"/>
                </a:lnTo>
                <a:lnTo>
                  <a:pt x="0" y="47820"/>
                </a:lnTo>
                <a:lnTo>
                  <a:pt x="0" y="51382"/>
                </a:lnTo>
                <a:lnTo>
                  <a:pt x="1538" y="54103"/>
                </a:lnTo>
                <a:lnTo>
                  <a:pt x="4615" y="56357"/>
                </a:lnTo>
                <a:lnTo>
                  <a:pt x="7692" y="58611"/>
                </a:lnTo>
                <a:lnTo>
                  <a:pt x="11784" y="59738"/>
                </a:lnTo>
                <a:lnTo>
                  <a:pt x="23319" y="59738"/>
                </a:lnTo>
                <a:lnTo>
                  <a:pt x="28102" y="57751"/>
                </a:lnTo>
                <a:lnTo>
                  <a:pt x="31241" y="53779"/>
                </a:lnTo>
                <a:lnTo>
                  <a:pt x="34380" y="49806"/>
                </a:lnTo>
                <a:lnTo>
                  <a:pt x="35950" y="45292"/>
                </a:lnTo>
                <a:lnTo>
                  <a:pt x="35950" y="36425"/>
                </a:lnTo>
                <a:lnTo>
                  <a:pt x="35090" y="33181"/>
                </a:lnTo>
                <a:lnTo>
                  <a:pt x="33371" y="30504"/>
                </a:lnTo>
                <a:lnTo>
                  <a:pt x="31652" y="27826"/>
                </a:lnTo>
                <a:lnTo>
                  <a:pt x="29149" y="25747"/>
                </a:lnTo>
                <a:lnTo>
                  <a:pt x="25860" y="24265"/>
                </a:lnTo>
                <a:lnTo>
                  <a:pt x="22571" y="22783"/>
                </a:lnTo>
                <a:lnTo>
                  <a:pt x="17925" y="22042"/>
                </a:lnTo>
                <a:lnTo>
                  <a:pt x="10164" y="22042"/>
                </a:lnTo>
                <a:lnTo>
                  <a:pt x="10164" y="6388"/>
                </a:lnTo>
                <a:lnTo>
                  <a:pt x="33633" y="6388"/>
                </a:lnTo>
                <a:lnTo>
                  <a:pt x="33633" y="0"/>
                </a:lnTo>
                <a:lnTo>
                  <a:pt x="3774" y="0"/>
                </a:lnTo>
                <a:lnTo>
                  <a:pt x="3774" y="28131"/>
                </a:lnTo>
                <a:lnTo>
                  <a:pt x="16978" y="28131"/>
                </a:lnTo>
                <a:lnTo>
                  <a:pt x="22223" y="29383"/>
                </a:lnTo>
                <a:lnTo>
                  <a:pt x="24813" y="31886"/>
                </a:lnTo>
                <a:lnTo>
                  <a:pt x="27405" y="34389"/>
                </a:lnTo>
                <a:lnTo>
                  <a:pt x="28700" y="37484"/>
                </a:lnTo>
                <a:lnTo>
                  <a:pt x="28700" y="44433"/>
                </a:lnTo>
                <a:lnTo>
                  <a:pt x="27728" y="4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6223856" y="2988543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6741964" y="2950584"/>
            <a:ext cx="38491" cy="54227"/>
          </a:xfrm>
          <a:custGeom>
            <a:avLst/>
            <a:gdLst/>
            <a:ahLst/>
            <a:cxnLst/>
            <a:rect l="l" t="t" r="r" b="b"/>
            <a:pathLst>
              <a:path w="42340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5"/>
                </a:lnTo>
                <a:lnTo>
                  <a:pt x="12731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10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1" y="24209"/>
                </a:lnTo>
                <a:lnTo>
                  <a:pt x="35091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10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1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6837654" y="2952101"/>
            <a:ext cx="32682" cy="52710"/>
          </a:xfrm>
          <a:custGeom>
            <a:avLst/>
            <a:gdLst/>
            <a:ahLst/>
            <a:cxnLst/>
            <a:rect l="l" t="t" r="r" b="b"/>
            <a:pathLst>
              <a:path w="35950" h="59738">
                <a:moveTo>
                  <a:pt x="27728" y="47378"/>
                </a:moveTo>
                <a:lnTo>
                  <a:pt x="25785" y="50006"/>
                </a:lnTo>
                <a:lnTo>
                  <a:pt x="23842" y="52633"/>
                </a:lnTo>
                <a:lnTo>
                  <a:pt x="20840" y="53947"/>
                </a:lnTo>
                <a:lnTo>
                  <a:pt x="13764" y="53947"/>
                </a:lnTo>
                <a:lnTo>
                  <a:pt x="11373" y="53406"/>
                </a:lnTo>
                <a:lnTo>
                  <a:pt x="9604" y="52322"/>
                </a:lnTo>
                <a:lnTo>
                  <a:pt x="7835" y="51239"/>
                </a:lnTo>
                <a:lnTo>
                  <a:pt x="6950" y="49862"/>
                </a:lnTo>
                <a:lnTo>
                  <a:pt x="6950" y="47820"/>
                </a:lnTo>
                <a:lnTo>
                  <a:pt x="0" y="47820"/>
                </a:lnTo>
                <a:lnTo>
                  <a:pt x="0" y="51382"/>
                </a:lnTo>
                <a:lnTo>
                  <a:pt x="1538" y="54103"/>
                </a:lnTo>
                <a:lnTo>
                  <a:pt x="4615" y="56357"/>
                </a:lnTo>
                <a:lnTo>
                  <a:pt x="7692" y="58611"/>
                </a:lnTo>
                <a:lnTo>
                  <a:pt x="11784" y="59738"/>
                </a:lnTo>
                <a:lnTo>
                  <a:pt x="23319" y="59738"/>
                </a:lnTo>
                <a:lnTo>
                  <a:pt x="28102" y="57751"/>
                </a:lnTo>
                <a:lnTo>
                  <a:pt x="31241" y="53779"/>
                </a:lnTo>
                <a:lnTo>
                  <a:pt x="34380" y="49806"/>
                </a:lnTo>
                <a:lnTo>
                  <a:pt x="35950" y="45292"/>
                </a:lnTo>
                <a:lnTo>
                  <a:pt x="35950" y="36425"/>
                </a:lnTo>
                <a:lnTo>
                  <a:pt x="35090" y="33181"/>
                </a:lnTo>
                <a:lnTo>
                  <a:pt x="33371" y="30504"/>
                </a:lnTo>
                <a:lnTo>
                  <a:pt x="31652" y="27826"/>
                </a:lnTo>
                <a:lnTo>
                  <a:pt x="29149" y="25747"/>
                </a:lnTo>
                <a:lnTo>
                  <a:pt x="25860" y="24265"/>
                </a:lnTo>
                <a:lnTo>
                  <a:pt x="22571" y="22783"/>
                </a:lnTo>
                <a:lnTo>
                  <a:pt x="17925" y="22042"/>
                </a:lnTo>
                <a:lnTo>
                  <a:pt x="10164" y="22042"/>
                </a:lnTo>
                <a:lnTo>
                  <a:pt x="10164" y="6388"/>
                </a:lnTo>
                <a:lnTo>
                  <a:pt x="33633" y="6388"/>
                </a:lnTo>
                <a:lnTo>
                  <a:pt x="33633" y="0"/>
                </a:lnTo>
                <a:lnTo>
                  <a:pt x="3774" y="0"/>
                </a:lnTo>
                <a:lnTo>
                  <a:pt x="3774" y="28131"/>
                </a:lnTo>
                <a:lnTo>
                  <a:pt x="16978" y="28131"/>
                </a:lnTo>
                <a:lnTo>
                  <a:pt x="22223" y="29383"/>
                </a:lnTo>
                <a:lnTo>
                  <a:pt x="24813" y="31886"/>
                </a:lnTo>
                <a:lnTo>
                  <a:pt x="27405" y="34389"/>
                </a:lnTo>
                <a:lnTo>
                  <a:pt x="28700" y="37484"/>
                </a:lnTo>
                <a:lnTo>
                  <a:pt x="28700" y="44433"/>
                </a:lnTo>
                <a:lnTo>
                  <a:pt x="27728" y="4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6789538" y="2970033"/>
            <a:ext cx="18039" cy="31563"/>
          </a:xfrm>
          <a:custGeom>
            <a:avLst/>
            <a:gdLst/>
            <a:ahLst/>
            <a:cxnLst/>
            <a:rect l="l" t="t" r="r" b="b"/>
            <a:pathLst>
              <a:path w="19843" h="35771">
                <a:moveTo>
                  <a:pt x="7249" y="19240"/>
                </a:moveTo>
                <a:lnTo>
                  <a:pt x="7823" y="17123"/>
                </a:lnTo>
                <a:lnTo>
                  <a:pt x="8968" y="15056"/>
                </a:lnTo>
                <a:lnTo>
                  <a:pt x="10115" y="12988"/>
                </a:lnTo>
                <a:lnTo>
                  <a:pt x="11665" y="11407"/>
                </a:lnTo>
                <a:lnTo>
                  <a:pt x="13621" y="10311"/>
                </a:lnTo>
                <a:lnTo>
                  <a:pt x="15577" y="9215"/>
                </a:lnTo>
                <a:lnTo>
                  <a:pt x="17651" y="8667"/>
                </a:lnTo>
                <a:lnTo>
                  <a:pt x="19843" y="2876"/>
                </a:lnTo>
                <a:lnTo>
                  <a:pt x="16854" y="2876"/>
                </a:lnTo>
                <a:lnTo>
                  <a:pt x="14394" y="1917"/>
                </a:lnTo>
                <a:lnTo>
                  <a:pt x="12463" y="0"/>
                </a:lnTo>
                <a:lnTo>
                  <a:pt x="11248" y="5678"/>
                </a:lnTo>
                <a:lnTo>
                  <a:pt x="7461" y="7372"/>
                </a:lnTo>
                <a:lnTo>
                  <a:pt x="4640" y="9688"/>
                </a:lnTo>
                <a:lnTo>
                  <a:pt x="2784" y="12627"/>
                </a:lnTo>
                <a:lnTo>
                  <a:pt x="928" y="15566"/>
                </a:lnTo>
                <a:lnTo>
                  <a:pt x="0" y="18642"/>
                </a:lnTo>
                <a:lnTo>
                  <a:pt x="0" y="24868"/>
                </a:lnTo>
                <a:lnTo>
                  <a:pt x="822" y="27820"/>
                </a:lnTo>
                <a:lnTo>
                  <a:pt x="2466" y="30709"/>
                </a:lnTo>
                <a:lnTo>
                  <a:pt x="4110" y="33598"/>
                </a:lnTo>
                <a:lnTo>
                  <a:pt x="6334" y="35771"/>
                </a:lnTo>
                <a:lnTo>
                  <a:pt x="7249" y="23499"/>
                </a:lnTo>
                <a:lnTo>
                  <a:pt x="7249" y="19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6791644" y="2950584"/>
            <a:ext cx="34006" cy="54227"/>
          </a:xfrm>
          <a:custGeom>
            <a:avLst/>
            <a:gdLst/>
            <a:ahLst/>
            <a:cxnLst/>
            <a:rect l="l" t="t" r="r" b="b"/>
            <a:pathLst>
              <a:path w="37407" h="61457">
                <a:moveTo>
                  <a:pt x="27292" y="35031"/>
                </a:moveTo>
                <a:lnTo>
                  <a:pt x="28438" y="37098"/>
                </a:lnTo>
                <a:lnTo>
                  <a:pt x="29585" y="39165"/>
                </a:lnTo>
                <a:lnTo>
                  <a:pt x="30157" y="41282"/>
                </a:lnTo>
                <a:lnTo>
                  <a:pt x="30157" y="45541"/>
                </a:lnTo>
                <a:lnTo>
                  <a:pt x="29616" y="47584"/>
                </a:lnTo>
                <a:lnTo>
                  <a:pt x="28532" y="49576"/>
                </a:lnTo>
                <a:lnTo>
                  <a:pt x="27448" y="51568"/>
                </a:lnTo>
                <a:lnTo>
                  <a:pt x="25904" y="53075"/>
                </a:lnTo>
                <a:lnTo>
                  <a:pt x="23898" y="54096"/>
                </a:lnTo>
                <a:lnTo>
                  <a:pt x="21892" y="55118"/>
                </a:lnTo>
                <a:lnTo>
                  <a:pt x="19768" y="55628"/>
                </a:lnTo>
                <a:lnTo>
                  <a:pt x="15309" y="55628"/>
                </a:lnTo>
                <a:lnTo>
                  <a:pt x="13198" y="55118"/>
                </a:lnTo>
                <a:lnTo>
                  <a:pt x="11192" y="54096"/>
                </a:lnTo>
                <a:lnTo>
                  <a:pt x="9186" y="53075"/>
                </a:lnTo>
                <a:lnTo>
                  <a:pt x="7642" y="51568"/>
                </a:lnTo>
                <a:lnTo>
                  <a:pt x="6558" y="49576"/>
                </a:lnTo>
                <a:lnTo>
                  <a:pt x="5474" y="47584"/>
                </a:lnTo>
                <a:lnTo>
                  <a:pt x="4932" y="45541"/>
                </a:lnTo>
                <a:lnTo>
                  <a:pt x="4017" y="57814"/>
                </a:lnTo>
                <a:lnTo>
                  <a:pt x="6820" y="59271"/>
                </a:lnTo>
                <a:lnTo>
                  <a:pt x="9622" y="60728"/>
                </a:lnTo>
                <a:lnTo>
                  <a:pt x="13191" y="61457"/>
                </a:lnTo>
                <a:lnTo>
                  <a:pt x="21886" y="61457"/>
                </a:lnTo>
                <a:lnTo>
                  <a:pt x="25468" y="60728"/>
                </a:lnTo>
                <a:lnTo>
                  <a:pt x="28270" y="59271"/>
                </a:lnTo>
                <a:lnTo>
                  <a:pt x="31073" y="57814"/>
                </a:lnTo>
                <a:lnTo>
                  <a:pt x="33297" y="55641"/>
                </a:lnTo>
                <a:lnTo>
                  <a:pt x="34941" y="52752"/>
                </a:lnTo>
                <a:lnTo>
                  <a:pt x="36585" y="49862"/>
                </a:lnTo>
                <a:lnTo>
                  <a:pt x="37407" y="46911"/>
                </a:lnTo>
                <a:lnTo>
                  <a:pt x="37407" y="40685"/>
                </a:lnTo>
                <a:lnTo>
                  <a:pt x="36473" y="37608"/>
                </a:lnTo>
                <a:lnTo>
                  <a:pt x="34605" y="34670"/>
                </a:lnTo>
                <a:lnTo>
                  <a:pt x="32736" y="31730"/>
                </a:lnTo>
                <a:lnTo>
                  <a:pt x="29908" y="29414"/>
                </a:lnTo>
                <a:lnTo>
                  <a:pt x="26121" y="27720"/>
                </a:lnTo>
                <a:lnTo>
                  <a:pt x="29111" y="26251"/>
                </a:lnTo>
                <a:lnTo>
                  <a:pt x="31353" y="24446"/>
                </a:lnTo>
                <a:lnTo>
                  <a:pt x="32848" y="22304"/>
                </a:lnTo>
                <a:lnTo>
                  <a:pt x="34343" y="20161"/>
                </a:lnTo>
                <a:lnTo>
                  <a:pt x="35090" y="17696"/>
                </a:lnTo>
                <a:lnTo>
                  <a:pt x="35090" y="12191"/>
                </a:lnTo>
                <a:lnTo>
                  <a:pt x="34349" y="9645"/>
                </a:lnTo>
                <a:lnTo>
                  <a:pt x="32867" y="7266"/>
                </a:lnTo>
                <a:lnTo>
                  <a:pt x="31385" y="4887"/>
                </a:lnTo>
                <a:lnTo>
                  <a:pt x="29229" y="3082"/>
                </a:lnTo>
                <a:lnTo>
                  <a:pt x="26402" y="1849"/>
                </a:lnTo>
                <a:lnTo>
                  <a:pt x="23574" y="616"/>
                </a:lnTo>
                <a:lnTo>
                  <a:pt x="20616" y="0"/>
                </a:lnTo>
                <a:lnTo>
                  <a:pt x="14462" y="0"/>
                </a:lnTo>
                <a:lnTo>
                  <a:pt x="11516" y="610"/>
                </a:lnTo>
                <a:lnTo>
                  <a:pt x="8688" y="1830"/>
                </a:lnTo>
                <a:lnTo>
                  <a:pt x="5860" y="3051"/>
                </a:lnTo>
                <a:lnTo>
                  <a:pt x="3705" y="4857"/>
                </a:lnTo>
                <a:lnTo>
                  <a:pt x="2223" y="7247"/>
                </a:lnTo>
                <a:lnTo>
                  <a:pt x="741" y="9638"/>
                </a:lnTo>
                <a:lnTo>
                  <a:pt x="0" y="12191"/>
                </a:lnTo>
                <a:lnTo>
                  <a:pt x="0" y="17696"/>
                </a:lnTo>
                <a:lnTo>
                  <a:pt x="747" y="20161"/>
                </a:lnTo>
                <a:lnTo>
                  <a:pt x="2242" y="22304"/>
                </a:lnTo>
                <a:lnTo>
                  <a:pt x="3736" y="24446"/>
                </a:lnTo>
                <a:lnTo>
                  <a:pt x="5966" y="26251"/>
                </a:lnTo>
                <a:lnTo>
                  <a:pt x="8931" y="27720"/>
                </a:lnTo>
                <a:lnTo>
                  <a:pt x="10146" y="22042"/>
                </a:lnTo>
                <a:lnTo>
                  <a:pt x="8215" y="20124"/>
                </a:lnTo>
                <a:lnTo>
                  <a:pt x="7249" y="17870"/>
                </a:lnTo>
                <a:lnTo>
                  <a:pt x="7249" y="12440"/>
                </a:lnTo>
                <a:lnTo>
                  <a:pt x="8289" y="10149"/>
                </a:lnTo>
                <a:lnTo>
                  <a:pt x="10370" y="8406"/>
                </a:lnTo>
                <a:lnTo>
                  <a:pt x="12450" y="6662"/>
                </a:lnTo>
                <a:lnTo>
                  <a:pt x="14835" y="5790"/>
                </a:lnTo>
                <a:lnTo>
                  <a:pt x="20242" y="5790"/>
                </a:lnTo>
                <a:lnTo>
                  <a:pt x="22640" y="6662"/>
                </a:lnTo>
                <a:lnTo>
                  <a:pt x="24720" y="8406"/>
                </a:lnTo>
                <a:lnTo>
                  <a:pt x="26800" y="10149"/>
                </a:lnTo>
                <a:lnTo>
                  <a:pt x="27841" y="12440"/>
                </a:lnTo>
                <a:lnTo>
                  <a:pt x="27841" y="17870"/>
                </a:lnTo>
                <a:lnTo>
                  <a:pt x="26869" y="20124"/>
                </a:lnTo>
                <a:lnTo>
                  <a:pt x="24926" y="22042"/>
                </a:lnTo>
                <a:lnTo>
                  <a:pt x="22982" y="23960"/>
                </a:lnTo>
                <a:lnTo>
                  <a:pt x="20516" y="24918"/>
                </a:lnTo>
                <a:lnTo>
                  <a:pt x="17526" y="24918"/>
                </a:lnTo>
                <a:lnTo>
                  <a:pt x="15334" y="30709"/>
                </a:lnTo>
                <a:lnTo>
                  <a:pt x="19719" y="30709"/>
                </a:lnTo>
                <a:lnTo>
                  <a:pt x="21799" y="31257"/>
                </a:lnTo>
                <a:lnTo>
                  <a:pt x="23767" y="32353"/>
                </a:lnTo>
                <a:lnTo>
                  <a:pt x="25735" y="33449"/>
                </a:lnTo>
                <a:lnTo>
                  <a:pt x="27292" y="350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6633588" y="2988543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6626001" y="2950584"/>
            <a:ext cx="38491" cy="54227"/>
          </a:xfrm>
          <a:custGeom>
            <a:avLst/>
            <a:gdLst/>
            <a:ahLst/>
            <a:cxnLst/>
            <a:rect l="l" t="t" r="r" b="b"/>
            <a:pathLst>
              <a:path w="42340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5"/>
                </a:lnTo>
                <a:lnTo>
                  <a:pt x="12731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10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1" y="24209"/>
                </a:lnTo>
                <a:lnTo>
                  <a:pt x="35091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10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1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6674493" y="2998909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6697448" y="2950584"/>
            <a:ext cx="33192" cy="54227"/>
          </a:xfrm>
          <a:custGeom>
            <a:avLst/>
            <a:gdLst/>
            <a:ahLst/>
            <a:cxnLst/>
            <a:rect l="l" t="t" r="r" b="b"/>
            <a:pathLst>
              <a:path w="36511" h="61457">
                <a:moveTo>
                  <a:pt x="17414" y="55628"/>
                </a:moveTo>
                <a:lnTo>
                  <a:pt x="14350" y="55628"/>
                </a:lnTo>
                <a:lnTo>
                  <a:pt x="11840" y="55105"/>
                </a:lnTo>
                <a:lnTo>
                  <a:pt x="9884" y="54059"/>
                </a:lnTo>
                <a:lnTo>
                  <a:pt x="7928" y="53013"/>
                </a:lnTo>
                <a:lnTo>
                  <a:pt x="6950" y="51444"/>
                </a:lnTo>
                <a:lnTo>
                  <a:pt x="6950" y="48978"/>
                </a:lnTo>
                <a:lnTo>
                  <a:pt x="0" y="48978"/>
                </a:lnTo>
                <a:lnTo>
                  <a:pt x="0" y="52465"/>
                </a:lnTo>
                <a:lnTo>
                  <a:pt x="1332" y="55261"/>
                </a:lnTo>
                <a:lnTo>
                  <a:pt x="3998" y="57739"/>
                </a:lnTo>
                <a:lnTo>
                  <a:pt x="6664" y="60218"/>
                </a:lnTo>
                <a:lnTo>
                  <a:pt x="10899" y="61457"/>
                </a:lnTo>
                <a:lnTo>
                  <a:pt x="23356" y="61457"/>
                </a:lnTo>
                <a:lnTo>
                  <a:pt x="28320" y="59545"/>
                </a:lnTo>
                <a:lnTo>
                  <a:pt x="31596" y="55722"/>
                </a:lnTo>
                <a:lnTo>
                  <a:pt x="34872" y="51899"/>
                </a:lnTo>
                <a:lnTo>
                  <a:pt x="36511" y="47658"/>
                </a:lnTo>
                <a:lnTo>
                  <a:pt x="36511" y="39041"/>
                </a:lnTo>
                <a:lnTo>
                  <a:pt x="35340" y="35734"/>
                </a:lnTo>
                <a:lnTo>
                  <a:pt x="32998" y="33082"/>
                </a:lnTo>
                <a:lnTo>
                  <a:pt x="30656" y="30429"/>
                </a:lnTo>
                <a:lnTo>
                  <a:pt x="27131" y="28430"/>
                </a:lnTo>
                <a:lnTo>
                  <a:pt x="22422" y="27085"/>
                </a:lnTo>
                <a:lnTo>
                  <a:pt x="25437" y="26214"/>
                </a:lnTo>
                <a:lnTo>
                  <a:pt x="27747" y="25068"/>
                </a:lnTo>
                <a:lnTo>
                  <a:pt x="29354" y="23648"/>
                </a:lnTo>
                <a:lnTo>
                  <a:pt x="32176" y="20616"/>
                </a:lnTo>
                <a:lnTo>
                  <a:pt x="32998" y="18810"/>
                </a:lnTo>
                <a:lnTo>
                  <a:pt x="33820" y="17004"/>
                </a:lnTo>
                <a:lnTo>
                  <a:pt x="34231" y="15056"/>
                </a:lnTo>
                <a:lnTo>
                  <a:pt x="34231" y="9153"/>
                </a:lnTo>
                <a:lnTo>
                  <a:pt x="32811" y="6040"/>
                </a:lnTo>
                <a:lnTo>
                  <a:pt x="29971" y="3623"/>
                </a:lnTo>
                <a:lnTo>
                  <a:pt x="27131" y="1208"/>
                </a:lnTo>
                <a:lnTo>
                  <a:pt x="22883" y="0"/>
                </a:lnTo>
                <a:lnTo>
                  <a:pt x="11273" y="0"/>
                </a:lnTo>
                <a:lnTo>
                  <a:pt x="7013" y="1257"/>
                </a:lnTo>
                <a:lnTo>
                  <a:pt x="4447" y="3773"/>
                </a:lnTo>
                <a:lnTo>
                  <a:pt x="1881" y="6288"/>
                </a:lnTo>
                <a:lnTo>
                  <a:pt x="598" y="9066"/>
                </a:lnTo>
                <a:lnTo>
                  <a:pt x="598" y="12478"/>
                </a:lnTo>
                <a:lnTo>
                  <a:pt x="7249" y="12478"/>
                </a:lnTo>
                <a:lnTo>
                  <a:pt x="7249" y="12104"/>
                </a:lnTo>
                <a:lnTo>
                  <a:pt x="7654" y="9813"/>
                </a:lnTo>
                <a:lnTo>
                  <a:pt x="9274" y="7671"/>
                </a:lnTo>
                <a:lnTo>
                  <a:pt x="11958" y="6463"/>
                </a:lnTo>
                <a:lnTo>
                  <a:pt x="15110" y="5790"/>
                </a:lnTo>
                <a:lnTo>
                  <a:pt x="19893" y="5790"/>
                </a:lnTo>
                <a:lnTo>
                  <a:pt x="22335" y="6513"/>
                </a:lnTo>
                <a:lnTo>
                  <a:pt x="24178" y="7957"/>
                </a:lnTo>
                <a:lnTo>
                  <a:pt x="26022" y="9402"/>
                </a:lnTo>
                <a:lnTo>
                  <a:pt x="26944" y="11382"/>
                </a:lnTo>
                <a:lnTo>
                  <a:pt x="26944" y="15890"/>
                </a:lnTo>
                <a:lnTo>
                  <a:pt x="26383" y="17690"/>
                </a:lnTo>
                <a:lnTo>
                  <a:pt x="25262" y="19296"/>
                </a:lnTo>
                <a:lnTo>
                  <a:pt x="22621" y="22241"/>
                </a:lnTo>
                <a:lnTo>
                  <a:pt x="20703" y="23312"/>
                </a:lnTo>
                <a:lnTo>
                  <a:pt x="18784" y="24383"/>
                </a:lnTo>
                <a:lnTo>
                  <a:pt x="16131" y="24918"/>
                </a:lnTo>
                <a:lnTo>
                  <a:pt x="8408" y="24918"/>
                </a:lnTo>
                <a:lnTo>
                  <a:pt x="8408" y="30709"/>
                </a:lnTo>
                <a:lnTo>
                  <a:pt x="17800" y="30709"/>
                </a:lnTo>
                <a:lnTo>
                  <a:pt x="22167" y="31936"/>
                </a:lnTo>
                <a:lnTo>
                  <a:pt x="25019" y="34389"/>
                </a:lnTo>
                <a:lnTo>
                  <a:pt x="27872" y="36842"/>
                </a:lnTo>
                <a:lnTo>
                  <a:pt x="29298" y="39875"/>
                </a:lnTo>
                <a:lnTo>
                  <a:pt x="29298" y="45827"/>
                </a:lnTo>
                <a:lnTo>
                  <a:pt x="28825" y="47994"/>
                </a:lnTo>
                <a:lnTo>
                  <a:pt x="27878" y="49987"/>
                </a:lnTo>
                <a:lnTo>
                  <a:pt x="26931" y="51979"/>
                </a:lnTo>
                <a:lnTo>
                  <a:pt x="25549" y="53418"/>
                </a:lnTo>
                <a:lnTo>
                  <a:pt x="23730" y="54302"/>
                </a:lnTo>
                <a:lnTo>
                  <a:pt x="21911" y="55186"/>
                </a:lnTo>
                <a:lnTo>
                  <a:pt x="19806" y="55628"/>
                </a:lnTo>
                <a:lnTo>
                  <a:pt x="17414" y="556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6749551" y="2988543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7111664" y="2952101"/>
            <a:ext cx="145213" cy="52710"/>
          </a:xfrm>
          <a:custGeom>
            <a:avLst/>
            <a:gdLst/>
            <a:ahLst/>
            <a:cxnLst/>
            <a:rect l="l" t="t" r="r" b="b"/>
            <a:pathLst>
              <a:path w="159734" h="59738">
                <a:moveTo>
                  <a:pt x="46352" y="48119"/>
                </a:moveTo>
                <a:lnTo>
                  <a:pt x="46352" y="57982"/>
                </a:lnTo>
                <a:lnTo>
                  <a:pt x="56217" y="57982"/>
                </a:lnTo>
                <a:lnTo>
                  <a:pt x="56217" y="48119"/>
                </a:lnTo>
                <a:lnTo>
                  <a:pt x="46352" y="48119"/>
                </a:lnTo>
                <a:close/>
              </a:path>
              <a:path w="159734" h="59738">
                <a:moveTo>
                  <a:pt x="100489" y="47378"/>
                </a:moveTo>
                <a:lnTo>
                  <a:pt x="98546" y="50006"/>
                </a:lnTo>
                <a:lnTo>
                  <a:pt x="96603" y="52633"/>
                </a:lnTo>
                <a:lnTo>
                  <a:pt x="93600" y="53947"/>
                </a:lnTo>
                <a:lnTo>
                  <a:pt x="86525" y="53947"/>
                </a:lnTo>
                <a:lnTo>
                  <a:pt x="84133" y="53406"/>
                </a:lnTo>
                <a:lnTo>
                  <a:pt x="82364" y="52322"/>
                </a:lnTo>
                <a:lnTo>
                  <a:pt x="80595" y="51239"/>
                </a:lnTo>
                <a:lnTo>
                  <a:pt x="79711" y="49862"/>
                </a:lnTo>
                <a:lnTo>
                  <a:pt x="79711" y="47820"/>
                </a:lnTo>
                <a:lnTo>
                  <a:pt x="72760" y="47820"/>
                </a:lnTo>
                <a:lnTo>
                  <a:pt x="72760" y="51382"/>
                </a:lnTo>
                <a:lnTo>
                  <a:pt x="74298" y="54103"/>
                </a:lnTo>
                <a:lnTo>
                  <a:pt x="77375" y="56357"/>
                </a:lnTo>
                <a:lnTo>
                  <a:pt x="80452" y="58611"/>
                </a:lnTo>
                <a:lnTo>
                  <a:pt x="84544" y="59738"/>
                </a:lnTo>
                <a:lnTo>
                  <a:pt x="96079" y="59738"/>
                </a:lnTo>
                <a:lnTo>
                  <a:pt x="100863" y="57751"/>
                </a:lnTo>
                <a:lnTo>
                  <a:pt x="104002" y="53779"/>
                </a:lnTo>
                <a:lnTo>
                  <a:pt x="107141" y="49806"/>
                </a:lnTo>
                <a:lnTo>
                  <a:pt x="108711" y="45292"/>
                </a:lnTo>
                <a:lnTo>
                  <a:pt x="108711" y="36425"/>
                </a:lnTo>
                <a:lnTo>
                  <a:pt x="107851" y="33181"/>
                </a:lnTo>
                <a:lnTo>
                  <a:pt x="106132" y="30504"/>
                </a:lnTo>
                <a:lnTo>
                  <a:pt x="104413" y="27826"/>
                </a:lnTo>
                <a:lnTo>
                  <a:pt x="101909" y="25747"/>
                </a:lnTo>
                <a:lnTo>
                  <a:pt x="98620" y="24265"/>
                </a:lnTo>
                <a:lnTo>
                  <a:pt x="95332" y="22783"/>
                </a:lnTo>
                <a:lnTo>
                  <a:pt x="90686" y="22042"/>
                </a:lnTo>
                <a:lnTo>
                  <a:pt x="82925" y="22042"/>
                </a:lnTo>
                <a:lnTo>
                  <a:pt x="82925" y="6388"/>
                </a:lnTo>
                <a:lnTo>
                  <a:pt x="106393" y="6388"/>
                </a:lnTo>
                <a:lnTo>
                  <a:pt x="106393" y="0"/>
                </a:lnTo>
                <a:lnTo>
                  <a:pt x="76534" y="0"/>
                </a:lnTo>
                <a:lnTo>
                  <a:pt x="76534" y="28131"/>
                </a:lnTo>
                <a:lnTo>
                  <a:pt x="89739" y="28131"/>
                </a:lnTo>
                <a:lnTo>
                  <a:pt x="94983" y="29383"/>
                </a:lnTo>
                <a:lnTo>
                  <a:pt x="97574" y="31886"/>
                </a:lnTo>
                <a:lnTo>
                  <a:pt x="100165" y="34389"/>
                </a:lnTo>
                <a:lnTo>
                  <a:pt x="101461" y="37484"/>
                </a:lnTo>
                <a:lnTo>
                  <a:pt x="101461" y="44433"/>
                </a:lnTo>
                <a:lnTo>
                  <a:pt x="100489" y="47378"/>
                </a:lnTo>
                <a:close/>
              </a:path>
              <a:path w="159734" h="59738">
                <a:moveTo>
                  <a:pt x="151512" y="47378"/>
                </a:moveTo>
                <a:lnTo>
                  <a:pt x="149569" y="50006"/>
                </a:lnTo>
                <a:lnTo>
                  <a:pt x="147626" y="52633"/>
                </a:lnTo>
                <a:lnTo>
                  <a:pt x="144624" y="53947"/>
                </a:lnTo>
                <a:lnTo>
                  <a:pt x="137548" y="53947"/>
                </a:lnTo>
                <a:lnTo>
                  <a:pt x="135156" y="53406"/>
                </a:lnTo>
                <a:lnTo>
                  <a:pt x="133387" y="52322"/>
                </a:lnTo>
                <a:lnTo>
                  <a:pt x="131619" y="51239"/>
                </a:lnTo>
                <a:lnTo>
                  <a:pt x="130734" y="49862"/>
                </a:lnTo>
                <a:lnTo>
                  <a:pt x="130734" y="47820"/>
                </a:lnTo>
                <a:lnTo>
                  <a:pt x="123783" y="47820"/>
                </a:lnTo>
                <a:lnTo>
                  <a:pt x="123783" y="51382"/>
                </a:lnTo>
                <a:lnTo>
                  <a:pt x="125322" y="54103"/>
                </a:lnTo>
                <a:lnTo>
                  <a:pt x="128399" y="56357"/>
                </a:lnTo>
                <a:lnTo>
                  <a:pt x="131476" y="58611"/>
                </a:lnTo>
                <a:lnTo>
                  <a:pt x="135568" y="59738"/>
                </a:lnTo>
                <a:lnTo>
                  <a:pt x="147103" y="59738"/>
                </a:lnTo>
                <a:lnTo>
                  <a:pt x="151886" y="57751"/>
                </a:lnTo>
                <a:lnTo>
                  <a:pt x="155025" y="53779"/>
                </a:lnTo>
                <a:lnTo>
                  <a:pt x="158164" y="49806"/>
                </a:lnTo>
                <a:lnTo>
                  <a:pt x="159734" y="45292"/>
                </a:lnTo>
                <a:lnTo>
                  <a:pt x="159734" y="36425"/>
                </a:lnTo>
                <a:lnTo>
                  <a:pt x="158874" y="33181"/>
                </a:lnTo>
                <a:lnTo>
                  <a:pt x="157155" y="30504"/>
                </a:lnTo>
                <a:lnTo>
                  <a:pt x="155436" y="27826"/>
                </a:lnTo>
                <a:lnTo>
                  <a:pt x="152932" y="25747"/>
                </a:lnTo>
                <a:lnTo>
                  <a:pt x="149644" y="24265"/>
                </a:lnTo>
                <a:lnTo>
                  <a:pt x="146355" y="22783"/>
                </a:lnTo>
                <a:lnTo>
                  <a:pt x="141709" y="22042"/>
                </a:lnTo>
                <a:lnTo>
                  <a:pt x="133948" y="22042"/>
                </a:lnTo>
                <a:lnTo>
                  <a:pt x="133948" y="6388"/>
                </a:lnTo>
                <a:lnTo>
                  <a:pt x="157417" y="6388"/>
                </a:lnTo>
                <a:lnTo>
                  <a:pt x="157417" y="0"/>
                </a:lnTo>
                <a:lnTo>
                  <a:pt x="127558" y="0"/>
                </a:lnTo>
                <a:lnTo>
                  <a:pt x="127558" y="28131"/>
                </a:lnTo>
                <a:lnTo>
                  <a:pt x="140762" y="28131"/>
                </a:lnTo>
                <a:lnTo>
                  <a:pt x="146006" y="29383"/>
                </a:lnTo>
                <a:lnTo>
                  <a:pt x="148597" y="31886"/>
                </a:lnTo>
                <a:lnTo>
                  <a:pt x="151188" y="34389"/>
                </a:lnTo>
                <a:lnTo>
                  <a:pt x="152484" y="37484"/>
                </a:lnTo>
                <a:lnTo>
                  <a:pt x="152484" y="44433"/>
                </a:lnTo>
                <a:lnTo>
                  <a:pt x="151512" y="47378"/>
                </a:lnTo>
                <a:close/>
              </a:path>
              <a:path w="159734" h="59738">
                <a:moveTo>
                  <a:pt x="11734" y="7210"/>
                </a:moveTo>
                <a:lnTo>
                  <a:pt x="11734" y="57982"/>
                </a:lnTo>
                <a:lnTo>
                  <a:pt x="18685" y="57982"/>
                </a:lnTo>
                <a:lnTo>
                  <a:pt x="18685" y="0"/>
                </a:lnTo>
                <a:lnTo>
                  <a:pt x="11734" y="0"/>
                </a:lnTo>
                <a:lnTo>
                  <a:pt x="0" y="5417"/>
                </a:lnTo>
                <a:lnTo>
                  <a:pt x="0" y="11880"/>
                </a:lnTo>
                <a:lnTo>
                  <a:pt x="11734" y="7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7631005" y="2950584"/>
            <a:ext cx="247495" cy="54227"/>
          </a:xfrm>
          <a:custGeom>
            <a:avLst/>
            <a:gdLst/>
            <a:ahLst/>
            <a:cxnLst/>
            <a:rect l="l" t="t" r="r" b="b"/>
            <a:pathLst>
              <a:path w="272244" h="61457">
                <a:moveTo>
                  <a:pt x="147028" y="55628"/>
                </a:moveTo>
                <a:lnTo>
                  <a:pt x="143963" y="55628"/>
                </a:lnTo>
                <a:lnTo>
                  <a:pt x="141453" y="55105"/>
                </a:lnTo>
                <a:lnTo>
                  <a:pt x="139498" y="54059"/>
                </a:lnTo>
                <a:lnTo>
                  <a:pt x="137542" y="53013"/>
                </a:lnTo>
                <a:lnTo>
                  <a:pt x="136564" y="51444"/>
                </a:lnTo>
                <a:lnTo>
                  <a:pt x="136564" y="48978"/>
                </a:lnTo>
                <a:lnTo>
                  <a:pt x="129613" y="48978"/>
                </a:lnTo>
                <a:lnTo>
                  <a:pt x="129613" y="52465"/>
                </a:lnTo>
                <a:lnTo>
                  <a:pt x="130946" y="55261"/>
                </a:lnTo>
                <a:lnTo>
                  <a:pt x="133612" y="57739"/>
                </a:lnTo>
                <a:lnTo>
                  <a:pt x="136278" y="60218"/>
                </a:lnTo>
                <a:lnTo>
                  <a:pt x="140513" y="61457"/>
                </a:lnTo>
                <a:lnTo>
                  <a:pt x="152970" y="61457"/>
                </a:lnTo>
                <a:lnTo>
                  <a:pt x="157934" y="59545"/>
                </a:lnTo>
                <a:lnTo>
                  <a:pt x="161210" y="55722"/>
                </a:lnTo>
                <a:lnTo>
                  <a:pt x="164486" y="51899"/>
                </a:lnTo>
                <a:lnTo>
                  <a:pt x="166124" y="47658"/>
                </a:lnTo>
                <a:lnTo>
                  <a:pt x="166124" y="39041"/>
                </a:lnTo>
                <a:lnTo>
                  <a:pt x="164953" y="35734"/>
                </a:lnTo>
                <a:lnTo>
                  <a:pt x="162611" y="33082"/>
                </a:lnTo>
                <a:lnTo>
                  <a:pt x="160269" y="30429"/>
                </a:lnTo>
                <a:lnTo>
                  <a:pt x="156744" y="28430"/>
                </a:lnTo>
                <a:lnTo>
                  <a:pt x="152035" y="27085"/>
                </a:lnTo>
                <a:lnTo>
                  <a:pt x="155050" y="26214"/>
                </a:lnTo>
                <a:lnTo>
                  <a:pt x="157361" y="25068"/>
                </a:lnTo>
                <a:lnTo>
                  <a:pt x="158967" y="23648"/>
                </a:lnTo>
                <a:lnTo>
                  <a:pt x="161789" y="20616"/>
                </a:lnTo>
                <a:lnTo>
                  <a:pt x="162611" y="18810"/>
                </a:lnTo>
                <a:lnTo>
                  <a:pt x="163434" y="17004"/>
                </a:lnTo>
                <a:lnTo>
                  <a:pt x="163845" y="15056"/>
                </a:lnTo>
                <a:lnTo>
                  <a:pt x="163845" y="9153"/>
                </a:lnTo>
                <a:lnTo>
                  <a:pt x="162424" y="6040"/>
                </a:lnTo>
                <a:lnTo>
                  <a:pt x="159584" y="3623"/>
                </a:lnTo>
                <a:lnTo>
                  <a:pt x="156744" y="1208"/>
                </a:lnTo>
                <a:lnTo>
                  <a:pt x="152496" y="0"/>
                </a:lnTo>
                <a:lnTo>
                  <a:pt x="140887" y="0"/>
                </a:lnTo>
                <a:lnTo>
                  <a:pt x="136626" y="1257"/>
                </a:lnTo>
                <a:lnTo>
                  <a:pt x="134060" y="3773"/>
                </a:lnTo>
                <a:lnTo>
                  <a:pt x="131494" y="6288"/>
                </a:lnTo>
                <a:lnTo>
                  <a:pt x="130211" y="9066"/>
                </a:lnTo>
                <a:lnTo>
                  <a:pt x="130211" y="12478"/>
                </a:lnTo>
                <a:lnTo>
                  <a:pt x="136863" y="12478"/>
                </a:lnTo>
                <a:lnTo>
                  <a:pt x="136863" y="12104"/>
                </a:lnTo>
                <a:lnTo>
                  <a:pt x="137268" y="9813"/>
                </a:lnTo>
                <a:lnTo>
                  <a:pt x="138887" y="7671"/>
                </a:lnTo>
                <a:lnTo>
                  <a:pt x="141572" y="6463"/>
                </a:lnTo>
                <a:lnTo>
                  <a:pt x="144723" y="5790"/>
                </a:lnTo>
                <a:lnTo>
                  <a:pt x="149506" y="5790"/>
                </a:lnTo>
                <a:lnTo>
                  <a:pt x="151948" y="6513"/>
                </a:lnTo>
                <a:lnTo>
                  <a:pt x="153792" y="7957"/>
                </a:lnTo>
                <a:lnTo>
                  <a:pt x="155635" y="9402"/>
                </a:lnTo>
                <a:lnTo>
                  <a:pt x="156557" y="11382"/>
                </a:lnTo>
                <a:lnTo>
                  <a:pt x="156557" y="15890"/>
                </a:lnTo>
                <a:lnTo>
                  <a:pt x="155997" y="17690"/>
                </a:lnTo>
                <a:lnTo>
                  <a:pt x="154875" y="19296"/>
                </a:lnTo>
                <a:lnTo>
                  <a:pt x="152235" y="22241"/>
                </a:lnTo>
                <a:lnTo>
                  <a:pt x="150316" y="23312"/>
                </a:lnTo>
                <a:lnTo>
                  <a:pt x="148398" y="24383"/>
                </a:lnTo>
                <a:lnTo>
                  <a:pt x="145745" y="24918"/>
                </a:lnTo>
                <a:lnTo>
                  <a:pt x="138021" y="24918"/>
                </a:lnTo>
                <a:lnTo>
                  <a:pt x="138021" y="30709"/>
                </a:lnTo>
                <a:lnTo>
                  <a:pt x="147414" y="30709"/>
                </a:lnTo>
                <a:lnTo>
                  <a:pt x="151780" y="31936"/>
                </a:lnTo>
                <a:lnTo>
                  <a:pt x="154633" y="34389"/>
                </a:lnTo>
                <a:lnTo>
                  <a:pt x="157485" y="36842"/>
                </a:lnTo>
                <a:lnTo>
                  <a:pt x="158912" y="39875"/>
                </a:lnTo>
                <a:lnTo>
                  <a:pt x="158912" y="45827"/>
                </a:lnTo>
                <a:lnTo>
                  <a:pt x="158438" y="47994"/>
                </a:lnTo>
                <a:lnTo>
                  <a:pt x="157492" y="49987"/>
                </a:lnTo>
                <a:lnTo>
                  <a:pt x="156545" y="51979"/>
                </a:lnTo>
                <a:lnTo>
                  <a:pt x="155162" y="53418"/>
                </a:lnTo>
                <a:lnTo>
                  <a:pt x="153343" y="54302"/>
                </a:lnTo>
                <a:lnTo>
                  <a:pt x="151525" y="55186"/>
                </a:lnTo>
                <a:lnTo>
                  <a:pt x="149419" y="55628"/>
                </a:lnTo>
                <a:lnTo>
                  <a:pt x="147028" y="55628"/>
                </a:lnTo>
                <a:close/>
              </a:path>
              <a:path w="272244" h="61457">
                <a:moveTo>
                  <a:pt x="198113" y="37098"/>
                </a:moveTo>
                <a:lnTo>
                  <a:pt x="199882" y="36824"/>
                </a:lnTo>
                <a:lnTo>
                  <a:pt x="203171" y="35728"/>
                </a:lnTo>
                <a:lnTo>
                  <a:pt x="206478" y="33792"/>
                </a:lnTo>
                <a:lnTo>
                  <a:pt x="209810" y="31021"/>
                </a:lnTo>
                <a:lnTo>
                  <a:pt x="211505" y="28804"/>
                </a:lnTo>
                <a:lnTo>
                  <a:pt x="211542" y="35317"/>
                </a:lnTo>
                <a:lnTo>
                  <a:pt x="210869" y="39645"/>
                </a:lnTo>
                <a:lnTo>
                  <a:pt x="209524" y="43841"/>
                </a:lnTo>
                <a:lnTo>
                  <a:pt x="208179" y="48038"/>
                </a:lnTo>
                <a:lnTo>
                  <a:pt x="206354" y="51058"/>
                </a:lnTo>
                <a:lnTo>
                  <a:pt x="204049" y="52901"/>
                </a:lnTo>
                <a:lnTo>
                  <a:pt x="201745" y="54744"/>
                </a:lnTo>
                <a:lnTo>
                  <a:pt x="199048" y="55666"/>
                </a:lnTo>
                <a:lnTo>
                  <a:pt x="193342" y="55666"/>
                </a:lnTo>
                <a:lnTo>
                  <a:pt x="191386" y="55149"/>
                </a:lnTo>
                <a:lnTo>
                  <a:pt x="188796" y="53082"/>
                </a:lnTo>
                <a:lnTo>
                  <a:pt x="188148" y="50435"/>
                </a:lnTo>
                <a:lnTo>
                  <a:pt x="181197" y="50435"/>
                </a:lnTo>
                <a:lnTo>
                  <a:pt x="181197" y="53573"/>
                </a:lnTo>
                <a:lnTo>
                  <a:pt x="182443" y="56039"/>
                </a:lnTo>
                <a:lnTo>
                  <a:pt x="184934" y="58206"/>
                </a:lnTo>
                <a:lnTo>
                  <a:pt x="187425" y="60373"/>
                </a:lnTo>
                <a:lnTo>
                  <a:pt x="191137" y="61457"/>
                </a:lnTo>
                <a:lnTo>
                  <a:pt x="203320" y="61457"/>
                </a:lnTo>
                <a:lnTo>
                  <a:pt x="208888" y="58642"/>
                </a:lnTo>
                <a:lnTo>
                  <a:pt x="212775" y="53013"/>
                </a:lnTo>
                <a:lnTo>
                  <a:pt x="216662" y="47384"/>
                </a:lnTo>
                <a:lnTo>
                  <a:pt x="218605" y="39825"/>
                </a:lnTo>
                <a:lnTo>
                  <a:pt x="218605" y="23661"/>
                </a:lnTo>
                <a:lnTo>
                  <a:pt x="217745" y="18063"/>
                </a:lnTo>
                <a:lnTo>
                  <a:pt x="216026" y="13542"/>
                </a:lnTo>
                <a:lnTo>
                  <a:pt x="214307" y="9022"/>
                </a:lnTo>
                <a:lnTo>
                  <a:pt x="211772" y="5635"/>
                </a:lnTo>
                <a:lnTo>
                  <a:pt x="208421" y="3381"/>
                </a:lnTo>
                <a:lnTo>
                  <a:pt x="205071" y="1127"/>
                </a:lnTo>
                <a:lnTo>
                  <a:pt x="201489" y="0"/>
                </a:lnTo>
                <a:lnTo>
                  <a:pt x="194389" y="0"/>
                </a:lnTo>
                <a:lnTo>
                  <a:pt x="191356" y="815"/>
                </a:lnTo>
                <a:lnTo>
                  <a:pt x="188578" y="2447"/>
                </a:lnTo>
                <a:lnTo>
                  <a:pt x="186990" y="15267"/>
                </a:lnTo>
                <a:lnTo>
                  <a:pt x="188011" y="12110"/>
                </a:lnTo>
                <a:lnTo>
                  <a:pt x="190054" y="9582"/>
                </a:lnTo>
                <a:lnTo>
                  <a:pt x="192097" y="7054"/>
                </a:lnTo>
                <a:lnTo>
                  <a:pt x="194625" y="5790"/>
                </a:lnTo>
                <a:lnTo>
                  <a:pt x="199807" y="5790"/>
                </a:lnTo>
                <a:lnTo>
                  <a:pt x="201819" y="6320"/>
                </a:lnTo>
                <a:lnTo>
                  <a:pt x="203675" y="7378"/>
                </a:lnTo>
                <a:lnTo>
                  <a:pt x="205532" y="8437"/>
                </a:lnTo>
                <a:lnTo>
                  <a:pt x="206982" y="9999"/>
                </a:lnTo>
                <a:lnTo>
                  <a:pt x="208029" y="12067"/>
                </a:lnTo>
                <a:lnTo>
                  <a:pt x="209075" y="14134"/>
                </a:lnTo>
                <a:lnTo>
                  <a:pt x="209599" y="16301"/>
                </a:lnTo>
                <a:lnTo>
                  <a:pt x="209599" y="22029"/>
                </a:lnTo>
                <a:lnTo>
                  <a:pt x="208527" y="25018"/>
                </a:lnTo>
                <a:lnTo>
                  <a:pt x="206385" y="27534"/>
                </a:lnTo>
                <a:lnTo>
                  <a:pt x="204242" y="30049"/>
                </a:lnTo>
                <a:lnTo>
                  <a:pt x="201477" y="31307"/>
                </a:lnTo>
                <a:lnTo>
                  <a:pt x="194999" y="31307"/>
                </a:lnTo>
                <a:lnTo>
                  <a:pt x="196220" y="37098"/>
                </a:lnTo>
                <a:lnTo>
                  <a:pt x="198113" y="37098"/>
                </a:lnTo>
                <a:close/>
              </a:path>
              <a:path w="272244" h="61457">
                <a:moveTo>
                  <a:pt x="181234" y="28194"/>
                </a:moveTo>
                <a:lnTo>
                  <a:pt x="184224" y="31755"/>
                </a:lnTo>
                <a:lnTo>
                  <a:pt x="187214" y="35317"/>
                </a:lnTo>
                <a:lnTo>
                  <a:pt x="191212" y="37098"/>
                </a:lnTo>
                <a:lnTo>
                  <a:pt x="196220" y="37098"/>
                </a:lnTo>
                <a:lnTo>
                  <a:pt x="194999" y="31307"/>
                </a:lnTo>
                <a:lnTo>
                  <a:pt x="192377" y="30211"/>
                </a:lnTo>
                <a:lnTo>
                  <a:pt x="190222" y="28019"/>
                </a:lnTo>
                <a:lnTo>
                  <a:pt x="188067" y="25828"/>
                </a:lnTo>
                <a:lnTo>
                  <a:pt x="186990" y="22839"/>
                </a:lnTo>
                <a:lnTo>
                  <a:pt x="186990" y="15267"/>
                </a:lnTo>
                <a:lnTo>
                  <a:pt x="188578" y="2447"/>
                </a:lnTo>
                <a:lnTo>
                  <a:pt x="185800" y="4078"/>
                </a:lnTo>
                <a:lnTo>
                  <a:pt x="183632" y="6332"/>
                </a:lnTo>
                <a:lnTo>
                  <a:pt x="182075" y="9209"/>
                </a:lnTo>
                <a:lnTo>
                  <a:pt x="180518" y="12085"/>
                </a:lnTo>
                <a:lnTo>
                  <a:pt x="179740" y="15305"/>
                </a:lnTo>
                <a:lnTo>
                  <a:pt x="179740" y="23897"/>
                </a:lnTo>
                <a:lnTo>
                  <a:pt x="181234" y="28194"/>
                </a:lnTo>
                <a:close/>
              </a:path>
              <a:path w="272244" h="61457">
                <a:moveTo>
                  <a:pt x="229343" y="42030"/>
                </a:moveTo>
                <a:lnTo>
                  <a:pt x="257184" y="42030"/>
                </a:lnTo>
                <a:lnTo>
                  <a:pt x="237004" y="36239"/>
                </a:lnTo>
                <a:lnTo>
                  <a:pt x="257184" y="10909"/>
                </a:lnTo>
                <a:lnTo>
                  <a:pt x="257184" y="36239"/>
                </a:lnTo>
                <a:lnTo>
                  <a:pt x="237004" y="36239"/>
                </a:lnTo>
                <a:lnTo>
                  <a:pt x="257184" y="42030"/>
                </a:lnTo>
                <a:lnTo>
                  <a:pt x="257184" y="59700"/>
                </a:lnTo>
                <a:lnTo>
                  <a:pt x="264135" y="59700"/>
                </a:lnTo>
                <a:lnTo>
                  <a:pt x="264135" y="42030"/>
                </a:lnTo>
                <a:lnTo>
                  <a:pt x="272244" y="42030"/>
                </a:lnTo>
                <a:lnTo>
                  <a:pt x="272244" y="36239"/>
                </a:lnTo>
                <a:lnTo>
                  <a:pt x="264135" y="36239"/>
                </a:lnTo>
                <a:lnTo>
                  <a:pt x="264135" y="1718"/>
                </a:lnTo>
                <a:lnTo>
                  <a:pt x="257184" y="1718"/>
                </a:lnTo>
                <a:lnTo>
                  <a:pt x="229343" y="36239"/>
                </a:lnTo>
                <a:lnTo>
                  <a:pt x="229343" y="42030"/>
                </a:lnTo>
                <a:close/>
              </a:path>
              <a:path w="272244" h="61457">
                <a:moveTo>
                  <a:pt x="10538" y="48063"/>
                </a:moveTo>
                <a:lnTo>
                  <a:pt x="8345" y="43019"/>
                </a:lnTo>
                <a:lnTo>
                  <a:pt x="9747" y="58698"/>
                </a:lnTo>
                <a:lnTo>
                  <a:pt x="14848" y="61457"/>
                </a:lnTo>
                <a:lnTo>
                  <a:pt x="12730" y="53106"/>
                </a:lnTo>
                <a:lnTo>
                  <a:pt x="10538" y="48063"/>
                </a:lnTo>
                <a:close/>
              </a:path>
              <a:path w="272244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5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5" y="18431"/>
                </a:lnTo>
                <a:lnTo>
                  <a:pt x="10538" y="13375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  <a:path w="272244" h="61457">
                <a:moveTo>
                  <a:pt x="53340" y="49837"/>
                </a:moveTo>
                <a:lnTo>
                  <a:pt x="53340" y="59700"/>
                </a:lnTo>
                <a:lnTo>
                  <a:pt x="63206" y="59700"/>
                </a:lnTo>
                <a:lnTo>
                  <a:pt x="63206" y="49837"/>
                </a:lnTo>
                <a:lnTo>
                  <a:pt x="53340" y="49837"/>
                </a:lnTo>
                <a:close/>
              </a:path>
              <a:path w="272244" h="61457">
                <a:moveTo>
                  <a:pt x="96067" y="37098"/>
                </a:moveTo>
                <a:lnTo>
                  <a:pt x="97835" y="36824"/>
                </a:lnTo>
                <a:lnTo>
                  <a:pt x="101124" y="35728"/>
                </a:lnTo>
                <a:lnTo>
                  <a:pt x="104432" y="33792"/>
                </a:lnTo>
                <a:lnTo>
                  <a:pt x="107764" y="31021"/>
                </a:lnTo>
                <a:lnTo>
                  <a:pt x="109458" y="28804"/>
                </a:lnTo>
                <a:lnTo>
                  <a:pt x="109495" y="35317"/>
                </a:lnTo>
                <a:lnTo>
                  <a:pt x="108823" y="39645"/>
                </a:lnTo>
                <a:lnTo>
                  <a:pt x="107477" y="43841"/>
                </a:lnTo>
                <a:lnTo>
                  <a:pt x="106132" y="48038"/>
                </a:lnTo>
                <a:lnTo>
                  <a:pt x="104307" y="51058"/>
                </a:lnTo>
                <a:lnTo>
                  <a:pt x="102002" y="52901"/>
                </a:lnTo>
                <a:lnTo>
                  <a:pt x="99698" y="54744"/>
                </a:lnTo>
                <a:lnTo>
                  <a:pt x="97001" y="55666"/>
                </a:lnTo>
                <a:lnTo>
                  <a:pt x="91296" y="55666"/>
                </a:lnTo>
                <a:lnTo>
                  <a:pt x="89340" y="55149"/>
                </a:lnTo>
                <a:lnTo>
                  <a:pt x="86749" y="53082"/>
                </a:lnTo>
                <a:lnTo>
                  <a:pt x="86101" y="50435"/>
                </a:lnTo>
                <a:lnTo>
                  <a:pt x="79150" y="50435"/>
                </a:lnTo>
                <a:lnTo>
                  <a:pt x="79150" y="53573"/>
                </a:lnTo>
                <a:lnTo>
                  <a:pt x="80396" y="56039"/>
                </a:lnTo>
                <a:lnTo>
                  <a:pt x="82887" y="58206"/>
                </a:lnTo>
                <a:lnTo>
                  <a:pt x="85379" y="60373"/>
                </a:lnTo>
                <a:lnTo>
                  <a:pt x="89091" y="61457"/>
                </a:lnTo>
                <a:lnTo>
                  <a:pt x="101274" y="61457"/>
                </a:lnTo>
                <a:lnTo>
                  <a:pt x="106842" y="58642"/>
                </a:lnTo>
                <a:lnTo>
                  <a:pt x="110728" y="53013"/>
                </a:lnTo>
                <a:lnTo>
                  <a:pt x="114615" y="47384"/>
                </a:lnTo>
                <a:lnTo>
                  <a:pt x="116558" y="39825"/>
                </a:lnTo>
                <a:lnTo>
                  <a:pt x="116558" y="23661"/>
                </a:lnTo>
                <a:lnTo>
                  <a:pt x="115699" y="18063"/>
                </a:lnTo>
                <a:lnTo>
                  <a:pt x="113980" y="13542"/>
                </a:lnTo>
                <a:lnTo>
                  <a:pt x="112261" y="9022"/>
                </a:lnTo>
                <a:lnTo>
                  <a:pt x="109726" y="5635"/>
                </a:lnTo>
                <a:lnTo>
                  <a:pt x="106375" y="3381"/>
                </a:lnTo>
                <a:lnTo>
                  <a:pt x="103024" y="1127"/>
                </a:lnTo>
                <a:lnTo>
                  <a:pt x="99442" y="0"/>
                </a:lnTo>
                <a:lnTo>
                  <a:pt x="92342" y="0"/>
                </a:lnTo>
                <a:lnTo>
                  <a:pt x="89309" y="815"/>
                </a:lnTo>
                <a:lnTo>
                  <a:pt x="86531" y="2447"/>
                </a:lnTo>
                <a:lnTo>
                  <a:pt x="84943" y="15267"/>
                </a:lnTo>
                <a:lnTo>
                  <a:pt x="85964" y="12110"/>
                </a:lnTo>
                <a:lnTo>
                  <a:pt x="88007" y="9582"/>
                </a:lnTo>
                <a:lnTo>
                  <a:pt x="90050" y="7054"/>
                </a:lnTo>
                <a:lnTo>
                  <a:pt x="92579" y="5790"/>
                </a:lnTo>
                <a:lnTo>
                  <a:pt x="97761" y="5790"/>
                </a:lnTo>
                <a:lnTo>
                  <a:pt x="99773" y="6320"/>
                </a:lnTo>
                <a:lnTo>
                  <a:pt x="101628" y="7378"/>
                </a:lnTo>
                <a:lnTo>
                  <a:pt x="103485" y="8437"/>
                </a:lnTo>
                <a:lnTo>
                  <a:pt x="104936" y="9999"/>
                </a:lnTo>
                <a:lnTo>
                  <a:pt x="105982" y="12067"/>
                </a:lnTo>
                <a:lnTo>
                  <a:pt x="107029" y="14134"/>
                </a:lnTo>
                <a:lnTo>
                  <a:pt x="107552" y="16301"/>
                </a:lnTo>
                <a:lnTo>
                  <a:pt x="107552" y="22029"/>
                </a:lnTo>
                <a:lnTo>
                  <a:pt x="106480" y="25018"/>
                </a:lnTo>
                <a:lnTo>
                  <a:pt x="104338" y="27534"/>
                </a:lnTo>
                <a:lnTo>
                  <a:pt x="102196" y="30049"/>
                </a:lnTo>
                <a:lnTo>
                  <a:pt x="99430" y="31307"/>
                </a:lnTo>
                <a:lnTo>
                  <a:pt x="92953" y="31307"/>
                </a:lnTo>
                <a:lnTo>
                  <a:pt x="94173" y="37098"/>
                </a:lnTo>
                <a:lnTo>
                  <a:pt x="96067" y="37098"/>
                </a:lnTo>
                <a:close/>
              </a:path>
              <a:path w="272244" h="61457">
                <a:moveTo>
                  <a:pt x="79188" y="28194"/>
                </a:moveTo>
                <a:lnTo>
                  <a:pt x="82177" y="31755"/>
                </a:lnTo>
                <a:lnTo>
                  <a:pt x="85167" y="35317"/>
                </a:lnTo>
                <a:lnTo>
                  <a:pt x="89166" y="37098"/>
                </a:lnTo>
                <a:lnTo>
                  <a:pt x="94173" y="37098"/>
                </a:lnTo>
                <a:lnTo>
                  <a:pt x="92953" y="31307"/>
                </a:lnTo>
                <a:lnTo>
                  <a:pt x="90330" y="30211"/>
                </a:lnTo>
                <a:lnTo>
                  <a:pt x="88175" y="28019"/>
                </a:lnTo>
                <a:lnTo>
                  <a:pt x="86020" y="25828"/>
                </a:lnTo>
                <a:lnTo>
                  <a:pt x="84943" y="22839"/>
                </a:lnTo>
                <a:lnTo>
                  <a:pt x="84943" y="15267"/>
                </a:lnTo>
                <a:lnTo>
                  <a:pt x="86531" y="2447"/>
                </a:lnTo>
                <a:lnTo>
                  <a:pt x="83753" y="4078"/>
                </a:lnTo>
                <a:lnTo>
                  <a:pt x="81586" y="6332"/>
                </a:lnTo>
                <a:lnTo>
                  <a:pt x="80028" y="9209"/>
                </a:lnTo>
                <a:lnTo>
                  <a:pt x="78471" y="12085"/>
                </a:lnTo>
                <a:lnTo>
                  <a:pt x="77693" y="15305"/>
                </a:lnTo>
                <a:lnTo>
                  <a:pt x="77693" y="23897"/>
                </a:lnTo>
                <a:lnTo>
                  <a:pt x="79188" y="281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5070819" y="3049617"/>
            <a:ext cx="176049" cy="54227"/>
          </a:xfrm>
          <a:custGeom>
            <a:avLst/>
            <a:gdLst/>
            <a:ahLst/>
            <a:cxnLst/>
            <a:rect l="l" t="t" r="r" b="b"/>
            <a:pathLst>
              <a:path w="193654" h="61457">
                <a:moveTo>
                  <a:pt x="0" y="31606"/>
                </a:moveTo>
                <a:lnTo>
                  <a:pt x="0" y="37397"/>
                </a:lnTo>
                <a:lnTo>
                  <a:pt x="23207" y="37397"/>
                </a:lnTo>
                <a:lnTo>
                  <a:pt x="23207" y="31606"/>
                </a:lnTo>
                <a:lnTo>
                  <a:pt x="0" y="31606"/>
                </a:lnTo>
                <a:close/>
              </a:path>
              <a:path w="193654" h="61457">
                <a:moveTo>
                  <a:pt x="36498" y="51594"/>
                </a:moveTo>
                <a:lnTo>
                  <a:pt x="36498" y="44371"/>
                </a:lnTo>
                <a:lnTo>
                  <a:pt x="40958" y="38406"/>
                </a:lnTo>
                <a:lnTo>
                  <a:pt x="49877" y="32278"/>
                </a:lnTo>
                <a:lnTo>
                  <a:pt x="52717" y="30336"/>
                </a:lnTo>
                <a:lnTo>
                  <a:pt x="54336" y="29215"/>
                </a:lnTo>
                <a:lnTo>
                  <a:pt x="56435" y="27515"/>
                </a:lnTo>
                <a:lnTo>
                  <a:pt x="59014" y="25236"/>
                </a:lnTo>
                <a:lnTo>
                  <a:pt x="61592" y="22957"/>
                </a:lnTo>
                <a:lnTo>
                  <a:pt x="63318" y="20772"/>
                </a:lnTo>
                <a:lnTo>
                  <a:pt x="64190" y="18680"/>
                </a:lnTo>
                <a:lnTo>
                  <a:pt x="65062" y="16587"/>
                </a:lnTo>
                <a:lnTo>
                  <a:pt x="65498" y="14508"/>
                </a:lnTo>
                <a:lnTo>
                  <a:pt x="65498" y="8555"/>
                </a:lnTo>
                <a:lnTo>
                  <a:pt x="64103" y="5224"/>
                </a:lnTo>
                <a:lnTo>
                  <a:pt x="61312" y="2447"/>
                </a:lnTo>
                <a:lnTo>
                  <a:pt x="58522" y="-329"/>
                </a:lnTo>
                <a:lnTo>
                  <a:pt x="53851" y="-1718"/>
                </a:lnTo>
                <a:lnTo>
                  <a:pt x="43711" y="-1718"/>
                </a:lnTo>
                <a:lnTo>
                  <a:pt x="40740" y="-1170"/>
                </a:lnTo>
                <a:lnTo>
                  <a:pt x="38385" y="-74"/>
                </a:lnTo>
                <a:lnTo>
                  <a:pt x="36031" y="1021"/>
                </a:lnTo>
                <a:lnTo>
                  <a:pt x="34162" y="2478"/>
                </a:lnTo>
                <a:lnTo>
                  <a:pt x="32780" y="4296"/>
                </a:lnTo>
                <a:lnTo>
                  <a:pt x="31397" y="6114"/>
                </a:lnTo>
                <a:lnTo>
                  <a:pt x="30706" y="8045"/>
                </a:lnTo>
                <a:lnTo>
                  <a:pt x="30706" y="10460"/>
                </a:lnTo>
                <a:lnTo>
                  <a:pt x="37657" y="10460"/>
                </a:lnTo>
                <a:lnTo>
                  <a:pt x="37657" y="10087"/>
                </a:lnTo>
                <a:lnTo>
                  <a:pt x="38429" y="7154"/>
                </a:lnTo>
                <a:lnTo>
                  <a:pt x="41518" y="4688"/>
                </a:lnTo>
                <a:lnTo>
                  <a:pt x="43885" y="4072"/>
                </a:lnTo>
                <a:lnTo>
                  <a:pt x="50587" y="4072"/>
                </a:lnTo>
                <a:lnTo>
                  <a:pt x="53278" y="4931"/>
                </a:lnTo>
                <a:lnTo>
                  <a:pt x="55146" y="6650"/>
                </a:lnTo>
                <a:lnTo>
                  <a:pt x="57015" y="8368"/>
                </a:lnTo>
                <a:lnTo>
                  <a:pt x="57949" y="10336"/>
                </a:lnTo>
                <a:lnTo>
                  <a:pt x="57949" y="14719"/>
                </a:lnTo>
                <a:lnTo>
                  <a:pt x="57251" y="16799"/>
                </a:lnTo>
                <a:lnTo>
                  <a:pt x="55856" y="18792"/>
                </a:lnTo>
                <a:lnTo>
                  <a:pt x="54436" y="20784"/>
                </a:lnTo>
                <a:lnTo>
                  <a:pt x="51110" y="23797"/>
                </a:lnTo>
                <a:lnTo>
                  <a:pt x="45878" y="27833"/>
                </a:lnTo>
                <a:lnTo>
                  <a:pt x="41954" y="30859"/>
                </a:lnTo>
                <a:lnTo>
                  <a:pt x="37370" y="34396"/>
                </a:lnTo>
                <a:lnTo>
                  <a:pt x="34106" y="38013"/>
                </a:lnTo>
                <a:lnTo>
                  <a:pt x="32163" y="41712"/>
                </a:lnTo>
                <a:lnTo>
                  <a:pt x="30220" y="45410"/>
                </a:lnTo>
                <a:lnTo>
                  <a:pt x="29248" y="48829"/>
                </a:lnTo>
                <a:lnTo>
                  <a:pt x="29248" y="57982"/>
                </a:lnTo>
                <a:lnTo>
                  <a:pt x="66656" y="57982"/>
                </a:lnTo>
                <a:lnTo>
                  <a:pt x="66656" y="51594"/>
                </a:lnTo>
                <a:lnTo>
                  <a:pt x="36498" y="51594"/>
                </a:lnTo>
                <a:close/>
              </a:path>
              <a:path w="193654" h="61457">
                <a:moveTo>
                  <a:pt x="80272" y="48119"/>
                </a:moveTo>
                <a:lnTo>
                  <a:pt x="80272" y="57982"/>
                </a:lnTo>
                <a:lnTo>
                  <a:pt x="90137" y="57982"/>
                </a:lnTo>
                <a:lnTo>
                  <a:pt x="90137" y="48119"/>
                </a:lnTo>
                <a:lnTo>
                  <a:pt x="80272" y="48119"/>
                </a:lnTo>
                <a:close/>
              </a:path>
              <a:path w="193654" h="61457">
                <a:moveTo>
                  <a:pt x="103205" y="40311"/>
                </a:moveTo>
                <a:lnTo>
                  <a:pt x="131046" y="40311"/>
                </a:lnTo>
                <a:lnTo>
                  <a:pt x="110866" y="34520"/>
                </a:lnTo>
                <a:lnTo>
                  <a:pt x="131046" y="9190"/>
                </a:lnTo>
                <a:lnTo>
                  <a:pt x="131046" y="34520"/>
                </a:lnTo>
                <a:lnTo>
                  <a:pt x="110866" y="34520"/>
                </a:lnTo>
                <a:lnTo>
                  <a:pt x="131046" y="40311"/>
                </a:lnTo>
                <a:lnTo>
                  <a:pt x="131046" y="57982"/>
                </a:lnTo>
                <a:lnTo>
                  <a:pt x="137997" y="57982"/>
                </a:lnTo>
                <a:lnTo>
                  <a:pt x="137997" y="40311"/>
                </a:lnTo>
                <a:lnTo>
                  <a:pt x="146106" y="40311"/>
                </a:lnTo>
                <a:lnTo>
                  <a:pt x="146106" y="34520"/>
                </a:lnTo>
                <a:lnTo>
                  <a:pt x="137997" y="34520"/>
                </a:lnTo>
                <a:lnTo>
                  <a:pt x="137997" y="0"/>
                </a:lnTo>
                <a:lnTo>
                  <a:pt x="131046" y="0"/>
                </a:lnTo>
                <a:lnTo>
                  <a:pt x="103205" y="34520"/>
                </a:lnTo>
                <a:lnTo>
                  <a:pt x="103205" y="40311"/>
                </a:lnTo>
                <a:close/>
              </a:path>
              <a:path w="193654" h="61457">
                <a:moveTo>
                  <a:pt x="185432" y="47378"/>
                </a:moveTo>
                <a:lnTo>
                  <a:pt x="183489" y="50006"/>
                </a:lnTo>
                <a:lnTo>
                  <a:pt x="181546" y="52633"/>
                </a:lnTo>
                <a:lnTo>
                  <a:pt x="178544" y="53947"/>
                </a:lnTo>
                <a:lnTo>
                  <a:pt x="171468" y="53947"/>
                </a:lnTo>
                <a:lnTo>
                  <a:pt x="169077" y="53406"/>
                </a:lnTo>
                <a:lnTo>
                  <a:pt x="167308" y="52322"/>
                </a:lnTo>
                <a:lnTo>
                  <a:pt x="165539" y="51239"/>
                </a:lnTo>
                <a:lnTo>
                  <a:pt x="164654" y="49862"/>
                </a:lnTo>
                <a:lnTo>
                  <a:pt x="164654" y="47820"/>
                </a:lnTo>
                <a:lnTo>
                  <a:pt x="157703" y="47820"/>
                </a:lnTo>
                <a:lnTo>
                  <a:pt x="157703" y="51382"/>
                </a:lnTo>
                <a:lnTo>
                  <a:pt x="159242" y="54103"/>
                </a:lnTo>
                <a:lnTo>
                  <a:pt x="162319" y="56357"/>
                </a:lnTo>
                <a:lnTo>
                  <a:pt x="165395" y="58611"/>
                </a:lnTo>
                <a:lnTo>
                  <a:pt x="169488" y="59738"/>
                </a:lnTo>
                <a:lnTo>
                  <a:pt x="181023" y="59738"/>
                </a:lnTo>
                <a:lnTo>
                  <a:pt x="185806" y="57751"/>
                </a:lnTo>
                <a:lnTo>
                  <a:pt x="188945" y="53779"/>
                </a:lnTo>
                <a:lnTo>
                  <a:pt x="192084" y="49806"/>
                </a:lnTo>
                <a:lnTo>
                  <a:pt x="193654" y="45292"/>
                </a:lnTo>
                <a:lnTo>
                  <a:pt x="193654" y="36425"/>
                </a:lnTo>
                <a:lnTo>
                  <a:pt x="192794" y="33181"/>
                </a:lnTo>
                <a:lnTo>
                  <a:pt x="191075" y="30504"/>
                </a:lnTo>
                <a:lnTo>
                  <a:pt x="189356" y="27826"/>
                </a:lnTo>
                <a:lnTo>
                  <a:pt x="186852" y="25747"/>
                </a:lnTo>
                <a:lnTo>
                  <a:pt x="183564" y="24265"/>
                </a:lnTo>
                <a:lnTo>
                  <a:pt x="180275" y="22783"/>
                </a:lnTo>
                <a:lnTo>
                  <a:pt x="175629" y="22042"/>
                </a:lnTo>
                <a:lnTo>
                  <a:pt x="167868" y="22042"/>
                </a:lnTo>
                <a:lnTo>
                  <a:pt x="167868" y="6388"/>
                </a:lnTo>
                <a:lnTo>
                  <a:pt x="191337" y="6388"/>
                </a:lnTo>
                <a:lnTo>
                  <a:pt x="191337" y="0"/>
                </a:lnTo>
                <a:lnTo>
                  <a:pt x="161478" y="0"/>
                </a:lnTo>
                <a:lnTo>
                  <a:pt x="161478" y="28131"/>
                </a:lnTo>
                <a:lnTo>
                  <a:pt x="174682" y="28131"/>
                </a:lnTo>
                <a:lnTo>
                  <a:pt x="179926" y="29383"/>
                </a:lnTo>
                <a:lnTo>
                  <a:pt x="182517" y="31886"/>
                </a:lnTo>
                <a:lnTo>
                  <a:pt x="185108" y="34389"/>
                </a:lnTo>
                <a:lnTo>
                  <a:pt x="186404" y="37484"/>
                </a:lnTo>
                <a:lnTo>
                  <a:pt x="186404" y="44433"/>
                </a:lnTo>
                <a:lnTo>
                  <a:pt x="185432" y="4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5070820" y="3080059"/>
            <a:ext cx="21097" cy="0"/>
          </a:xfrm>
          <a:custGeom>
            <a:avLst/>
            <a:gdLst/>
            <a:ahLst/>
            <a:cxnLst/>
            <a:rect l="l" t="t" r="r" b="b"/>
            <a:pathLst>
              <a:path w="23207">
                <a:moveTo>
                  <a:pt x="0" y="0"/>
                </a:moveTo>
                <a:lnTo>
                  <a:pt x="23207" y="0"/>
                </a:lnTo>
              </a:path>
            </a:pathLst>
          </a:custGeom>
          <a:ln w="70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5143794" y="3096426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5784669" y="3049616"/>
            <a:ext cx="35570" cy="51161"/>
          </a:xfrm>
          <a:custGeom>
            <a:avLst/>
            <a:gdLst/>
            <a:ahLst/>
            <a:cxnLst/>
            <a:rect l="l" t="t" r="r" b="b"/>
            <a:pathLst>
              <a:path w="39127" h="57982">
                <a:moveTo>
                  <a:pt x="15060" y="57982"/>
                </a:moveTo>
                <a:lnTo>
                  <a:pt x="15060" y="52615"/>
                </a:lnTo>
                <a:lnTo>
                  <a:pt x="15402" y="49688"/>
                </a:lnTo>
                <a:lnTo>
                  <a:pt x="16088" y="46326"/>
                </a:lnTo>
                <a:lnTo>
                  <a:pt x="16773" y="42963"/>
                </a:lnTo>
                <a:lnTo>
                  <a:pt x="18890" y="38032"/>
                </a:lnTo>
                <a:lnTo>
                  <a:pt x="22441" y="31531"/>
                </a:lnTo>
                <a:lnTo>
                  <a:pt x="25991" y="25031"/>
                </a:lnTo>
                <a:lnTo>
                  <a:pt x="29448" y="19514"/>
                </a:lnTo>
                <a:lnTo>
                  <a:pt x="32811" y="14981"/>
                </a:lnTo>
                <a:lnTo>
                  <a:pt x="38155" y="7808"/>
                </a:lnTo>
                <a:lnTo>
                  <a:pt x="39127" y="6388"/>
                </a:lnTo>
                <a:lnTo>
                  <a:pt x="39127" y="0"/>
                </a:lnTo>
                <a:lnTo>
                  <a:pt x="0" y="0"/>
                </a:lnTo>
                <a:lnTo>
                  <a:pt x="0" y="6388"/>
                </a:lnTo>
                <a:lnTo>
                  <a:pt x="32101" y="6388"/>
                </a:lnTo>
                <a:lnTo>
                  <a:pt x="30793" y="8181"/>
                </a:lnTo>
                <a:lnTo>
                  <a:pt x="27405" y="12839"/>
                </a:lnTo>
                <a:lnTo>
                  <a:pt x="23263" y="18798"/>
                </a:lnTo>
                <a:lnTo>
                  <a:pt x="18367" y="26058"/>
                </a:lnTo>
                <a:lnTo>
                  <a:pt x="13472" y="33318"/>
                </a:lnTo>
                <a:lnTo>
                  <a:pt x="10445" y="39022"/>
                </a:lnTo>
                <a:lnTo>
                  <a:pt x="9286" y="43169"/>
                </a:lnTo>
                <a:lnTo>
                  <a:pt x="8128" y="47316"/>
                </a:lnTo>
                <a:lnTo>
                  <a:pt x="7548" y="51419"/>
                </a:lnTo>
                <a:lnTo>
                  <a:pt x="7548" y="57982"/>
                </a:lnTo>
                <a:lnTo>
                  <a:pt x="15060" y="579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5836082" y="3049616"/>
            <a:ext cx="16986" cy="51161"/>
          </a:xfrm>
          <a:custGeom>
            <a:avLst/>
            <a:gdLst/>
            <a:ahLst/>
            <a:cxnLst/>
            <a:rect l="l" t="t" r="r" b="b"/>
            <a:pathLst>
              <a:path w="18685" h="57982">
                <a:moveTo>
                  <a:pt x="11734" y="7210"/>
                </a:moveTo>
                <a:lnTo>
                  <a:pt x="11734" y="57982"/>
                </a:lnTo>
                <a:lnTo>
                  <a:pt x="18685" y="57982"/>
                </a:lnTo>
                <a:lnTo>
                  <a:pt x="18685" y="0"/>
                </a:lnTo>
                <a:lnTo>
                  <a:pt x="11734" y="0"/>
                </a:lnTo>
                <a:lnTo>
                  <a:pt x="0" y="5417"/>
                </a:lnTo>
                <a:lnTo>
                  <a:pt x="0" y="11880"/>
                </a:lnTo>
                <a:lnTo>
                  <a:pt x="11734" y="7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5628584" y="3086059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5620996" y="3048101"/>
            <a:ext cx="38491" cy="54227"/>
          </a:xfrm>
          <a:custGeom>
            <a:avLst/>
            <a:gdLst/>
            <a:ahLst/>
            <a:cxnLst/>
            <a:rect l="l" t="t" r="r" b="b"/>
            <a:pathLst>
              <a:path w="42340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5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5669489" y="3096426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5698161" y="3086059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5690574" y="3048101"/>
            <a:ext cx="38491" cy="54227"/>
          </a:xfrm>
          <a:custGeom>
            <a:avLst/>
            <a:gdLst/>
            <a:ahLst/>
            <a:cxnLst/>
            <a:rect l="l" t="t" r="r" b="b"/>
            <a:pathLst>
              <a:path w="42340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5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5744546" y="3086059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5736959" y="3048101"/>
            <a:ext cx="38491" cy="54227"/>
          </a:xfrm>
          <a:custGeom>
            <a:avLst/>
            <a:gdLst/>
            <a:ahLst/>
            <a:cxnLst/>
            <a:rect l="l" t="t" r="r" b="b"/>
            <a:pathLst>
              <a:path w="42340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5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6075823" y="3048101"/>
            <a:ext cx="176049" cy="54227"/>
          </a:xfrm>
          <a:custGeom>
            <a:avLst/>
            <a:gdLst/>
            <a:ahLst/>
            <a:cxnLst/>
            <a:rect l="l" t="t" r="r" b="b"/>
            <a:pathLst>
              <a:path w="193654" h="61457">
                <a:moveTo>
                  <a:pt x="80272" y="49837"/>
                </a:moveTo>
                <a:lnTo>
                  <a:pt x="80272" y="59700"/>
                </a:lnTo>
                <a:lnTo>
                  <a:pt x="90137" y="59700"/>
                </a:lnTo>
                <a:lnTo>
                  <a:pt x="90137" y="49837"/>
                </a:lnTo>
                <a:lnTo>
                  <a:pt x="80272" y="49837"/>
                </a:lnTo>
                <a:close/>
              </a:path>
              <a:path w="193654" h="61457">
                <a:moveTo>
                  <a:pt x="103205" y="42030"/>
                </a:moveTo>
                <a:lnTo>
                  <a:pt x="131046" y="42030"/>
                </a:lnTo>
                <a:lnTo>
                  <a:pt x="110866" y="36239"/>
                </a:lnTo>
                <a:lnTo>
                  <a:pt x="131046" y="10909"/>
                </a:lnTo>
                <a:lnTo>
                  <a:pt x="131046" y="36239"/>
                </a:lnTo>
                <a:lnTo>
                  <a:pt x="110866" y="36239"/>
                </a:lnTo>
                <a:lnTo>
                  <a:pt x="131046" y="42030"/>
                </a:lnTo>
                <a:lnTo>
                  <a:pt x="131046" y="59700"/>
                </a:lnTo>
                <a:lnTo>
                  <a:pt x="137997" y="59700"/>
                </a:lnTo>
                <a:lnTo>
                  <a:pt x="137997" y="42030"/>
                </a:lnTo>
                <a:lnTo>
                  <a:pt x="146106" y="42030"/>
                </a:lnTo>
                <a:lnTo>
                  <a:pt x="146106" y="36239"/>
                </a:lnTo>
                <a:lnTo>
                  <a:pt x="137997" y="36239"/>
                </a:lnTo>
                <a:lnTo>
                  <a:pt x="137997" y="1718"/>
                </a:lnTo>
                <a:lnTo>
                  <a:pt x="131046" y="1718"/>
                </a:lnTo>
                <a:lnTo>
                  <a:pt x="103205" y="36239"/>
                </a:lnTo>
                <a:lnTo>
                  <a:pt x="103205" y="42030"/>
                </a:lnTo>
                <a:close/>
              </a:path>
              <a:path w="193654" h="61457">
                <a:moveTo>
                  <a:pt x="185432" y="49097"/>
                </a:moveTo>
                <a:lnTo>
                  <a:pt x="183489" y="51724"/>
                </a:lnTo>
                <a:lnTo>
                  <a:pt x="181546" y="54352"/>
                </a:lnTo>
                <a:lnTo>
                  <a:pt x="178544" y="55666"/>
                </a:lnTo>
                <a:lnTo>
                  <a:pt x="171468" y="55666"/>
                </a:lnTo>
                <a:lnTo>
                  <a:pt x="169077" y="55124"/>
                </a:lnTo>
                <a:lnTo>
                  <a:pt x="167307" y="54041"/>
                </a:lnTo>
                <a:lnTo>
                  <a:pt x="165539" y="52957"/>
                </a:lnTo>
                <a:lnTo>
                  <a:pt x="164654" y="51581"/>
                </a:lnTo>
                <a:lnTo>
                  <a:pt x="164654" y="49539"/>
                </a:lnTo>
                <a:lnTo>
                  <a:pt x="157703" y="49539"/>
                </a:lnTo>
                <a:lnTo>
                  <a:pt x="157703" y="53100"/>
                </a:lnTo>
                <a:lnTo>
                  <a:pt x="159242" y="55821"/>
                </a:lnTo>
                <a:lnTo>
                  <a:pt x="162319" y="58075"/>
                </a:lnTo>
                <a:lnTo>
                  <a:pt x="165396" y="60329"/>
                </a:lnTo>
                <a:lnTo>
                  <a:pt x="169488" y="61457"/>
                </a:lnTo>
                <a:lnTo>
                  <a:pt x="181023" y="61457"/>
                </a:lnTo>
                <a:lnTo>
                  <a:pt x="185806" y="59470"/>
                </a:lnTo>
                <a:lnTo>
                  <a:pt x="188945" y="55498"/>
                </a:lnTo>
                <a:lnTo>
                  <a:pt x="192084" y="51525"/>
                </a:lnTo>
                <a:lnTo>
                  <a:pt x="193654" y="47011"/>
                </a:lnTo>
                <a:lnTo>
                  <a:pt x="193654" y="38144"/>
                </a:lnTo>
                <a:lnTo>
                  <a:pt x="192794" y="34900"/>
                </a:lnTo>
                <a:lnTo>
                  <a:pt x="191075" y="32223"/>
                </a:lnTo>
                <a:lnTo>
                  <a:pt x="189356" y="29545"/>
                </a:lnTo>
                <a:lnTo>
                  <a:pt x="186852" y="27465"/>
                </a:lnTo>
                <a:lnTo>
                  <a:pt x="183564" y="25983"/>
                </a:lnTo>
                <a:lnTo>
                  <a:pt x="180275" y="24501"/>
                </a:lnTo>
                <a:lnTo>
                  <a:pt x="175629" y="23761"/>
                </a:lnTo>
                <a:lnTo>
                  <a:pt x="167868" y="23761"/>
                </a:lnTo>
                <a:lnTo>
                  <a:pt x="167868" y="8107"/>
                </a:lnTo>
                <a:lnTo>
                  <a:pt x="191337" y="8107"/>
                </a:lnTo>
                <a:lnTo>
                  <a:pt x="191337" y="1718"/>
                </a:lnTo>
                <a:lnTo>
                  <a:pt x="161478" y="1718"/>
                </a:lnTo>
                <a:lnTo>
                  <a:pt x="161478" y="29850"/>
                </a:lnTo>
                <a:lnTo>
                  <a:pt x="174682" y="29850"/>
                </a:lnTo>
                <a:lnTo>
                  <a:pt x="179926" y="31102"/>
                </a:lnTo>
                <a:lnTo>
                  <a:pt x="182517" y="33605"/>
                </a:lnTo>
                <a:lnTo>
                  <a:pt x="185108" y="36108"/>
                </a:lnTo>
                <a:lnTo>
                  <a:pt x="186404" y="39203"/>
                </a:lnTo>
                <a:lnTo>
                  <a:pt x="186404" y="46151"/>
                </a:lnTo>
                <a:lnTo>
                  <a:pt x="185432" y="49097"/>
                </a:lnTo>
                <a:close/>
              </a:path>
              <a:path w="193654" h="61457">
                <a:moveTo>
                  <a:pt x="0" y="33324"/>
                </a:moveTo>
                <a:lnTo>
                  <a:pt x="0" y="39115"/>
                </a:lnTo>
                <a:lnTo>
                  <a:pt x="23207" y="39115"/>
                </a:lnTo>
                <a:lnTo>
                  <a:pt x="23207" y="33324"/>
                </a:lnTo>
                <a:lnTo>
                  <a:pt x="0" y="33324"/>
                </a:lnTo>
                <a:close/>
              </a:path>
              <a:path w="193654" h="61457">
                <a:moveTo>
                  <a:pt x="37470" y="48063"/>
                </a:moveTo>
                <a:lnTo>
                  <a:pt x="35277" y="43019"/>
                </a:lnTo>
                <a:lnTo>
                  <a:pt x="36679" y="58698"/>
                </a:lnTo>
                <a:lnTo>
                  <a:pt x="41780" y="61457"/>
                </a:lnTo>
                <a:lnTo>
                  <a:pt x="39662" y="53106"/>
                </a:lnTo>
                <a:lnTo>
                  <a:pt x="37470" y="48063"/>
                </a:lnTo>
                <a:close/>
              </a:path>
              <a:path w="193654" h="61457">
                <a:moveTo>
                  <a:pt x="26931" y="30709"/>
                </a:moveTo>
                <a:lnTo>
                  <a:pt x="26931" y="40174"/>
                </a:lnTo>
                <a:lnTo>
                  <a:pt x="28881" y="47665"/>
                </a:lnTo>
                <a:lnTo>
                  <a:pt x="32780" y="53181"/>
                </a:lnTo>
                <a:lnTo>
                  <a:pt x="36679" y="58698"/>
                </a:lnTo>
                <a:lnTo>
                  <a:pt x="35277" y="43019"/>
                </a:lnTo>
                <a:lnTo>
                  <a:pt x="34181" y="37235"/>
                </a:lnTo>
                <a:lnTo>
                  <a:pt x="34181" y="24209"/>
                </a:lnTo>
                <a:lnTo>
                  <a:pt x="35277" y="18431"/>
                </a:lnTo>
                <a:lnTo>
                  <a:pt x="37470" y="13375"/>
                </a:lnTo>
                <a:lnTo>
                  <a:pt x="39662" y="8318"/>
                </a:lnTo>
                <a:lnTo>
                  <a:pt x="43200" y="5790"/>
                </a:lnTo>
                <a:lnTo>
                  <a:pt x="52991" y="5790"/>
                </a:lnTo>
                <a:lnTo>
                  <a:pt x="56541" y="8318"/>
                </a:lnTo>
                <a:lnTo>
                  <a:pt x="58734" y="13375"/>
                </a:lnTo>
                <a:lnTo>
                  <a:pt x="60926" y="18431"/>
                </a:lnTo>
                <a:lnTo>
                  <a:pt x="62022" y="24209"/>
                </a:lnTo>
                <a:lnTo>
                  <a:pt x="62022" y="37235"/>
                </a:lnTo>
                <a:lnTo>
                  <a:pt x="60926" y="43019"/>
                </a:lnTo>
                <a:lnTo>
                  <a:pt x="58734" y="48063"/>
                </a:lnTo>
                <a:lnTo>
                  <a:pt x="56541" y="53106"/>
                </a:lnTo>
                <a:lnTo>
                  <a:pt x="52991" y="55628"/>
                </a:lnTo>
                <a:lnTo>
                  <a:pt x="43200" y="55628"/>
                </a:lnTo>
                <a:lnTo>
                  <a:pt x="39662" y="53106"/>
                </a:lnTo>
                <a:lnTo>
                  <a:pt x="41780" y="61457"/>
                </a:lnTo>
                <a:lnTo>
                  <a:pt x="54411" y="61457"/>
                </a:lnTo>
                <a:lnTo>
                  <a:pt x="59525" y="58698"/>
                </a:lnTo>
                <a:lnTo>
                  <a:pt x="63424" y="53181"/>
                </a:lnTo>
                <a:lnTo>
                  <a:pt x="67323" y="47665"/>
                </a:lnTo>
                <a:lnTo>
                  <a:pt x="69272" y="40174"/>
                </a:lnTo>
                <a:lnTo>
                  <a:pt x="69272" y="21245"/>
                </a:lnTo>
                <a:lnTo>
                  <a:pt x="67323" y="13761"/>
                </a:lnTo>
                <a:lnTo>
                  <a:pt x="63424" y="8256"/>
                </a:lnTo>
                <a:lnTo>
                  <a:pt x="59525" y="2752"/>
                </a:lnTo>
                <a:lnTo>
                  <a:pt x="54411" y="0"/>
                </a:lnTo>
                <a:lnTo>
                  <a:pt x="41780" y="0"/>
                </a:lnTo>
                <a:lnTo>
                  <a:pt x="36679" y="2752"/>
                </a:lnTo>
                <a:lnTo>
                  <a:pt x="32780" y="8256"/>
                </a:lnTo>
                <a:lnTo>
                  <a:pt x="28881" y="13761"/>
                </a:lnTo>
                <a:lnTo>
                  <a:pt x="26931" y="21245"/>
                </a:lnTo>
                <a:lnTo>
                  <a:pt x="26931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6075823" y="3080059"/>
            <a:ext cx="21097" cy="0"/>
          </a:xfrm>
          <a:custGeom>
            <a:avLst/>
            <a:gdLst/>
            <a:ahLst/>
            <a:cxnLst/>
            <a:rect l="l" t="t" r="r" b="b"/>
            <a:pathLst>
              <a:path w="23207">
                <a:moveTo>
                  <a:pt x="0" y="0"/>
                </a:moveTo>
                <a:lnTo>
                  <a:pt x="23207" y="0"/>
                </a:lnTo>
              </a:path>
            </a:pathLst>
          </a:custGeom>
          <a:ln w="70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6148799" y="3096426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6626001" y="3048101"/>
            <a:ext cx="247495" cy="54227"/>
          </a:xfrm>
          <a:custGeom>
            <a:avLst/>
            <a:gdLst/>
            <a:ahLst/>
            <a:cxnLst/>
            <a:rect l="l" t="t" r="r" b="b"/>
            <a:pathLst>
              <a:path w="272244" h="61457">
                <a:moveTo>
                  <a:pt x="137125" y="53312"/>
                </a:moveTo>
                <a:lnTo>
                  <a:pt x="137125" y="46089"/>
                </a:lnTo>
                <a:lnTo>
                  <a:pt x="141584" y="40124"/>
                </a:lnTo>
                <a:lnTo>
                  <a:pt x="150503" y="33997"/>
                </a:lnTo>
                <a:lnTo>
                  <a:pt x="153344" y="32054"/>
                </a:lnTo>
                <a:lnTo>
                  <a:pt x="154963" y="30933"/>
                </a:lnTo>
                <a:lnTo>
                  <a:pt x="157062" y="29234"/>
                </a:lnTo>
                <a:lnTo>
                  <a:pt x="159641" y="26955"/>
                </a:lnTo>
                <a:lnTo>
                  <a:pt x="162219" y="24676"/>
                </a:lnTo>
                <a:lnTo>
                  <a:pt x="163944" y="22490"/>
                </a:lnTo>
                <a:lnTo>
                  <a:pt x="164816" y="20398"/>
                </a:lnTo>
                <a:lnTo>
                  <a:pt x="165688" y="18306"/>
                </a:lnTo>
                <a:lnTo>
                  <a:pt x="166124" y="16226"/>
                </a:lnTo>
                <a:lnTo>
                  <a:pt x="166124" y="10273"/>
                </a:lnTo>
                <a:lnTo>
                  <a:pt x="164729" y="6942"/>
                </a:lnTo>
                <a:lnTo>
                  <a:pt x="161939" y="4165"/>
                </a:lnTo>
                <a:lnTo>
                  <a:pt x="159148" y="1388"/>
                </a:lnTo>
                <a:lnTo>
                  <a:pt x="154477" y="0"/>
                </a:lnTo>
                <a:lnTo>
                  <a:pt x="144337" y="0"/>
                </a:lnTo>
                <a:lnTo>
                  <a:pt x="141366" y="548"/>
                </a:lnTo>
                <a:lnTo>
                  <a:pt x="139012" y="1643"/>
                </a:lnTo>
                <a:lnTo>
                  <a:pt x="136658" y="2739"/>
                </a:lnTo>
                <a:lnTo>
                  <a:pt x="134789" y="4196"/>
                </a:lnTo>
                <a:lnTo>
                  <a:pt x="133406" y="6014"/>
                </a:lnTo>
                <a:lnTo>
                  <a:pt x="132024" y="7833"/>
                </a:lnTo>
                <a:lnTo>
                  <a:pt x="131332" y="9763"/>
                </a:lnTo>
                <a:lnTo>
                  <a:pt x="131332" y="12179"/>
                </a:lnTo>
                <a:lnTo>
                  <a:pt x="138283" y="12179"/>
                </a:lnTo>
                <a:lnTo>
                  <a:pt x="138283" y="11805"/>
                </a:lnTo>
                <a:lnTo>
                  <a:pt x="139056" y="8872"/>
                </a:lnTo>
                <a:lnTo>
                  <a:pt x="142145" y="6407"/>
                </a:lnTo>
                <a:lnTo>
                  <a:pt x="144512" y="5790"/>
                </a:lnTo>
                <a:lnTo>
                  <a:pt x="151213" y="5790"/>
                </a:lnTo>
                <a:lnTo>
                  <a:pt x="153904" y="6650"/>
                </a:lnTo>
                <a:lnTo>
                  <a:pt x="155773" y="8368"/>
                </a:lnTo>
                <a:lnTo>
                  <a:pt x="157641" y="10087"/>
                </a:lnTo>
                <a:lnTo>
                  <a:pt x="158576" y="12055"/>
                </a:lnTo>
                <a:lnTo>
                  <a:pt x="158576" y="16438"/>
                </a:lnTo>
                <a:lnTo>
                  <a:pt x="157878" y="18517"/>
                </a:lnTo>
                <a:lnTo>
                  <a:pt x="156483" y="20510"/>
                </a:lnTo>
                <a:lnTo>
                  <a:pt x="155063" y="22503"/>
                </a:lnTo>
                <a:lnTo>
                  <a:pt x="151737" y="25516"/>
                </a:lnTo>
                <a:lnTo>
                  <a:pt x="146505" y="29551"/>
                </a:lnTo>
                <a:lnTo>
                  <a:pt x="142581" y="32577"/>
                </a:lnTo>
                <a:lnTo>
                  <a:pt x="137997" y="36114"/>
                </a:lnTo>
                <a:lnTo>
                  <a:pt x="134733" y="39732"/>
                </a:lnTo>
                <a:lnTo>
                  <a:pt x="132790" y="43430"/>
                </a:lnTo>
                <a:lnTo>
                  <a:pt x="130846" y="47129"/>
                </a:lnTo>
                <a:lnTo>
                  <a:pt x="129875" y="50548"/>
                </a:lnTo>
                <a:lnTo>
                  <a:pt x="129875" y="59700"/>
                </a:lnTo>
                <a:lnTo>
                  <a:pt x="167283" y="59700"/>
                </a:lnTo>
                <a:lnTo>
                  <a:pt x="167283" y="53312"/>
                </a:lnTo>
                <a:lnTo>
                  <a:pt x="137125" y="53312"/>
                </a:lnTo>
                <a:close/>
              </a:path>
              <a:path w="272244" h="61457">
                <a:moveTo>
                  <a:pt x="213703" y="57378"/>
                </a:moveTo>
                <a:lnTo>
                  <a:pt x="215871" y="55118"/>
                </a:lnTo>
                <a:lnTo>
                  <a:pt x="217428" y="52228"/>
                </a:lnTo>
                <a:lnTo>
                  <a:pt x="218985" y="49339"/>
                </a:lnTo>
                <a:lnTo>
                  <a:pt x="219764" y="46126"/>
                </a:lnTo>
                <a:lnTo>
                  <a:pt x="219764" y="37534"/>
                </a:lnTo>
                <a:lnTo>
                  <a:pt x="218263" y="33231"/>
                </a:lnTo>
                <a:lnTo>
                  <a:pt x="215261" y="29682"/>
                </a:lnTo>
                <a:lnTo>
                  <a:pt x="212258" y="26133"/>
                </a:lnTo>
                <a:lnTo>
                  <a:pt x="208266" y="24358"/>
                </a:lnTo>
                <a:lnTo>
                  <a:pt x="201365" y="24358"/>
                </a:lnTo>
                <a:lnTo>
                  <a:pt x="199583" y="24626"/>
                </a:lnTo>
                <a:lnTo>
                  <a:pt x="196295" y="25697"/>
                </a:lnTo>
                <a:lnTo>
                  <a:pt x="193006" y="27646"/>
                </a:lnTo>
                <a:lnTo>
                  <a:pt x="189693" y="30435"/>
                </a:lnTo>
                <a:lnTo>
                  <a:pt x="187999" y="32652"/>
                </a:lnTo>
                <a:lnTo>
                  <a:pt x="187961" y="26139"/>
                </a:lnTo>
                <a:lnTo>
                  <a:pt x="188628" y="21811"/>
                </a:lnTo>
                <a:lnTo>
                  <a:pt x="189961" y="17615"/>
                </a:lnTo>
                <a:lnTo>
                  <a:pt x="191293" y="13418"/>
                </a:lnTo>
                <a:lnTo>
                  <a:pt x="193118" y="10398"/>
                </a:lnTo>
                <a:lnTo>
                  <a:pt x="195435" y="8555"/>
                </a:lnTo>
                <a:lnTo>
                  <a:pt x="197752" y="6712"/>
                </a:lnTo>
                <a:lnTo>
                  <a:pt x="200443" y="5790"/>
                </a:lnTo>
                <a:lnTo>
                  <a:pt x="206123" y="5790"/>
                </a:lnTo>
                <a:lnTo>
                  <a:pt x="208085" y="6301"/>
                </a:lnTo>
                <a:lnTo>
                  <a:pt x="210701" y="8343"/>
                </a:lnTo>
                <a:lnTo>
                  <a:pt x="211355" y="11021"/>
                </a:lnTo>
                <a:lnTo>
                  <a:pt x="218306" y="11021"/>
                </a:lnTo>
                <a:lnTo>
                  <a:pt x="218306" y="7883"/>
                </a:lnTo>
                <a:lnTo>
                  <a:pt x="217054" y="5417"/>
                </a:lnTo>
                <a:lnTo>
                  <a:pt x="214550" y="3250"/>
                </a:lnTo>
                <a:lnTo>
                  <a:pt x="212047" y="1083"/>
                </a:lnTo>
                <a:lnTo>
                  <a:pt x="208328" y="0"/>
                </a:lnTo>
                <a:lnTo>
                  <a:pt x="196145" y="0"/>
                </a:lnTo>
                <a:lnTo>
                  <a:pt x="190583" y="2814"/>
                </a:lnTo>
                <a:lnTo>
                  <a:pt x="186709" y="8443"/>
                </a:lnTo>
                <a:lnTo>
                  <a:pt x="182835" y="14072"/>
                </a:lnTo>
                <a:lnTo>
                  <a:pt x="180898" y="21619"/>
                </a:lnTo>
                <a:lnTo>
                  <a:pt x="180898" y="37758"/>
                </a:lnTo>
                <a:lnTo>
                  <a:pt x="181758" y="43362"/>
                </a:lnTo>
                <a:lnTo>
                  <a:pt x="183477" y="47895"/>
                </a:lnTo>
                <a:lnTo>
                  <a:pt x="185196" y="52428"/>
                </a:lnTo>
                <a:lnTo>
                  <a:pt x="187731" y="55821"/>
                </a:lnTo>
                <a:lnTo>
                  <a:pt x="191082" y="58075"/>
                </a:lnTo>
                <a:lnTo>
                  <a:pt x="194433" y="60329"/>
                </a:lnTo>
                <a:lnTo>
                  <a:pt x="193965" y="52982"/>
                </a:lnTo>
                <a:lnTo>
                  <a:pt x="192514" y="51425"/>
                </a:lnTo>
                <a:lnTo>
                  <a:pt x="191455" y="49371"/>
                </a:lnTo>
                <a:lnTo>
                  <a:pt x="190396" y="47316"/>
                </a:lnTo>
                <a:lnTo>
                  <a:pt x="189867" y="45143"/>
                </a:lnTo>
                <a:lnTo>
                  <a:pt x="189867" y="39389"/>
                </a:lnTo>
                <a:lnTo>
                  <a:pt x="190938" y="36407"/>
                </a:lnTo>
                <a:lnTo>
                  <a:pt x="193081" y="33904"/>
                </a:lnTo>
                <a:lnTo>
                  <a:pt x="195224" y="31400"/>
                </a:lnTo>
                <a:lnTo>
                  <a:pt x="198001" y="30149"/>
                </a:lnTo>
                <a:lnTo>
                  <a:pt x="204504" y="30149"/>
                </a:lnTo>
                <a:lnTo>
                  <a:pt x="207126" y="31245"/>
                </a:lnTo>
                <a:lnTo>
                  <a:pt x="209281" y="33436"/>
                </a:lnTo>
                <a:lnTo>
                  <a:pt x="211436" y="35629"/>
                </a:lnTo>
                <a:lnTo>
                  <a:pt x="212514" y="38605"/>
                </a:lnTo>
                <a:lnTo>
                  <a:pt x="212514" y="46151"/>
                </a:lnTo>
                <a:lnTo>
                  <a:pt x="211492" y="49308"/>
                </a:lnTo>
                <a:lnTo>
                  <a:pt x="209449" y="51836"/>
                </a:lnTo>
                <a:lnTo>
                  <a:pt x="207406" y="54364"/>
                </a:lnTo>
                <a:lnTo>
                  <a:pt x="204865" y="55628"/>
                </a:lnTo>
                <a:lnTo>
                  <a:pt x="205114" y="61457"/>
                </a:lnTo>
                <a:lnTo>
                  <a:pt x="208147" y="60641"/>
                </a:lnTo>
                <a:lnTo>
                  <a:pt x="210925" y="59009"/>
                </a:lnTo>
                <a:lnTo>
                  <a:pt x="213703" y="57378"/>
                </a:lnTo>
                <a:close/>
              </a:path>
              <a:path w="272244" h="61457">
                <a:moveTo>
                  <a:pt x="197653" y="55099"/>
                </a:moveTo>
                <a:lnTo>
                  <a:pt x="195809" y="54041"/>
                </a:lnTo>
                <a:lnTo>
                  <a:pt x="193965" y="52982"/>
                </a:lnTo>
                <a:lnTo>
                  <a:pt x="194433" y="60329"/>
                </a:lnTo>
                <a:lnTo>
                  <a:pt x="198014" y="61457"/>
                </a:lnTo>
                <a:lnTo>
                  <a:pt x="205114" y="61457"/>
                </a:lnTo>
                <a:lnTo>
                  <a:pt x="204865" y="55628"/>
                </a:lnTo>
                <a:lnTo>
                  <a:pt x="199658" y="55628"/>
                </a:lnTo>
                <a:lnTo>
                  <a:pt x="197653" y="55099"/>
                </a:lnTo>
                <a:close/>
              </a:path>
              <a:path w="272244" h="61457">
                <a:moveTo>
                  <a:pt x="229343" y="42030"/>
                </a:moveTo>
                <a:lnTo>
                  <a:pt x="257184" y="42030"/>
                </a:lnTo>
                <a:lnTo>
                  <a:pt x="237004" y="36239"/>
                </a:lnTo>
                <a:lnTo>
                  <a:pt x="257184" y="10909"/>
                </a:lnTo>
                <a:lnTo>
                  <a:pt x="257184" y="36239"/>
                </a:lnTo>
                <a:lnTo>
                  <a:pt x="237004" y="36239"/>
                </a:lnTo>
                <a:lnTo>
                  <a:pt x="257184" y="42030"/>
                </a:lnTo>
                <a:lnTo>
                  <a:pt x="257184" y="59700"/>
                </a:lnTo>
                <a:lnTo>
                  <a:pt x="264135" y="59700"/>
                </a:lnTo>
                <a:lnTo>
                  <a:pt x="264135" y="42030"/>
                </a:lnTo>
                <a:lnTo>
                  <a:pt x="272244" y="42030"/>
                </a:lnTo>
                <a:lnTo>
                  <a:pt x="272244" y="36239"/>
                </a:lnTo>
                <a:lnTo>
                  <a:pt x="264135" y="36239"/>
                </a:lnTo>
                <a:lnTo>
                  <a:pt x="264135" y="1718"/>
                </a:lnTo>
                <a:lnTo>
                  <a:pt x="257184" y="1718"/>
                </a:lnTo>
                <a:lnTo>
                  <a:pt x="229343" y="36239"/>
                </a:lnTo>
                <a:lnTo>
                  <a:pt x="229343" y="42030"/>
                </a:lnTo>
                <a:close/>
              </a:path>
              <a:path w="272244" h="61457">
                <a:moveTo>
                  <a:pt x="10538" y="48063"/>
                </a:moveTo>
                <a:lnTo>
                  <a:pt x="8346" y="43019"/>
                </a:lnTo>
                <a:lnTo>
                  <a:pt x="9747" y="58698"/>
                </a:lnTo>
                <a:lnTo>
                  <a:pt x="14848" y="61457"/>
                </a:lnTo>
                <a:lnTo>
                  <a:pt x="12731" y="53106"/>
                </a:lnTo>
                <a:lnTo>
                  <a:pt x="10538" y="48063"/>
                </a:lnTo>
                <a:close/>
              </a:path>
              <a:path w="272244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5"/>
                </a:lnTo>
                <a:lnTo>
                  <a:pt x="12731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10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1" y="24209"/>
                </a:lnTo>
                <a:lnTo>
                  <a:pt x="35091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10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1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  <a:path w="272244" h="61457">
                <a:moveTo>
                  <a:pt x="53340" y="49837"/>
                </a:moveTo>
                <a:lnTo>
                  <a:pt x="53340" y="59700"/>
                </a:lnTo>
                <a:lnTo>
                  <a:pt x="63206" y="59700"/>
                </a:lnTo>
                <a:lnTo>
                  <a:pt x="63206" y="49837"/>
                </a:lnTo>
                <a:lnTo>
                  <a:pt x="53340" y="49837"/>
                </a:lnTo>
                <a:close/>
              </a:path>
              <a:path w="272244" h="61457">
                <a:moveTo>
                  <a:pt x="96005" y="55628"/>
                </a:moveTo>
                <a:lnTo>
                  <a:pt x="92940" y="55628"/>
                </a:lnTo>
                <a:lnTo>
                  <a:pt x="90430" y="55105"/>
                </a:lnTo>
                <a:lnTo>
                  <a:pt x="88475" y="54059"/>
                </a:lnTo>
                <a:lnTo>
                  <a:pt x="86519" y="53013"/>
                </a:lnTo>
                <a:lnTo>
                  <a:pt x="85541" y="51444"/>
                </a:lnTo>
                <a:lnTo>
                  <a:pt x="85541" y="48978"/>
                </a:lnTo>
                <a:lnTo>
                  <a:pt x="78590" y="48978"/>
                </a:lnTo>
                <a:lnTo>
                  <a:pt x="78590" y="52465"/>
                </a:lnTo>
                <a:lnTo>
                  <a:pt x="79923" y="55261"/>
                </a:lnTo>
                <a:lnTo>
                  <a:pt x="82589" y="57739"/>
                </a:lnTo>
                <a:lnTo>
                  <a:pt x="85254" y="60218"/>
                </a:lnTo>
                <a:lnTo>
                  <a:pt x="89490" y="61457"/>
                </a:lnTo>
                <a:lnTo>
                  <a:pt x="101946" y="61457"/>
                </a:lnTo>
                <a:lnTo>
                  <a:pt x="106911" y="59545"/>
                </a:lnTo>
                <a:lnTo>
                  <a:pt x="110187" y="55722"/>
                </a:lnTo>
                <a:lnTo>
                  <a:pt x="113463" y="51899"/>
                </a:lnTo>
                <a:lnTo>
                  <a:pt x="115101" y="47658"/>
                </a:lnTo>
                <a:lnTo>
                  <a:pt x="115101" y="39041"/>
                </a:lnTo>
                <a:lnTo>
                  <a:pt x="113930" y="35734"/>
                </a:lnTo>
                <a:lnTo>
                  <a:pt x="111588" y="33082"/>
                </a:lnTo>
                <a:lnTo>
                  <a:pt x="109246" y="30429"/>
                </a:lnTo>
                <a:lnTo>
                  <a:pt x="105721" y="28430"/>
                </a:lnTo>
                <a:lnTo>
                  <a:pt x="101012" y="27085"/>
                </a:lnTo>
                <a:lnTo>
                  <a:pt x="104027" y="26214"/>
                </a:lnTo>
                <a:lnTo>
                  <a:pt x="106338" y="25068"/>
                </a:lnTo>
                <a:lnTo>
                  <a:pt x="107944" y="23648"/>
                </a:lnTo>
                <a:lnTo>
                  <a:pt x="110766" y="20616"/>
                </a:lnTo>
                <a:lnTo>
                  <a:pt x="111588" y="18810"/>
                </a:lnTo>
                <a:lnTo>
                  <a:pt x="112410" y="17004"/>
                </a:lnTo>
                <a:lnTo>
                  <a:pt x="112821" y="15056"/>
                </a:lnTo>
                <a:lnTo>
                  <a:pt x="112821" y="9153"/>
                </a:lnTo>
                <a:lnTo>
                  <a:pt x="111401" y="6040"/>
                </a:lnTo>
                <a:lnTo>
                  <a:pt x="108561" y="3623"/>
                </a:lnTo>
                <a:lnTo>
                  <a:pt x="105721" y="1208"/>
                </a:lnTo>
                <a:lnTo>
                  <a:pt x="101473" y="0"/>
                </a:lnTo>
                <a:lnTo>
                  <a:pt x="89863" y="0"/>
                </a:lnTo>
                <a:lnTo>
                  <a:pt x="85603" y="1257"/>
                </a:lnTo>
                <a:lnTo>
                  <a:pt x="83037" y="3773"/>
                </a:lnTo>
                <a:lnTo>
                  <a:pt x="80471" y="6288"/>
                </a:lnTo>
                <a:lnTo>
                  <a:pt x="79188" y="9066"/>
                </a:lnTo>
                <a:lnTo>
                  <a:pt x="79188" y="12478"/>
                </a:lnTo>
                <a:lnTo>
                  <a:pt x="85840" y="12478"/>
                </a:lnTo>
                <a:lnTo>
                  <a:pt x="85840" y="12104"/>
                </a:lnTo>
                <a:lnTo>
                  <a:pt x="86245" y="9813"/>
                </a:lnTo>
                <a:lnTo>
                  <a:pt x="87864" y="7671"/>
                </a:lnTo>
                <a:lnTo>
                  <a:pt x="90549" y="6463"/>
                </a:lnTo>
                <a:lnTo>
                  <a:pt x="93700" y="5790"/>
                </a:lnTo>
                <a:lnTo>
                  <a:pt x="98484" y="5790"/>
                </a:lnTo>
                <a:lnTo>
                  <a:pt x="100925" y="6513"/>
                </a:lnTo>
                <a:lnTo>
                  <a:pt x="102769" y="7957"/>
                </a:lnTo>
                <a:lnTo>
                  <a:pt x="104612" y="9402"/>
                </a:lnTo>
                <a:lnTo>
                  <a:pt x="105534" y="11382"/>
                </a:lnTo>
                <a:lnTo>
                  <a:pt x="105534" y="15890"/>
                </a:lnTo>
                <a:lnTo>
                  <a:pt x="104974" y="17690"/>
                </a:lnTo>
                <a:lnTo>
                  <a:pt x="103852" y="19296"/>
                </a:lnTo>
                <a:lnTo>
                  <a:pt x="101212" y="22241"/>
                </a:lnTo>
                <a:lnTo>
                  <a:pt x="99293" y="23312"/>
                </a:lnTo>
                <a:lnTo>
                  <a:pt x="97375" y="24383"/>
                </a:lnTo>
                <a:lnTo>
                  <a:pt x="94722" y="24918"/>
                </a:lnTo>
                <a:lnTo>
                  <a:pt x="86998" y="24918"/>
                </a:lnTo>
                <a:lnTo>
                  <a:pt x="86998" y="30709"/>
                </a:lnTo>
                <a:lnTo>
                  <a:pt x="96391" y="30709"/>
                </a:lnTo>
                <a:lnTo>
                  <a:pt x="100757" y="31936"/>
                </a:lnTo>
                <a:lnTo>
                  <a:pt x="103609" y="34389"/>
                </a:lnTo>
                <a:lnTo>
                  <a:pt x="106462" y="36842"/>
                </a:lnTo>
                <a:lnTo>
                  <a:pt x="107889" y="39875"/>
                </a:lnTo>
                <a:lnTo>
                  <a:pt x="107889" y="45827"/>
                </a:lnTo>
                <a:lnTo>
                  <a:pt x="107415" y="47994"/>
                </a:lnTo>
                <a:lnTo>
                  <a:pt x="106469" y="49987"/>
                </a:lnTo>
                <a:lnTo>
                  <a:pt x="105522" y="51979"/>
                </a:lnTo>
                <a:lnTo>
                  <a:pt x="104139" y="53418"/>
                </a:lnTo>
                <a:lnTo>
                  <a:pt x="102320" y="54302"/>
                </a:lnTo>
                <a:lnTo>
                  <a:pt x="100501" y="55186"/>
                </a:lnTo>
                <a:lnTo>
                  <a:pt x="98396" y="55628"/>
                </a:lnTo>
                <a:lnTo>
                  <a:pt x="96005" y="556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7111665" y="3048101"/>
            <a:ext cx="148100" cy="54227"/>
          </a:xfrm>
          <a:custGeom>
            <a:avLst/>
            <a:gdLst/>
            <a:ahLst/>
            <a:cxnLst/>
            <a:rect l="l" t="t" r="r" b="b"/>
            <a:pathLst>
              <a:path w="162910" h="61457">
                <a:moveTo>
                  <a:pt x="11734" y="8929"/>
                </a:moveTo>
                <a:lnTo>
                  <a:pt x="11734" y="59700"/>
                </a:lnTo>
                <a:lnTo>
                  <a:pt x="18685" y="59700"/>
                </a:lnTo>
                <a:lnTo>
                  <a:pt x="18685" y="1718"/>
                </a:lnTo>
                <a:lnTo>
                  <a:pt x="11734" y="1718"/>
                </a:lnTo>
                <a:lnTo>
                  <a:pt x="0" y="7135"/>
                </a:lnTo>
                <a:lnTo>
                  <a:pt x="0" y="13599"/>
                </a:lnTo>
                <a:lnTo>
                  <a:pt x="11734" y="8929"/>
                </a:lnTo>
                <a:close/>
              </a:path>
              <a:path w="162910" h="61457">
                <a:moveTo>
                  <a:pt x="46352" y="49837"/>
                </a:moveTo>
                <a:lnTo>
                  <a:pt x="46352" y="59700"/>
                </a:lnTo>
                <a:lnTo>
                  <a:pt x="56217" y="59700"/>
                </a:lnTo>
                <a:lnTo>
                  <a:pt x="56217" y="49837"/>
                </a:lnTo>
                <a:lnTo>
                  <a:pt x="46352" y="49837"/>
                </a:lnTo>
                <a:close/>
              </a:path>
              <a:path w="162910" h="61457">
                <a:moveTo>
                  <a:pt x="104668" y="57378"/>
                </a:moveTo>
                <a:lnTo>
                  <a:pt x="106836" y="55118"/>
                </a:lnTo>
                <a:lnTo>
                  <a:pt x="108393" y="52228"/>
                </a:lnTo>
                <a:lnTo>
                  <a:pt x="109950" y="49339"/>
                </a:lnTo>
                <a:lnTo>
                  <a:pt x="110729" y="46126"/>
                </a:lnTo>
                <a:lnTo>
                  <a:pt x="110729" y="37534"/>
                </a:lnTo>
                <a:lnTo>
                  <a:pt x="109228" y="33231"/>
                </a:lnTo>
                <a:lnTo>
                  <a:pt x="106226" y="29682"/>
                </a:lnTo>
                <a:lnTo>
                  <a:pt x="103223" y="26133"/>
                </a:lnTo>
                <a:lnTo>
                  <a:pt x="99231" y="24358"/>
                </a:lnTo>
                <a:lnTo>
                  <a:pt x="92330" y="24358"/>
                </a:lnTo>
                <a:lnTo>
                  <a:pt x="90548" y="24626"/>
                </a:lnTo>
                <a:lnTo>
                  <a:pt x="87260" y="25697"/>
                </a:lnTo>
                <a:lnTo>
                  <a:pt x="83971" y="27646"/>
                </a:lnTo>
                <a:lnTo>
                  <a:pt x="80658" y="30435"/>
                </a:lnTo>
                <a:lnTo>
                  <a:pt x="78964" y="32652"/>
                </a:lnTo>
                <a:lnTo>
                  <a:pt x="78926" y="26139"/>
                </a:lnTo>
                <a:lnTo>
                  <a:pt x="79593" y="21811"/>
                </a:lnTo>
                <a:lnTo>
                  <a:pt x="80926" y="17615"/>
                </a:lnTo>
                <a:lnTo>
                  <a:pt x="82258" y="13418"/>
                </a:lnTo>
                <a:lnTo>
                  <a:pt x="84083" y="10398"/>
                </a:lnTo>
                <a:lnTo>
                  <a:pt x="86400" y="8555"/>
                </a:lnTo>
                <a:lnTo>
                  <a:pt x="88717" y="6712"/>
                </a:lnTo>
                <a:lnTo>
                  <a:pt x="91408" y="5790"/>
                </a:lnTo>
                <a:lnTo>
                  <a:pt x="97088" y="5790"/>
                </a:lnTo>
                <a:lnTo>
                  <a:pt x="99050" y="6301"/>
                </a:lnTo>
                <a:lnTo>
                  <a:pt x="101666" y="8343"/>
                </a:lnTo>
                <a:lnTo>
                  <a:pt x="102320" y="11021"/>
                </a:lnTo>
                <a:lnTo>
                  <a:pt x="109271" y="11021"/>
                </a:lnTo>
                <a:lnTo>
                  <a:pt x="109271" y="7883"/>
                </a:lnTo>
                <a:lnTo>
                  <a:pt x="108019" y="5417"/>
                </a:lnTo>
                <a:lnTo>
                  <a:pt x="105515" y="3250"/>
                </a:lnTo>
                <a:lnTo>
                  <a:pt x="103012" y="1083"/>
                </a:lnTo>
                <a:lnTo>
                  <a:pt x="99293" y="0"/>
                </a:lnTo>
                <a:lnTo>
                  <a:pt x="87110" y="0"/>
                </a:lnTo>
                <a:lnTo>
                  <a:pt x="81548" y="2814"/>
                </a:lnTo>
                <a:lnTo>
                  <a:pt x="77674" y="8443"/>
                </a:lnTo>
                <a:lnTo>
                  <a:pt x="73800" y="14072"/>
                </a:lnTo>
                <a:lnTo>
                  <a:pt x="71863" y="21619"/>
                </a:lnTo>
                <a:lnTo>
                  <a:pt x="71863" y="37758"/>
                </a:lnTo>
                <a:lnTo>
                  <a:pt x="72723" y="43362"/>
                </a:lnTo>
                <a:lnTo>
                  <a:pt x="74441" y="47895"/>
                </a:lnTo>
                <a:lnTo>
                  <a:pt x="76161" y="52428"/>
                </a:lnTo>
                <a:lnTo>
                  <a:pt x="78695" y="55821"/>
                </a:lnTo>
                <a:lnTo>
                  <a:pt x="82047" y="58075"/>
                </a:lnTo>
                <a:lnTo>
                  <a:pt x="85398" y="60329"/>
                </a:lnTo>
                <a:lnTo>
                  <a:pt x="84930" y="52982"/>
                </a:lnTo>
                <a:lnTo>
                  <a:pt x="83479" y="51425"/>
                </a:lnTo>
                <a:lnTo>
                  <a:pt x="82420" y="49371"/>
                </a:lnTo>
                <a:lnTo>
                  <a:pt x="81361" y="47316"/>
                </a:lnTo>
                <a:lnTo>
                  <a:pt x="80832" y="45143"/>
                </a:lnTo>
                <a:lnTo>
                  <a:pt x="80832" y="39389"/>
                </a:lnTo>
                <a:lnTo>
                  <a:pt x="81903" y="36407"/>
                </a:lnTo>
                <a:lnTo>
                  <a:pt x="84046" y="33904"/>
                </a:lnTo>
                <a:lnTo>
                  <a:pt x="86189" y="31400"/>
                </a:lnTo>
                <a:lnTo>
                  <a:pt x="88966" y="30149"/>
                </a:lnTo>
                <a:lnTo>
                  <a:pt x="95469" y="30149"/>
                </a:lnTo>
                <a:lnTo>
                  <a:pt x="98091" y="31245"/>
                </a:lnTo>
                <a:lnTo>
                  <a:pt x="100246" y="33436"/>
                </a:lnTo>
                <a:lnTo>
                  <a:pt x="102401" y="35629"/>
                </a:lnTo>
                <a:lnTo>
                  <a:pt x="103479" y="38605"/>
                </a:lnTo>
                <a:lnTo>
                  <a:pt x="103479" y="46151"/>
                </a:lnTo>
                <a:lnTo>
                  <a:pt x="102457" y="49308"/>
                </a:lnTo>
                <a:lnTo>
                  <a:pt x="100414" y="51836"/>
                </a:lnTo>
                <a:lnTo>
                  <a:pt x="98371" y="54364"/>
                </a:lnTo>
                <a:lnTo>
                  <a:pt x="95830" y="55628"/>
                </a:lnTo>
                <a:lnTo>
                  <a:pt x="96079" y="61457"/>
                </a:lnTo>
                <a:lnTo>
                  <a:pt x="99112" y="60641"/>
                </a:lnTo>
                <a:lnTo>
                  <a:pt x="101890" y="59009"/>
                </a:lnTo>
                <a:lnTo>
                  <a:pt x="104668" y="57378"/>
                </a:lnTo>
                <a:close/>
              </a:path>
              <a:path w="162910" h="61457">
                <a:moveTo>
                  <a:pt x="88618" y="55099"/>
                </a:moveTo>
                <a:lnTo>
                  <a:pt x="86774" y="54041"/>
                </a:lnTo>
                <a:lnTo>
                  <a:pt x="84930" y="52982"/>
                </a:lnTo>
                <a:lnTo>
                  <a:pt x="85398" y="60329"/>
                </a:lnTo>
                <a:lnTo>
                  <a:pt x="88979" y="61457"/>
                </a:lnTo>
                <a:lnTo>
                  <a:pt x="96079" y="61457"/>
                </a:lnTo>
                <a:lnTo>
                  <a:pt x="95830" y="55628"/>
                </a:lnTo>
                <a:lnTo>
                  <a:pt x="90623" y="55628"/>
                </a:lnTo>
                <a:lnTo>
                  <a:pt x="88618" y="55099"/>
                </a:lnTo>
                <a:close/>
              </a:path>
              <a:path w="162910" h="61457">
                <a:moveTo>
                  <a:pt x="131108" y="48063"/>
                </a:moveTo>
                <a:lnTo>
                  <a:pt x="128915" y="43019"/>
                </a:lnTo>
                <a:lnTo>
                  <a:pt x="130317" y="58698"/>
                </a:lnTo>
                <a:lnTo>
                  <a:pt x="135418" y="61457"/>
                </a:lnTo>
                <a:lnTo>
                  <a:pt x="133300" y="53106"/>
                </a:lnTo>
                <a:lnTo>
                  <a:pt x="131108" y="48063"/>
                </a:lnTo>
                <a:close/>
              </a:path>
              <a:path w="162910" h="61457">
                <a:moveTo>
                  <a:pt x="120570" y="30709"/>
                </a:moveTo>
                <a:lnTo>
                  <a:pt x="120570" y="40174"/>
                </a:lnTo>
                <a:lnTo>
                  <a:pt x="122519" y="47665"/>
                </a:lnTo>
                <a:lnTo>
                  <a:pt x="126418" y="53181"/>
                </a:lnTo>
                <a:lnTo>
                  <a:pt x="130317" y="58698"/>
                </a:lnTo>
                <a:lnTo>
                  <a:pt x="128915" y="43019"/>
                </a:lnTo>
                <a:lnTo>
                  <a:pt x="127819" y="37235"/>
                </a:lnTo>
                <a:lnTo>
                  <a:pt x="127819" y="24209"/>
                </a:lnTo>
                <a:lnTo>
                  <a:pt x="128915" y="18431"/>
                </a:lnTo>
                <a:lnTo>
                  <a:pt x="131108" y="13375"/>
                </a:lnTo>
                <a:lnTo>
                  <a:pt x="133300" y="8318"/>
                </a:lnTo>
                <a:lnTo>
                  <a:pt x="136838" y="5790"/>
                </a:lnTo>
                <a:lnTo>
                  <a:pt x="146629" y="5790"/>
                </a:lnTo>
                <a:lnTo>
                  <a:pt x="150179" y="8318"/>
                </a:lnTo>
                <a:lnTo>
                  <a:pt x="152372" y="13375"/>
                </a:lnTo>
                <a:lnTo>
                  <a:pt x="154564" y="18431"/>
                </a:lnTo>
                <a:lnTo>
                  <a:pt x="155660" y="24209"/>
                </a:lnTo>
                <a:lnTo>
                  <a:pt x="155660" y="37235"/>
                </a:lnTo>
                <a:lnTo>
                  <a:pt x="154564" y="43019"/>
                </a:lnTo>
                <a:lnTo>
                  <a:pt x="152372" y="48063"/>
                </a:lnTo>
                <a:lnTo>
                  <a:pt x="150179" y="53106"/>
                </a:lnTo>
                <a:lnTo>
                  <a:pt x="146629" y="55628"/>
                </a:lnTo>
                <a:lnTo>
                  <a:pt x="136838" y="55628"/>
                </a:lnTo>
                <a:lnTo>
                  <a:pt x="133300" y="53106"/>
                </a:lnTo>
                <a:lnTo>
                  <a:pt x="135418" y="61457"/>
                </a:lnTo>
                <a:lnTo>
                  <a:pt x="148049" y="61457"/>
                </a:lnTo>
                <a:lnTo>
                  <a:pt x="153163" y="58698"/>
                </a:lnTo>
                <a:lnTo>
                  <a:pt x="157062" y="53181"/>
                </a:lnTo>
                <a:lnTo>
                  <a:pt x="160961" y="47665"/>
                </a:lnTo>
                <a:lnTo>
                  <a:pt x="162910" y="40174"/>
                </a:lnTo>
                <a:lnTo>
                  <a:pt x="162910" y="21245"/>
                </a:lnTo>
                <a:lnTo>
                  <a:pt x="160961" y="13761"/>
                </a:lnTo>
                <a:lnTo>
                  <a:pt x="157062" y="8256"/>
                </a:lnTo>
                <a:lnTo>
                  <a:pt x="153163" y="2752"/>
                </a:lnTo>
                <a:lnTo>
                  <a:pt x="148049" y="0"/>
                </a:lnTo>
                <a:lnTo>
                  <a:pt x="135418" y="0"/>
                </a:lnTo>
                <a:lnTo>
                  <a:pt x="130317" y="2752"/>
                </a:lnTo>
                <a:lnTo>
                  <a:pt x="126418" y="8256"/>
                </a:lnTo>
                <a:lnTo>
                  <a:pt x="122519" y="13761"/>
                </a:lnTo>
                <a:lnTo>
                  <a:pt x="120570" y="21245"/>
                </a:lnTo>
                <a:lnTo>
                  <a:pt x="12057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7631006" y="3048101"/>
            <a:ext cx="244845" cy="54227"/>
          </a:xfrm>
          <a:custGeom>
            <a:avLst/>
            <a:gdLst/>
            <a:ahLst/>
            <a:cxnLst/>
            <a:rect l="l" t="t" r="r" b="b"/>
            <a:pathLst>
              <a:path w="269329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5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5" y="18431"/>
                </a:lnTo>
                <a:lnTo>
                  <a:pt x="10538" y="13375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  <a:path w="269329" h="61457">
                <a:moveTo>
                  <a:pt x="53340" y="49837"/>
                </a:moveTo>
                <a:lnTo>
                  <a:pt x="53340" y="59700"/>
                </a:lnTo>
                <a:lnTo>
                  <a:pt x="63206" y="59700"/>
                </a:lnTo>
                <a:lnTo>
                  <a:pt x="63206" y="49837"/>
                </a:lnTo>
                <a:lnTo>
                  <a:pt x="53340" y="49837"/>
                </a:lnTo>
                <a:close/>
              </a:path>
              <a:path w="269329" h="61457">
                <a:moveTo>
                  <a:pt x="96067" y="37098"/>
                </a:moveTo>
                <a:lnTo>
                  <a:pt x="97835" y="36824"/>
                </a:lnTo>
                <a:lnTo>
                  <a:pt x="101124" y="35728"/>
                </a:lnTo>
                <a:lnTo>
                  <a:pt x="104432" y="33792"/>
                </a:lnTo>
                <a:lnTo>
                  <a:pt x="107764" y="31021"/>
                </a:lnTo>
                <a:lnTo>
                  <a:pt x="109458" y="28804"/>
                </a:lnTo>
                <a:lnTo>
                  <a:pt x="109495" y="35317"/>
                </a:lnTo>
                <a:lnTo>
                  <a:pt x="108823" y="39645"/>
                </a:lnTo>
                <a:lnTo>
                  <a:pt x="107477" y="43841"/>
                </a:lnTo>
                <a:lnTo>
                  <a:pt x="106132" y="48038"/>
                </a:lnTo>
                <a:lnTo>
                  <a:pt x="104307" y="51058"/>
                </a:lnTo>
                <a:lnTo>
                  <a:pt x="102002" y="52901"/>
                </a:lnTo>
                <a:lnTo>
                  <a:pt x="99698" y="54744"/>
                </a:lnTo>
                <a:lnTo>
                  <a:pt x="97001" y="55666"/>
                </a:lnTo>
                <a:lnTo>
                  <a:pt x="91296" y="55666"/>
                </a:lnTo>
                <a:lnTo>
                  <a:pt x="89340" y="55149"/>
                </a:lnTo>
                <a:lnTo>
                  <a:pt x="86749" y="53082"/>
                </a:lnTo>
                <a:lnTo>
                  <a:pt x="86101" y="50435"/>
                </a:lnTo>
                <a:lnTo>
                  <a:pt x="79150" y="50435"/>
                </a:lnTo>
                <a:lnTo>
                  <a:pt x="79150" y="53573"/>
                </a:lnTo>
                <a:lnTo>
                  <a:pt x="80396" y="56039"/>
                </a:lnTo>
                <a:lnTo>
                  <a:pt x="82887" y="58206"/>
                </a:lnTo>
                <a:lnTo>
                  <a:pt x="85379" y="60373"/>
                </a:lnTo>
                <a:lnTo>
                  <a:pt x="89091" y="61457"/>
                </a:lnTo>
                <a:lnTo>
                  <a:pt x="101274" y="61457"/>
                </a:lnTo>
                <a:lnTo>
                  <a:pt x="106842" y="58642"/>
                </a:lnTo>
                <a:lnTo>
                  <a:pt x="110728" y="53013"/>
                </a:lnTo>
                <a:lnTo>
                  <a:pt x="114615" y="47384"/>
                </a:lnTo>
                <a:lnTo>
                  <a:pt x="116558" y="39825"/>
                </a:lnTo>
                <a:lnTo>
                  <a:pt x="116558" y="23661"/>
                </a:lnTo>
                <a:lnTo>
                  <a:pt x="115699" y="18063"/>
                </a:lnTo>
                <a:lnTo>
                  <a:pt x="113980" y="13542"/>
                </a:lnTo>
                <a:lnTo>
                  <a:pt x="112261" y="9022"/>
                </a:lnTo>
                <a:lnTo>
                  <a:pt x="109726" y="5635"/>
                </a:lnTo>
                <a:lnTo>
                  <a:pt x="106375" y="3381"/>
                </a:lnTo>
                <a:lnTo>
                  <a:pt x="103024" y="1127"/>
                </a:lnTo>
                <a:lnTo>
                  <a:pt x="99442" y="0"/>
                </a:lnTo>
                <a:lnTo>
                  <a:pt x="92342" y="0"/>
                </a:lnTo>
                <a:lnTo>
                  <a:pt x="89309" y="815"/>
                </a:lnTo>
                <a:lnTo>
                  <a:pt x="86531" y="2447"/>
                </a:lnTo>
                <a:lnTo>
                  <a:pt x="84943" y="15267"/>
                </a:lnTo>
                <a:lnTo>
                  <a:pt x="85964" y="12110"/>
                </a:lnTo>
                <a:lnTo>
                  <a:pt x="88007" y="9582"/>
                </a:lnTo>
                <a:lnTo>
                  <a:pt x="90050" y="7054"/>
                </a:lnTo>
                <a:lnTo>
                  <a:pt x="92579" y="5790"/>
                </a:lnTo>
                <a:lnTo>
                  <a:pt x="97761" y="5790"/>
                </a:lnTo>
                <a:lnTo>
                  <a:pt x="99773" y="6320"/>
                </a:lnTo>
                <a:lnTo>
                  <a:pt x="101628" y="7378"/>
                </a:lnTo>
                <a:lnTo>
                  <a:pt x="103485" y="8437"/>
                </a:lnTo>
                <a:lnTo>
                  <a:pt x="104936" y="9999"/>
                </a:lnTo>
                <a:lnTo>
                  <a:pt x="105982" y="12067"/>
                </a:lnTo>
                <a:lnTo>
                  <a:pt x="107029" y="14134"/>
                </a:lnTo>
                <a:lnTo>
                  <a:pt x="107552" y="16301"/>
                </a:lnTo>
                <a:lnTo>
                  <a:pt x="107552" y="22029"/>
                </a:lnTo>
                <a:lnTo>
                  <a:pt x="106480" y="25018"/>
                </a:lnTo>
                <a:lnTo>
                  <a:pt x="104338" y="27534"/>
                </a:lnTo>
                <a:lnTo>
                  <a:pt x="102196" y="30049"/>
                </a:lnTo>
                <a:lnTo>
                  <a:pt x="99430" y="31307"/>
                </a:lnTo>
                <a:lnTo>
                  <a:pt x="92953" y="31307"/>
                </a:lnTo>
                <a:lnTo>
                  <a:pt x="94173" y="37098"/>
                </a:lnTo>
                <a:lnTo>
                  <a:pt x="96067" y="37098"/>
                </a:lnTo>
                <a:close/>
              </a:path>
              <a:path w="269329" h="61457">
                <a:moveTo>
                  <a:pt x="79188" y="28194"/>
                </a:moveTo>
                <a:lnTo>
                  <a:pt x="82177" y="31755"/>
                </a:lnTo>
                <a:lnTo>
                  <a:pt x="85167" y="35317"/>
                </a:lnTo>
                <a:lnTo>
                  <a:pt x="89166" y="37098"/>
                </a:lnTo>
                <a:lnTo>
                  <a:pt x="94173" y="37098"/>
                </a:lnTo>
                <a:lnTo>
                  <a:pt x="92953" y="31307"/>
                </a:lnTo>
                <a:lnTo>
                  <a:pt x="90330" y="30211"/>
                </a:lnTo>
                <a:lnTo>
                  <a:pt x="88175" y="28019"/>
                </a:lnTo>
                <a:lnTo>
                  <a:pt x="86020" y="25827"/>
                </a:lnTo>
                <a:lnTo>
                  <a:pt x="84943" y="22839"/>
                </a:lnTo>
                <a:lnTo>
                  <a:pt x="84943" y="15267"/>
                </a:lnTo>
                <a:lnTo>
                  <a:pt x="86531" y="2447"/>
                </a:lnTo>
                <a:lnTo>
                  <a:pt x="83753" y="4078"/>
                </a:lnTo>
                <a:lnTo>
                  <a:pt x="81586" y="6332"/>
                </a:lnTo>
                <a:lnTo>
                  <a:pt x="80028" y="9209"/>
                </a:lnTo>
                <a:lnTo>
                  <a:pt x="78471" y="12085"/>
                </a:lnTo>
                <a:lnTo>
                  <a:pt x="77693" y="15305"/>
                </a:lnTo>
                <a:lnTo>
                  <a:pt x="77693" y="23897"/>
                </a:lnTo>
                <a:lnTo>
                  <a:pt x="79188" y="28194"/>
                </a:lnTo>
                <a:close/>
              </a:path>
              <a:path w="269329" h="61457">
                <a:moveTo>
                  <a:pt x="127296" y="42030"/>
                </a:moveTo>
                <a:lnTo>
                  <a:pt x="155137" y="42030"/>
                </a:lnTo>
                <a:lnTo>
                  <a:pt x="134957" y="36239"/>
                </a:lnTo>
                <a:lnTo>
                  <a:pt x="155137" y="10909"/>
                </a:lnTo>
                <a:lnTo>
                  <a:pt x="155137" y="36239"/>
                </a:lnTo>
                <a:lnTo>
                  <a:pt x="134957" y="36239"/>
                </a:lnTo>
                <a:lnTo>
                  <a:pt x="155137" y="42030"/>
                </a:lnTo>
                <a:lnTo>
                  <a:pt x="155137" y="59700"/>
                </a:lnTo>
                <a:lnTo>
                  <a:pt x="162088" y="59700"/>
                </a:lnTo>
                <a:lnTo>
                  <a:pt x="162088" y="42030"/>
                </a:lnTo>
                <a:lnTo>
                  <a:pt x="170198" y="42030"/>
                </a:lnTo>
                <a:lnTo>
                  <a:pt x="170198" y="36239"/>
                </a:lnTo>
                <a:lnTo>
                  <a:pt x="162088" y="36239"/>
                </a:lnTo>
                <a:lnTo>
                  <a:pt x="162088" y="1718"/>
                </a:lnTo>
                <a:lnTo>
                  <a:pt x="155137" y="1718"/>
                </a:lnTo>
                <a:lnTo>
                  <a:pt x="127296" y="36239"/>
                </a:lnTo>
                <a:lnTo>
                  <a:pt x="127296" y="42030"/>
                </a:lnTo>
                <a:close/>
              </a:path>
              <a:path w="269329" h="61457">
                <a:moveTo>
                  <a:pt x="209524" y="49097"/>
                </a:moveTo>
                <a:lnTo>
                  <a:pt x="207581" y="51724"/>
                </a:lnTo>
                <a:lnTo>
                  <a:pt x="205637" y="54352"/>
                </a:lnTo>
                <a:lnTo>
                  <a:pt x="202635" y="55666"/>
                </a:lnTo>
                <a:lnTo>
                  <a:pt x="195560" y="55666"/>
                </a:lnTo>
                <a:lnTo>
                  <a:pt x="193168" y="55124"/>
                </a:lnTo>
                <a:lnTo>
                  <a:pt x="191399" y="54041"/>
                </a:lnTo>
                <a:lnTo>
                  <a:pt x="189630" y="52957"/>
                </a:lnTo>
                <a:lnTo>
                  <a:pt x="188746" y="51581"/>
                </a:lnTo>
                <a:lnTo>
                  <a:pt x="188746" y="49539"/>
                </a:lnTo>
                <a:lnTo>
                  <a:pt x="181795" y="49539"/>
                </a:lnTo>
                <a:lnTo>
                  <a:pt x="181795" y="53100"/>
                </a:lnTo>
                <a:lnTo>
                  <a:pt x="183333" y="55821"/>
                </a:lnTo>
                <a:lnTo>
                  <a:pt x="186410" y="58075"/>
                </a:lnTo>
                <a:lnTo>
                  <a:pt x="189487" y="60329"/>
                </a:lnTo>
                <a:lnTo>
                  <a:pt x="193579" y="61457"/>
                </a:lnTo>
                <a:lnTo>
                  <a:pt x="205114" y="61457"/>
                </a:lnTo>
                <a:lnTo>
                  <a:pt x="209898" y="59470"/>
                </a:lnTo>
                <a:lnTo>
                  <a:pt x="213037" y="55498"/>
                </a:lnTo>
                <a:lnTo>
                  <a:pt x="216176" y="51525"/>
                </a:lnTo>
                <a:lnTo>
                  <a:pt x="217745" y="47011"/>
                </a:lnTo>
                <a:lnTo>
                  <a:pt x="217745" y="38144"/>
                </a:lnTo>
                <a:lnTo>
                  <a:pt x="216886" y="34900"/>
                </a:lnTo>
                <a:lnTo>
                  <a:pt x="215167" y="32223"/>
                </a:lnTo>
                <a:lnTo>
                  <a:pt x="213448" y="29545"/>
                </a:lnTo>
                <a:lnTo>
                  <a:pt x="210944" y="27465"/>
                </a:lnTo>
                <a:lnTo>
                  <a:pt x="207655" y="25983"/>
                </a:lnTo>
                <a:lnTo>
                  <a:pt x="204367" y="24501"/>
                </a:lnTo>
                <a:lnTo>
                  <a:pt x="199720" y="23761"/>
                </a:lnTo>
                <a:lnTo>
                  <a:pt x="191959" y="23761"/>
                </a:lnTo>
                <a:lnTo>
                  <a:pt x="191959" y="8107"/>
                </a:lnTo>
                <a:lnTo>
                  <a:pt x="215428" y="8107"/>
                </a:lnTo>
                <a:lnTo>
                  <a:pt x="215428" y="1718"/>
                </a:lnTo>
                <a:lnTo>
                  <a:pt x="185569" y="1718"/>
                </a:lnTo>
                <a:lnTo>
                  <a:pt x="185569" y="29850"/>
                </a:lnTo>
                <a:lnTo>
                  <a:pt x="198774" y="29850"/>
                </a:lnTo>
                <a:lnTo>
                  <a:pt x="204018" y="31102"/>
                </a:lnTo>
                <a:lnTo>
                  <a:pt x="206609" y="33605"/>
                </a:lnTo>
                <a:lnTo>
                  <a:pt x="209200" y="36108"/>
                </a:lnTo>
                <a:lnTo>
                  <a:pt x="210496" y="39203"/>
                </a:lnTo>
                <a:lnTo>
                  <a:pt x="210496" y="46151"/>
                </a:lnTo>
                <a:lnTo>
                  <a:pt x="209524" y="49097"/>
                </a:lnTo>
                <a:close/>
              </a:path>
              <a:path w="269329" h="61457">
                <a:moveTo>
                  <a:pt x="239171" y="53312"/>
                </a:moveTo>
                <a:lnTo>
                  <a:pt x="239171" y="46089"/>
                </a:lnTo>
                <a:lnTo>
                  <a:pt x="243631" y="40124"/>
                </a:lnTo>
                <a:lnTo>
                  <a:pt x="252550" y="33997"/>
                </a:lnTo>
                <a:lnTo>
                  <a:pt x="255390" y="32054"/>
                </a:lnTo>
                <a:lnTo>
                  <a:pt x="257009" y="30933"/>
                </a:lnTo>
                <a:lnTo>
                  <a:pt x="259108" y="29234"/>
                </a:lnTo>
                <a:lnTo>
                  <a:pt x="261687" y="26955"/>
                </a:lnTo>
                <a:lnTo>
                  <a:pt x="264265" y="24676"/>
                </a:lnTo>
                <a:lnTo>
                  <a:pt x="265991" y="22490"/>
                </a:lnTo>
                <a:lnTo>
                  <a:pt x="266863" y="20398"/>
                </a:lnTo>
                <a:lnTo>
                  <a:pt x="267735" y="18306"/>
                </a:lnTo>
                <a:lnTo>
                  <a:pt x="268171" y="16226"/>
                </a:lnTo>
                <a:lnTo>
                  <a:pt x="268171" y="10273"/>
                </a:lnTo>
                <a:lnTo>
                  <a:pt x="266776" y="6942"/>
                </a:lnTo>
                <a:lnTo>
                  <a:pt x="263985" y="4165"/>
                </a:lnTo>
                <a:lnTo>
                  <a:pt x="261195" y="1388"/>
                </a:lnTo>
                <a:lnTo>
                  <a:pt x="256523" y="0"/>
                </a:lnTo>
                <a:lnTo>
                  <a:pt x="246384" y="0"/>
                </a:lnTo>
                <a:lnTo>
                  <a:pt x="243412" y="548"/>
                </a:lnTo>
                <a:lnTo>
                  <a:pt x="241058" y="1643"/>
                </a:lnTo>
                <a:lnTo>
                  <a:pt x="238704" y="2739"/>
                </a:lnTo>
                <a:lnTo>
                  <a:pt x="236836" y="4196"/>
                </a:lnTo>
                <a:lnTo>
                  <a:pt x="235453" y="6014"/>
                </a:lnTo>
                <a:lnTo>
                  <a:pt x="234070" y="7833"/>
                </a:lnTo>
                <a:lnTo>
                  <a:pt x="233378" y="9763"/>
                </a:lnTo>
                <a:lnTo>
                  <a:pt x="233378" y="12179"/>
                </a:lnTo>
                <a:lnTo>
                  <a:pt x="240330" y="12179"/>
                </a:lnTo>
                <a:lnTo>
                  <a:pt x="240330" y="11805"/>
                </a:lnTo>
                <a:lnTo>
                  <a:pt x="241102" y="8872"/>
                </a:lnTo>
                <a:lnTo>
                  <a:pt x="244191" y="6407"/>
                </a:lnTo>
                <a:lnTo>
                  <a:pt x="246558" y="5790"/>
                </a:lnTo>
                <a:lnTo>
                  <a:pt x="253260" y="5790"/>
                </a:lnTo>
                <a:lnTo>
                  <a:pt x="255951" y="6650"/>
                </a:lnTo>
                <a:lnTo>
                  <a:pt x="257819" y="8368"/>
                </a:lnTo>
                <a:lnTo>
                  <a:pt x="259688" y="10087"/>
                </a:lnTo>
                <a:lnTo>
                  <a:pt x="260622" y="12055"/>
                </a:lnTo>
                <a:lnTo>
                  <a:pt x="260622" y="16438"/>
                </a:lnTo>
                <a:lnTo>
                  <a:pt x="259924" y="18517"/>
                </a:lnTo>
                <a:lnTo>
                  <a:pt x="258529" y="20510"/>
                </a:lnTo>
                <a:lnTo>
                  <a:pt x="257109" y="22503"/>
                </a:lnTo>
                <a:lnTo>
                  <a:pt x="253783" y="25516"/>
                </a:lnTo>
                <a:lnTo>
                  <a:pt x="248551" y="29551"/>
                </a:lnTo>
                <a:lnTo>
                  <a:pt x="244627" y="32577"/>
                </a:lnTo>
                <a:lnTo>
                  <a:pt x="240043" y="36114"/>
                </a:lnTo>
                <a:lnTo>
                  <a:pt x="236780" y="39732"/>
                </a:lnTo>
                <a:lnTo>
                  <a:pt x="234836" y="43430"/>
                </a:lnTo>
                <a:lnTo>
                  <a:pt x="232893" y="47129"/>
                </a:lnTo>
                <a:lnTo>
                  <a:pt x="231921" y="50548"/>
                </a:lnTo>
                <a:lnTo>
                  <a:pt x="231921" y="59700"/>
                </a:lnTo>
                <a:lnTo>
                  <a:pt x="269329" y="59700"/>
                </a:lnTo>
                <a:lnTo>
                  <a:pt x="269329" y="53312"/>
                </a:lnTo>
                <a:lnTo>
                  <a:pt x="239171" y="53312"/>
                </a:lnTo>
                <a:close/>
              </a:path>
              <a:path w="269329" h="61457">
                <a:moveTo>
                  <a:pt x="10538" y="48063"/>
                </a:moveTo>
                <a:lnTo>
                  <a:pt x="8345" y="43019"/>
                </a:lnTo>
                <a:lnTo>
                  <a:pt x="9747" y="58698"/>
                </a:lnTo>
                <a:lnTo>
                  <a:pt x="14848" y="61457"/>
                </a:lnTo>
                <a:lnTo>
                  <a:pt x="12730" y="53106"/>
                </a:lnTo>
                <a:lnTo>
                  <a:pt x="10538" y="480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5070819" y="3145617"/>
            <a:ext cx="153944" cy="54227"/>
          </a:xfrm>
          <a:custGeom>
            <a:avLst/>
            <a:gdLst/>
            <a:ahLst/>
            <a:cxnLst/>
            <a:rect l="l" t="t" r="r" b="b"/>
            <a:pathLst>
              <a:path w="169338" h="61457">
                <a:moveTo>
                  <a:pt x="165028" y="48063"/>
                </a:moveTo>
                <a:lnTo>
                  <a:pt x="162836" y="43019"/>
                </a:lnTo>
                <a:lnTo>
                  <a:pt x="164237" y="58698"/>
                </a:lnTo>
                <a:lnTo>
                  <a:pt x="169338" y="61457"/>
                </a:lnTo>
                <a:lnTo>
                  <a:pt x="167220" y="53106"/>
                </a:lnTo>
                <a:lnTo>
                  <a:pt x="165028" y="48063"/>
                </a:lnTo>
                <a:close/>
              </a:path>
              <a:path w="169338" h="61457">
                <a:moveTo>
                  <a:pt x="154490" y="30709"/>
                </a:moveTo>
                <a:lnTo>
                  <a:pt x="154490" y="40174"/>
                </a:lnTo>
                <a:lnTo>
                  <a:pt x="156439" y="47665"/>
                </a:lnTo>
                <a:lnTo>
                  <a:pt x="160338" y="53181"/>
                </a:lnTo>
                <a:lnTo>
                  <a:pt x="164237" y="58698"/>
                </a:lnTo>
                <a:lnTo>
                  <a:pt x="162836" y="43019"/>
                </a:lnTo>
                <a:lnTo>
                  <a:pt x="161739" y="37235"/>
                </a:lnTo>
                <a:lnTo>
                  <a:pt x="161739" y="24209"/>
                </a:lnTo>
                <a:lnTo>
                  <a:pt x="162836" y="18431"/>
                </a:lnTo>
                <a:lnTo>
                  <a:pt x="165028" y="13375"/>
                </a:lnTo>
                <a:lnTo>
                  <a:pt x="167220" y="8318"/>
                </a:lnTo>
                <a:lnTo>
                  <a:pt x="170758" y="5790"/>
                </a:lnTo>
                <a:lnTo>
                  <a:pt x="180549" y="5790"/>
                </a:lnTo>
                <a:lnTo>
                  <a:pt x="184099" y="8318"/>
                </a:lnTo>
                <a:lnTo>
                  <a:pt x="186292" y="13375"/>
                </a:lnTo>
                <a:lnTo>
                  <a:pt x="188484" y="18431"/>
                </a:lnTo>
                <a:lnTo>
                  <a:pt x="189580" y="24209"/>
                </a:lnTo>
                <a:lnTo>
                  <a:pt x="189580" y="37235"/>
                </a:lnTo>
                <a:lnTo>
                  <a:pt x="188484" y="43019"/>
                </a:lnTo>
                <a:lnTo>
                  <a:pt x="186292" y="48063"/>
                </a:lnTo>
                <a:lnTo>
                  <a:pt x="184099" y="53106"/>
                </a:lnTo>
                <a:lnTo>
                  <a:pt x="180549" y="55628"/>
                </a:lnTo>
                <a:lnTo>
                  <a:pt x="170758" y="55628"/>
                </a:lnTo>
                <a:lnTo>
                  <a:pt x="167220" y="53106"/>
                </a:lnTo>
                <a:lnTo>
                  <a:pt x="169338" y="61457"/>
                </a:lnTo>
                <a:lnTo>
                  <a:pt x="181969" y="61457"/>
                </a:lnTo>
                <a:lnTo>
                  <a:pt x="187083" y="58698"/>
                </a:lnTo>
                <a:lnTo>
                  <a:pt x="190982" y="53181"/>
                </a:lnTo>
                <a:lnTo>
                  <a:pt x="194881" y="47665"/>
                </a:lnTo>
                <a:lnTo>
                  <a:pt x="196830" y="40174"/>
                </a:lnTo>
                <a:lnTo>
                  <a:pt x="196830" y="21245"/>
                </a:lnTo>
                <a:lnTo>
                  <a:pt x="194881" y="13761"/>
                </a:lnTo>
                <a:lnTo>
                  <a:pt x="190982" y="8256"/>
                </a:lnTo>
                <a:lnTo>
                  <a:pt x="187083" y="2752"/>
                </a:lnTo>
                <a:lnTo>
                  <a:pt x="181969" y="0"/>
                </a:lnTo>
                <a:lnTo>
                  <a:pt x="169338" y="0"/>
                </a:lnTo>
                <a:lnTo>
                  <a:pt x="164237" y="2752"/>
                </a:lnTo>
                <a:lnTo>
                  <a:pt x="160338" y="8256"/>
                </a:lnTo>
                <a:lnTo>
                  <a:pt x="156439" y="13761"/>
                </a:lnTo>
                <a:lnTo>
                  <a:pt x="154490" y="21245"/>
                </a:lnTo>
                <a:lnTo>
                  <a:pt x="154490" y="30709"/>
                </a:lnTo>
                <a:close/>
              </a:path>
              <a:path w="169338" h="61457">
                <a:moveTo>
                  <a:pt x="0" y="33324"/>
                </a:moveTo>
                <a:lnTo>
                  <a:pt x="0" y="39115"/>
                </a:lnTo>
                <a:lnTo>
                  <a:pt x="23207" y="39115"/>
                </a:lnTo>
                <a:lnTo>
                  <a:pt x="23207" y="33324"/>
                </a:lnTo>
                <a:lnTo>
                  <a:pt x="0" y="33324"/>
                </a:lnTo>
                <a:close/>
              </a:path>
              <a:path w="169338" h="61457">
                <a:moveTo>
                  <a:pt x="36498" y="53312"/>
                </a:moveTo>
                <a:lnTo>
                  <a:pt x="36498" y="46089"/>
                </a:lnTo>
                <a:lnTo>
                  <a:pt x="40958" y="40124"/>
                </a:lnTo>
                <a:lnTo>
                  <a:pt x="49877" y="33997"/>
                </a:lnTo>
                <a:lnTo>
                  <a:pt x="52717" y="32054"/>
                </a:lnTo>
                <a:lnTo>
                  <a:pt x="54336" y="30933"/>
                </a:lnTo>
                <a:lnTo>
                  <a:pt x="56435" y="29234"/>
                </a:lnTo>
                <a:lnTo>
                  <a:pt x="59014" y="26955"/>
                </a:lnTo>
                <a:lnTo>
                  <a:pt x="61592" y="24676"/>
                </a:lnTo>
                <a:lnTo>
                  <a:pt x="63318" y="22490"/>
                </a:lnTo>
                <a:lnTo>
                  <a:pt x="64190" y="20398"/>
                </a:lnTo>
                <a:lnTo>
                  <a:pt x="65062" y="18306"/>
                </a:lnTo>
                <a:lnTo>
                  <a:pt x="65498" y="16226"/>
                </a:lnTo>
                <a:lnTo>
                  <a:pt x="65498" y="10273"/>
                </a:lnTo>
                <a:lnTo>
                  <a:pt x="64103" y="6942"/>
                </a:lnTo>
                <a:lnTo>
                  <a:pt x="61312" y="4165"/>
                </a:lnTo>
                <a:lnTo>
                  <a:pt x="58522" y="1388"/>
                </a:lnTo>
                <a:lnTo>
                  <a:pt x="53851" y="0"/>
                </a:lnTo>
                <a:lnTo>
                  <a:pt x="43711" y="0"/>
                </a:lnTo>
                <a:lnTo>
                  <a:pt x="40740" y="548"/>
                </a:lnTo>
                <a:lnTo>
                  <a:pt x="38385" y="1643"/>
                </a:lnTo>
                <a:lnTo>
                  <a:pt x="36031" y="2739"/>
                </a:lnTo>
                <a:lnTo>
                  <a:pt x="34162" y="4196"/>
                </a:lnTo>
                <a:lnTo>
                  <a:pt x="32780" y="6014"/>
                </a:lnTo>
                <a:lnTo>
                  <a:pt x="31397" y="7833"/>
                </a:lnTo>
                <a:lnTo>
                  <a:pt x="30706" y="9763"/>
                </a:lnTo>
                <a:lnTo>
                  <a:pt x="30706" y="12179"/>
                </a:lnTo>
                <a:lnTo>
                  <a:pt x="37657" y="12179"/>
                </a:lnTo>
                <a:lnTo>
                  <a:pt x="37657" y="11805"/>
                </a:lnTo>
                <a:lnTo>
                  <a:pt x="38429" y="8872"/>
                </a:lnTo>
                <a:lnTo>
                  <a:pt x="41518" y="6407"/>
                </a:lnTo>
                <a:lnTo>
                  <a:pt x="43885" y="5790"/>
                </a:lnTo>
                <a:lnTo>
                  <a:pt x="50587" y="5790"/>
                </a:lnTo>
                <a:lnTo>
                  <a:pt x="53278" y="6650"/>
                </a:lnTo>
                <a:lnTo>
                  <a:pt x="55146" y="8368"/>
                </a:lnTo>
                <a:lnTo>
                  <a:pt x="57015" y="10087"/>
                </a:lnTo>
                <a:lnTo>
                  <a:pt x="57949" y="12055"/>
                </a:lnTo>
                <a:lnTo>
                  <a:pt x="57949" y="16438"/>
                </a:lnTo>
                <a:lnTo>
                  <a:pt x="57251" y="18517"/>
                </a:lnTo>
                <a:lnTo>
                  <a:pt x="55856" y="20510"/>
                </a:lnTo>
                <a:lnTo>
                  <a:pt x="54436" y="22503"/>
                </a:lnTo>
                <a:lnTo>
                  <a:pt x="51110" y="25516"/>
                </a:lnTo>
                <a:lnTo>
                  <a:pt x="45878" y="29551"/>
                </a:lnTo>
                <a:lnTo>
                  <a:pt x="41954" y="32577"/>
                </a:lnTo>
                <a:lnTo>
                  <a:pt x="37370" y="36114"/>
                </a:lnTo>
                <a:lnTo>
                  <a:pt x="34106" y="39732"/>
                </a:lnTo>
                <a:lnTo>
                  <a:pt x="32163" y="43430"/>
                </a:lnTo>
                <a:lnTo>
                  <a:pt x="30220" y="47129"/>
                </a:lnTo>
                <a:lnTo>
                  <a:pt x="29248" y="50548"/>
                </a:lnTo>
                <a:lnTo>
                  <a:pt x="29248" y="59700"/>
                </a:lnTo>
                <a:lnTo>
                  <a:pt x="66656" y="59700"/>
                </a:lnTo>
                <a:lnTo>
                  <a:pt x="66656" y="53312"/>
                </a:lnTo>
                <a:lnTo>
                  <a:pt x="36498" y="53312"/>
                </a:lnTo>
                <a:close/>
              </a:path>
              <a:path w="169338" h="61457">
                <a:moveTo>
                  <a:pt x="80272" y="49837"/>
                </a:moveTo>
                <a:lnTo>
                  <a:pt x="80272" y="59700"/>
                </a:lnTo>
                <a:lnTo>
                  <a:pt x="90137" y="59700"/>
                </a:lnTo>
                <a:lnTo>
                  <a:pt x="90137" y="49837"/>
                </a:lnTo>
                <a:lnTo>
                  <a:pt x="80272" y="49837"/>
                </a:lnTo>
                <a:close/>
              </a:path>
              <a:path w="169338" h="61457">
                <a:moveTo>
                  <a:pt x="103205" y="42030"/>
                </a:moveTo>
                <a:lnTo>
                  <a:pt x="131046" y="42030"/>
                </a:lnTo>
                <a:lnTo>
                  <a:pt x="110866" y="36238"/>
                </a:lnTo>
                <a:lnTo>
                  <a:pt x="131046" y="10909"/>
                </a:lnTo>
                <a:lnTo>
                  <a:pt x="131046" y="36238"/>
                </a:lnTo>
                <a:lnTo>
                  <a:pt x="110866" y="36238"/>
                </a:lnTo>
                <a:lnTo>
                  <a:pt x="131046" y="42030"/>
                </a:lnTo>
                <a:lnTo>
                  <a:pt x="131046" y="59700"/>
                </a:lnTo>
                <a:lnTo>
                  <a:pt x="137997" y="59700"/>
                </a:lnTo>
                <a:lnTo>
                  <a:pt x="137997" y="42030"/>
                </a:lnTo>
                <a:lnTo>
                  <a:pt x="146106" y="42030"/>
                </a:lnTo>
                <a:lnTo>
                  <a:pt x="146106" y="36238"/>
                </a:lnTo>
                <a:lnTo>
                  <a:pt x="137997" y="36238"/>
                </a:lnTo>
                <a:lnTo>
                  <a:pt x="137997" y="1718"/>
                </a:lnTo>
                <a:lnTo>
                  <a:pt x="131046" y="1718"/>
                </a:lnTo>
                <a:lnTo>
                  <a:pt x="103205" y="36238"/>
                </a:lnTo>
                <a:lnTo>
                  <a:pt x="103205" y="420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5070820" y="3177575"/>
            <a:ext cx="21097" cy="0"/>
          </a:xfrm>
          <a:custGeom>
            <a:avLst/>
            <a:gdLst/>
            <a:ahLst/>
            <a:cxnLst/>
            <a:rect l="l" t="t" r="r" b="b"/>
            <a:pathLst>
              <a:path w="23207">
                <a:moveTo>
                  <a:pt x="0" y="0"/>
                </a:moveTo>
                <a:lnTo>
                  <a:pt x="23207" y="0"/>
                </a:lnTo>
              </a:path>
            </a:pathLst>
          </a:custGeom>
          <a:ln w="70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5143794" y="3193943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5786640" y="3145617"/>
            <a:ext cx="34006" cy="54227"/>
          </a:xfrm>
          <a:custGeom>
            <a:avLst/>
            <a:gdLst/>
            <a:ahLst/>
            <a:cxnLst/>
            <a:rect l="l" t="t" r="r" b="b"/>
            <a:pathLst>
              <a:path w="37407" h="61457">
                <a:moveTo>
                  <a:pt x="27292" y="35031"/>
                </a:moveTo>
                <a:lnTo>
                  <a:pt x="28438" y="37098"/>
                </a:lnTo>
                <a:lnTo>
                  <a:pt x="29585" y="39165"/>
                </a:lnTo>
                <a:lnTo>
                  <a:pt x="30157" y="41282"/>
                </a:lnTo>
                <a:lnTo>
                  <a:pt x="30157" y="45541"/>
                </a:lnTo>
                <a:lnTo>
                  <a:pt x="29616" y="47584"/>
                </a:lnTo>
                <a:lnTo>
                  <a:pt x="28532" y="49576"/>
                </a:lnTo>
                <a:lnTo>
                  <a:pt x="27448" y="51568"/>
                </a:lnTo>
                <a:lnTo>
                  <a:pt x="25904" y="53075"/>
                </a:lnTo>
                <a:lnTo>
                  <a:pt x="23898" y="54096"/>
                </a:lnTo>
                <a:lnTo>
                  <a:pt x="21892" y="55118"/>
                </a:lnTo>
                <a:lnTo>
                  <a:pt x="19768" y="55628"/>
                </a:lnTo>
                <a:lnTo>
                  <a:pt x="15309" y="55628"/>
                </a:lnTo>
                <a:lnTo>
                  <a:pt x="13198" y="55118"/>
                </a:lnTo>
                <a:lnTo>
                  <a:pt x="11192" y="54096"/>
                </a:lnTo>
                <a:lnTo>
                  <a:pt x="9186" y="53075"/>
                </a:lnTo>
                <a:lnTo>
                  <a:pt x="7642" y="51568"/>
                </a:lnTo>
                <a:lnTo>
                  <a:pt x="6558" y="49576"/>
                </a:lnTo>
                <a:lnTo>
                  <a:pt x="5474" y="47584"/>
                </a:lnTo>
                <a:lnTo>
                  <a:pt x="4932" y="45541"/>
                </a:lnTo>
                <a:lnTo>
                  <a:pt x="4017" y="57814"/>
                </a:lnTo>
                <a:lnTo>
                  <a:pt x="6820" y="59271"/>
                </a:lnTo>
                <a:lnTo>
                  <a:pt x="9622" y="60728"/>
                </a:lnTo>
                <a:lnTo>
                  <a:pt x="13191" y="61457"/>
                </a:lnTo>
                <a:lnTo>
                  <a:pt x="21886" y="61457"/>
                </a:lnTo>
                <a:lnTo>
                  <a:pt x="25468" y="60728"/>
                </a:lnTo>
                <a:lnTo>
                  <a:pt x="28270" y="59271"/>
                </a:lnTo>
                <a:lnTo>
                  <a:pt x="31073" y="57814"/>
                </a:lnTo>
                <a:lnTo>
                  <a:pt x="33297" y="55641"/>
                </a:lnTo>
                <a:lnTo>
                  <a:pt x="34941" y="52752"/>
                </a:lnTo>
                <a:lnTo>
                  <a:pt x="36585" y="49862"/>
                </a:lnTo>
                <a:lnTo>
                  <a:pt x="37407" y="46911"/>
                </a:lnTo>
                <a:lnTo>
                  <a:pt x="37407" y="40685"/>
                </a:lnTo>
                <a:lnTo>
                  <a:pt x="36473" y="37608"/>
                </a:lnTo>
                <a:lnTo>
                  <a:pt x="34605" y="34670"/>
                </a:lnTo>
                <a:lnTo>
                  <a:pt x="32736" y="31730"/>
                </a:lnTo>
                <a:lnTo>
                  <a:pt x="29908" y="29414"/>
                </a:lnTo>
                <a:lnTo>
                  <a:pt x="26121" y="27720"/>
                </a:lnTo>
                <a:lnTo>
                  <a:pt x="29111" y="26251"/>
                </a:lnTo>
                <a:lnTo>
                  <a:pt x="31353" y="24446"/>
                </a:lnTo>
                <a:lnTo>
                  <a:pt x="32848" y="22303"/>
                </a:lnTo>
                <a:lnTo>
                  <a:pt x="34343" y="20161"/>
                </a:lnTo>
                <a:lnTo>
                  <a:pt x="35090" y="17696"/>
                </a:lnTo>
                <a:lnTo>
                  <a:pt x="35090" y="12191"/>
                </a:lnTo>
                <a:lnTo>
                  <a:pt x="34349" y="9645"/>
                </a:lnTo>
                <a:lnTo>
                  <a:pt x="32867" y="7266"/>
                </a:lnTo>
                <a:lnTo>
                  <a:pt x="31385" y="4887"/>
                </a:lnTo>
                <a:lnTo>
                  <a:pt x="29229" y="3082"/>
                </a:lnTo>
                <a:lnTo>
                  <a:pt x="26402" y="1849"/>
                </a:lnTo>
                <a:lnTo>
                  <a:pt x="23574" y="616"/>
                </a:lnTo>
                <a:lnTo>
                  <a:pt x="20615" y="0"/>
                </a:lnTo>
                <a:lnTo>
                  <a:pt x="14462" y="0"/>
                </a:lnTo>
                <a:lnTo>
                  <a:pt x="11516" y="610"/>
                </a:lnTo>
                <a:lnTo>
                  <a:pt x="8688" y="1830"/>
                </a:lnTo>
                <a:lnTo>
                  <a:pt x="5860" y="3051"/>
                </a:lnTo>
                <a:lnTo>
                  <a:pt x="3705" y="4857"/>
                </a:lnTo>
                <a:lnTo>
                  <a:pt x="2223" y="7247"/>
                </a:lnTo>
                <a:lnTo>
                  <a:pt x="741" y="9638"/>
                </a:lnTo>
                <a:lnTo>
                  <a:pt x="0" y="12191"/>
                </a:lnTo>
                <a:lnTo>
                  <a:pt x="0" y="17696"/>
                </a:lnTo>
                <a:lnTo>
                  <a:pt x="747" y="20161"/>
                </a:lnTo>
                <a:lnTo>
                  <a:pt x="2242" y="22303"/>
                </a:lnTo>
                <a:lnTo>
                  <a:pt x="3737" y="24446"/>
                </a:lnTo>
                <a:lnTo>
                  <a:pt x="5966" y="26251"/>
                </a:lnTo>
                <a:lnTo>
                  <a:pt x="8931" y="27720"/>
                </a:lnTo>
                <a:lnTo>
                  <a:pt x="10146" y="22042"/>
                </a:lnTo>
                <a:lnTo>
                  <a:pt x="8215" y="20124"/>
                </a:lnTo>
                <a:lnTo>
                  <a:pt x="7249" y="17870"/>
                </a:lnTo>
                <a:lnTo>
                  <a:pt x="7249" y="12440"/>
                </a:lnTo>
                <a:lnTo>
                  <a:pt x="8290" y="10149"/>
                </a:lnTo>
                <a:lnTo>
                  <a:pt x="10370" y="8406"/>
                </a:lnTo>
                <a:lnTo>
                  <a:pt x="12450" y="6662"/>
                </a:lnTo>
                <a:lnTo>
                  <a:pt x="14836" y="5790"/>
                </a:lnTo>
                <a:lnTo>
                  <a:pt x="20242" y="5790"/>
                </a:lnTo>
                <a:lnTo>
                  <a:pt x="22640" y="6662"/>
                </a:lnTo>
                <a:lnTo>
                  <a:pt x="24720" y="8406"/>
                </a:lnTo>
                <a:lnTo>
                  <a:pt x="26800" y="10149"/>
                </a:lnTo>
                <a:lnTo>
                  <a:pt x="27840" y="12440"/>
                </a:lnTo>
                <a:lnTo>
                  <a:pt x="27840" y="17870"/>
                </a:lnTo>
                <a:lnTo>
                  <a:pt x="26869" y="20124"/>
                </a:lnTo>
                <a:lnTo>
                  <a:pt x="24926" y="22042"/>
                </a:lnTo>
                <a:lnTo>
                  <a:pt x="22982" y="23960"/>
                </a:lnTo>
                <a:lnTo>
                  <a:pt x="20516" y="24918"/>
                </a:lnTo>
                <a:lnTo>
                  <a:pt x="17526" y="24918"/>
                </a:lnTo>
                <a:lnTo>
                  <a:pt x="15334" y="30709"/>
                </a:lnTo>
                <a:lnTo>
                  <a:pt x="19719" y="30709"/>
                </a:lnTo>
                <a:lnTo>
                  <a:pt x="21799" y="31257"/>
                </a:lnTo>
                <a:lnTo>
                  <a:pt x="23767" y="32353"/>
                </a:lnTo>
                <a:lnTo>
                  <a:pt x="25735" y="33449"/>
                </a:lnTo>
                <a:lnTo>
                  <a:pt x="27292" y="350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5628584" y="3183576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5620996" y="3145617"/>
            <a:ext cx="38491" cy="54227"/>
          </a:xfrm>
          <a:custGeom>
            <a:avLst/>
            <a:gdLst/>
            <a:ahLst/>
            <a:cxnLst/>
            <a:rect l="l" t="t" r="r" b="b"/>
            <a:pathLst>
              <a:path w="42340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5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5669489" y="3193943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5698161" y="3183576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5690574" y="3145617"/>
            <a:ext cx="38491" cy="54227"/>
          </a:xfrm>
          <a:custGeom>
            <a:avLst/>
            <a:gdLst/>
            <a:ahLst/>
            <a:cxnLst/>
            <a:rect l="l" t="t" r="r" b="b"/>
            <a:pathLst>
              <a:path w="42340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5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5744546" y="3183576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5736959" y="3145617"/>
            <a:ext cx="38491" cy="54227"/>
          </a:xfrm>
          <a:custGeom>
            <a:avLst/>
            <a:gdLst/>
            <a:ahLst/>
            <a:cxnLst/>
            <a:rect l="l" t="t" r="r" b="b"/>
            <a:pathLst>
              <a:path w="42340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5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5831835" y="3145617"/>
            <a:ext cx="34006" cy="52676"/>
          </a:xfrm>
          <a:custGeom>
            <a:avLst/>
            <a:gdLst/>
            <a:ahLst/>
            <a:cxnLst/>
            <a:rect l="l" t="t" r="r" b="b"/>
            <a:pathLst>
              <a:path w="37407" h="59700">
                <a:moveTo>
                  <a:pt x="7249" y="53312"/>
                </a:moveTo>
                <a:lnTo>
                  <a:pt x="7249" y="46089"/>
                </a:lnTo>
                <a:lnTo>
                  <a:pt x="11709" y="40124"/>
                </a:lnTo>
                <a:lnTo>
                  <a:pt x="20628" y="33997"/>
                </a:lnTo>
                <a:lnTo>
                  <a:pt x="23468" y="32054"/>
                </a:lnTo>
                <a:lnTo>
                  <a:pt x="25087" y="30933"/>
                </a:lnTo>
                <a:lnTo>
                  <a:pt x="27187" y="29234"/>
                </a:lnTo>
                <a:lnTo>
                  <a:pt x="29765" y="26955"/>
                </a:lnTo>
                <a:lnTo>
                  <a:pt x="32344" y="24676"/>
                </a:lnTo>
                <a:lnTo>
                  <a:pt x="34069" y="22490"/>
                </a:lnTo>
                <a:lnTo>
                  <a:pt x="34941" y="20398"/>
                </a:lnTo>
                <a:lnTo>
                  <a:pt x="35813" y="18306"/>
                </a:lnTo>
                <a:lnTo>
                  <a:pt x="36249" y="16226"/>
                </a:lnTo>
                <a:lnTo>
                  <a:pt x="36249" y="10273"/>
                </a:lnTo>
                <a:lnTo>
                  <a:pt x="34854" y="6942"/>
                </a:lnTo>
                <a:lnTo>
                  <a:pt x="32063" y="4165"/>
                </a:lnTo>
                <a:lnTo>
                  <a:pt x="29273" y="1388"/>
                </a:lnTo>
                <a:lnTo>
                  <a:pt x="24602" y="0"/>
                </a:lnTo>
                <a:lnTo>
                  <a:pt x="14462" y="0"/>
                </a:lnTo>
                <a:lnTo>
                  <a:pt x="11491" y="548"/>
                </a:lnTo>
                <a:lnTo>
                  <a:pt x="9137" y="1643"/>
                </a:lnTo>
                <a:lnTo>
                  <a:pt x="6782" y="2739"/>
                </a:lnTo>
                <a:lnTo>
                  <a:pt x="4914" y="4196"/>
                </a:lnTo>
                <a:lnTo>
                  <a:pt x="3531" y="6014"/>
                </a:lnTo>
                <a:lnTo>
                  <a:pt x="2148" y="7833"/>
                </a:lnTo>
                <a:lnTo>
                  <a:pt x="1457" y="9763"/>
                </a:lnTo>
                <a:lnTo>
                  <a:pt x="1457" y="12179"/>
                </a:lnTo>
                <a:lnTo>
                  <a:pt x="8408" y="12179"/>
                </a:lnTo>
                <a:lnTo>
                  <a:pt x="8408" y="11805"/>
                </a:lnTo>
                <a:lnTo>
                  <a:pt x="9180" y="8872"/>
                </a:lnTo>
                <a:lnTo>
                  <a:pt x="12269" y="6407"/>
                </a:lnTo>
                <a:lnTo>
                  <a:pt x="14636" y="5790"/>
                </a:lnTo>
                <a:lnTo>
                  <a:pt x="21338" y="5790"/>
                </a:lnTo>
                <a:lnTo>
                  <a:pt x="24029" y="6650"/>
                </a:lnTo>
                <a:lnTo>
                  <a:pt x="25897" y="8368"/>
                </a:lnTo>
                <a:lnTo>
                  <a:pt x="27766" y="10087"/>
                </a:lnTo>
                <a:lnTo>
                  <a:pt x="28700" y="12055"/>
                </a:lnTo>
                <a:lnTo>
                  <a:pt x="28700" y="16438"/>
                </a:lnTo>
                <a:lnTo>
                  <a:pt x="28003" y="18517"/>
                </a:lnTo>
                <a:lnTo>
                  <a:pt x="26607" y="20510"/>
                </a:lnTo>
                <a:lnTo>
                  <a:pt x="25187" y="22503"/>
                </a:lnTo>
                <a:lnTo>
                  <a:pt x="21861" y="25516"/>
                </a:lnTo>
                <a:lnTo>
                  <a:pt x="16629" y="29551"/>
                </a:lnTo>
                <a:lnTo>
                  <a:pt x="12705" y="32577"/>
                </a:lnTo>
                <a:lnTo>
                  <a:pt x="8121" y="36114"/>
                </a:lnTo>
                <a:lnTo>
                  <a:pt x="4858" y="39732"/>
                </a:lnTo>
                <a:lnTo>
                  <a:pt x="2914" y="43430"/>
                </a:lnTo>
                <a:lnTo>
                  <a:pt x="971" y="47129"/>
                </a:lnTo>
                <a:lnTo>
                  <a:pt x="0" y="50548"/>
                </a:lnTo>
                <a:lnTo>
                  <a:pt x="0" y="59700"/>
                </a:lnTo>
                <a:lnTo>
                  <a:pt x="37407" y="59700"/>
                </a:lnTo>
                <a:lnTo>
                  <a:pt x="37407" y="53312"/>
                </a:lnTo>
                <a:lnTo>
                  <a:pt x="7249" y="53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5784533" y="3165066"/>
            <a:ext cx="18039" cy="31563"/>
          </a:xfrm>
          <a:custGeom>
            <a:avLst/>
            <a:gdLst/>
            <a:ahLst/>
            <a:cxnLst/>
            <a:rect l="l" t="t" r="r" b="b"/>
            <a:pathLst>
              <a:path w="19843" h="35771">
                <a:moveTo>
                  <a:pt x="7249" y="19240"/>
                </a:moveTo>
                <a:lnTo>
                  <a:pt x="7822" y="17123"/>
                </a:lnTo>
                <a:lnTo>
                  <a:pt x="8968" y="15056"/>
                </a:lnTo>
                <a:lnTo>
                  <a:pt x="10115" y="12988"/>
                </a:lnTo>
                <a:lnTo>
                  <a:pt x="11665" y="11407"/>
                </a:lnTo>
                <a:lnTo>
                  <a:pt x="13621" y="10311"/>
                </a:lnTo>
                <a:lnTo>
                  <a:pt x="15577" y="9215"/>
                </a:lnTo>
                <a:lnTo>
                  <a:pt x="17651" y="8667"/>
                </a:lnTo>
                <a:lnTo>
                  <a:pt x="19843" y="2876"/>
                </a:lnTo>
                <a:lnTo>
                  <a:pt x="16854" y="2876"/>
                </a:lnTo>
                <a:lnTo>
                  <a:pt x="14393" y="1917"/>
                </a:lnTo>
                <a:lnTo>
                  <a:pt x="12463" y="0"/>
                </a:lnTo>
                <a:lnTo>
                  <a:pt x="11248" y="5678"/>
                </a:lnTo>
                <a:lnTo>
                  <a:pt x="7461" y="7372"/>
                </a:lnTo>
                <a:lnTo>
                  <a:pt x="4640" y="9688"/>
                </a:lnTo>
                <a:lnTo>
                  <a:pt x="2784" y="12627"/>
                </a:lnTo>
                <a:lnTo>
                  <a:pt x="928" y="15566"/>
                </a:lnTo>
                <a:lnTo>
                  <a:pt x="0" y="18642"/>
                </a:lnTo>
                <a:lnTo>
                  <a:pt x="0" y="24868"/>
                </a:lnTo>
                <a:lnTo>
                  <a:pt x="822" y="27820"/>
                </a:lnTo>
                <a:lnTo>
                  <a:pt x="2466" y="30709"/>
                </a:lnTo>
                <a:lnTo>
                  <a:pt x="4110" y="33598"/>
                </a:lnTo>
                <a:lnTo>
                  <a:pt x="6334" y="35771"/>
                </a:lnTo>
                <a:lnTo>
                  <a:pt x="7249" y="23499"/>
                </a:lnTo>
                <a:lnTo>
                  <a:pt x="7249" y="19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6075823" y="3145617"/>
            <a:ext cx="178936" cy="54227"/>
          </a:xfrm>
          <a:custGeom>
            <a:avLst/>
            <a:gdLst/>
            <a:ahLst/>
            <a:cxnLst/>
            <a:rect l="l" t="t" r="r" b="b"/>
            <a:pathLst>
              <a:path w="196830" h="61457">
                <a:moveTo>
                  <a:pt x="26931" y="30709"/>
                </a:moveTo>
                <a:lnTo>
                  <a:pt x="26931" y="40174"/>
                </a:lnTo>
                <a:lnTo>
                  <a:pt x="28881" y="47665"/>
                </a:lnTo>
                <a:lnTo>
                  <a:pt x="32780" y="53181"/>
                </a:lnTo>
                <a:lnTo>
                  <a:pt x="36679" y="58698"/>
                </a:lnTo>
                <a:lnTo>
                  <a:pt x="35277" y="43019"/>
                </a:lnTo>
                <a:lnTo>
                  <a:pt x="34181" y="37235"/>
                </a:lnTo>
                <a:lnTo>
                  <a:pt x="34181" y="24209"/>
                </a:lnTo>
                <a:lnTo>
                  <a:pt x="35277" y="18431"/>
                </a:lnTo>
                <a:lnTo>
                  <a:pt x="37470" y="13375"/>
                </a:lnTo>
                <a:lnTo>
                  <a:pt x="39662" y="8318"/>
                </a:lnTo>
                <a:lnTo>
                  <a:pt x="43200" y="5790"/>
                </a:lnTo>
                <a:lnTo>
                  <a:pt x="52991" y="5790"/>
                </a:lnTo>
                <a:lnTo>
                  <a:pt x="56541" y="8318"/>
                </a:lnTo>
                <a:lnTo>
                  <a:pt x="58734" y="13375"/>
                </a:lnTo>
                <a:lnTo>
                  <a:pt x="60926" y="18431"/>
                </a:lnTo>
                <a:lnTo>
                  <a:pt x="62022" y="24209"/>
                </a:lnTo>
                <a:lnTo>
                  <a:pt x="62022" y="37235"/>
                </a:lnTo>
                <a:lnTo>
                  <a:pt x="60926" y="43019"/>
                </a:lnTo>
                <a:lnTo>
                  <a:pt x="58734" y="48063"/>
                </a:lnTo>
                <a:lnTo>
                  <a:pt x="56541" y="53106"/>
                </a:lnTo>
                <a:lnTo>
                  <a:pt x="52991" y="55628"/>
                </a:lnTo>
                <a:lnTo>
                  <a:pt x="43200" y="55628"/>
                </a:lnTo>
                <a:lnTo>
                  <a:pt x="39662" y="53106"/>
                </a:lnTo>
                <a:lnTo>
                  <a:pt x="41780" y="61457"/>
                </a:lnTo>
                <a:lnTo>
                  <a:pt x="54411" y="61457"/>
                </a:lnTo>
                <a:lnTo>
                  <a:pt x="59525" y="58698"/>
                </a:lnTo>
                <a:lnTo>
                  <a:pt x="63424" y="53181"/>
                </a:lnTo>
                <a:lnTo>
                  <a:pt x="67323" y="47665"/>
                </a:lnTo>
                <a:lnTo>
                  <a:pt x="69272" y="40174"/>
                </a:lnTo>
                <a:lnTo>
                  <a:pt x="69272" y="21245"/>
                </a:lnTo>
                <a:lnTo>
                  <a:pt x="67323" y="13761"/>
                </a:lnTo>
                <a:lnTo>
                  <a:pt x="63424" y="8256"/>
                </a:lnTo>
                <a:lnTo>
                  <a:pt x="59525" y="2752"/>
                </a:lnTo>
                <a:lnTo>
                  <a:pt x="54411" y="0"/>
                </a:lnTo>
                <a:lnTo>
                  <a:pt x="41780" y="0"/>
                </a:lnTo>
                <a:lnTo>
                  <a:pt x="36679" y="2752"/>
                </a:lnTo>
                <a:lnTo>
                  <a:pt x="32780" y="8256"/>
                </a:lnTo>
                <a:lnTo>
                  <a:pt x="28881" y="13761"/>
                </a:lnTo>
                <a:lnTo>
                  <a:pt x="26931" y="21245"/>
                </a:lnTo>
                <a:lnTo>
                  <a:pt x="26931" y="30709"/>
                </a:lnTo>
                <a:close/>
              </a:path>
              <a:path w="196830" h="61457">
                <a:moveTo>
                  <a:pt x="80272" y="49837"/>
                </a:moveTo>
                <a:lnTo>
                  <a:pt x="80272" y="59700"/>
                </a:lnTo>
                <a:lnTo>
                  <a:pt x="90137" y="59700"/>
                </a:lnTo>
                <a:lnTo>
                  <a:pt x="90137" y="49837"/>
                </a:lnTo>
                <a:lnTo>
                  <a:pt x="80272" y="49837"/>
                </a:lnTo>
                <a:close/>
              </a:path>
              <a:path w="196830" h="61457">
                <a:moveTo>
                  <a:pt x="103205" y="42030"/>
                </a:moveTo>
                <a:lnTo>
                  <a:pt x="131046" y="42030"/>
                </a:lnTo>
                <a:lnTo>
                  <a:pt x="110866" y="36238"/>
                </a:lnTo>
                <a:lnTo>
                  <a:pt x="131046" y="10909"/>
                </a:lnTo>
                <a:lnTo>
                  <a:pt x="131046" y="36238"/>
                </a:lnTo>
                <a:lnTo>
                  <a:pt x="110866" y="36238"/>
                </a:lnTo>
                <a:lnTo>
                  <a:pt x="131046" y="42030"/>
                </a:lnTo>
                <a:lnTo>
                  <a:pt x="131046" y="59700"/>
                </a:lnTo>
                <a:lnTo>
                  <a:pt x="137997" y="59700"/>
                </a:lnTo>
                <a:lnTo>
                  <a:pt x="137997" y="42030"/>
                </a:lnTo>
                <a:lnTo>
                  <a:pt x="146106" y="42030"/>
                </a:lnTo>
                <a:lnTo>
                  <a:pt x="146106" y="36238"/>
                </a:lnTo>
                <a:lnTo>
                  <a:pt x="137997" y="36238"/>
                </a:lnTo>
                <a:lnTo>
                  <a:pt x="137997" y="1718"/>
                </a:lnTo>
                <a:lnTo>
                  <a:pt x="131046" y="1718"/>
                </a:lnTo>
                <a:lnTo>
                  <a:pt x="103205" y="36238"/>
                </a:lnTo>
                <a:lnTo>
                  <a:pt x="103205" y="42030"/>
                </a:lnTo>
                <a:close/>
              </a:path>
              <a:path w="196830" h="61457">
                <a:moveTo>
                  <a:pt x="165028" y="48063"/>
                </a:moveTo>
                <a:lnTo>
                  <a:pt x="162836" y="43019"/>
                </a:lnTo>
                <a:lnTo>
                  <a:pt x="164237" y="58698"/>
                </a:lnTo>
                <a:lnTo>
                  <a:pt x="169338" y="61457"/>
                </a:lnTo>
                <a:lnTo>
                  <a:pt x="167220" y="53106"/>
                </a:lnTo>
                <a:lnTo>
                  <a:pt x="165028" y="48063"/>
                </a:lnTo>
                <a:close/>
              </a:path>
              <a:path w="196830" h="61457">
                <a:moveTo>
                  <a:pt x="154489" y="30709"/>
                </a:moveTo>
                <a:lnTo>
                  <a:pt x="154489" y="40174"/>
                </a:lnTo>
                <a:lnTo>
                  <a:pt x="156439" y="47665"/>
                </a:lnTo>
                <a:lnTo>
                  <a:pt x="160338" y="53181"/>
                </a:lnTo>
                <a:lnTo>
                  <a:pt x="164237" y="58698"/>
                </a:lnTo>
                <a:lnTo>
                  <a:pt x="162836" y="43019"/>
                </a:lnTo>
                <a:lnTo>
                  <a:pt x="161739" y="37235"/>
                </a:lnTo>
                <a:lnTo>
                  <a:pt x="161739" y="24209"/>
                </a:lnTo>
                <a:lnTo>
                  <a:pt x="162836" y="18431"/>
                </a:lnTo>
                <a:lnTo>
                  <a:pt x="165028" y="13375"/>
                </a:lnTo>
                <a:lnTo>
                  <a:pt x="167220" y="8318"/>
                </a:lnTo>
                <a:lnTo>
                  <a:pt x="170758" y="5790"/>
                </a:lnTo>
                <a:lnTo>
                  <a:pt x="180549" y="5790"/>
                </a:lnTo>
                <a:lnTo>
                  <a:pt x="184100" y="8318"/>
                </a:lnTo>
                <a:lnTo>
                  <a:pt x="186292" y="13375"/>
                </a:lnTo>
                <a:lnTo>
                  <a:pt x="188484" y="18431"/>
                </a:lnTo>
                <a:lnTo>
                  <a:pt x="189581" y="24209"/>
                </a:lnTo>
                <a:lnTo>
                  <a:pt x="189581" y="37235"/>
                </a:lnTo>
                <a:lnTo>
                  <a:pt x="188484" y="43019"/>
                </a:lnTo>
                <a:lnTo>
                  <a:pt x="186292" y="48063"/>
                </a:lnTo>
                <a:lnTo>
                  <a:pt x="184100" y="53106"/>
                </a:lnTo>
                <a:lnTo>
                  <a:pt x="180549" y="55628"/>
                </a:lnTo>
                <a:lnTo>
                  <a:pt x="170758" y="55628"/>
                </a:lnTo>
                <a:lnTo>
                  <a:pt x="167220" y="53106"/>
                </a:lnTo>
                <a:lnTo>
                  <a:pt x="169338" y="61457"/>
                </a:lnTo>
                <a:lnTo>
                  <a:pt x="181969" y="61457"/>
                </a:lnTo>
                <a:lnTo>
                  <a:pt x="187083" y="58698"/>
                </a:lnTo>
                <a:lnTo>
                  <a:pt x="190982" y="53181"/>
                </a:lnTo>
                <a:lnTo>
                  <a:pt x="194881" y="47665"/>
                </a:lnTo>
                <a:lnTo>
                  <a:pt x="196830" y="40174"/>
                </a:lnTo>
                <a:lnTo>
                  <a:pt x="196830" y="21245"/>
                </a:lnTo>
                <a:lnTo>
                  <a:pt x="194881" y="13761"/>
                </a:lnTo>
                <a:lnTo>
                  <a:pt x="190982" y="8256"/>
                </a:lnTo>
                <a:lnTo>
                  <a:pt x="187083" y="2752"/>
                </a:lnTo>
                <a:lnTo>
                  <a:pt x="181969" y="0"/>
                </a:lnTo>
                <a:lnTo>
                  <a:pt x="169338" y="0"/>
                </a:lnTo>
                <a:lnTo>
                  <a:pt x="164237" y="2752"/>
                </a:lnTo>
                <a:lnTo>
                  <a:pt x="160338" y="8256"/>
                </a:lnTo>
                <a:lnTo>
                  <a:pt x="156439" y="13761"/>
                </a:lnTo>
                <a:lnTo>
                  <a:pt x="154489" y="21245"/>
                </a:lnTo>
                <a:lnTo>
                  <a:pt x="154489" y="30709"/>
                </a:lnTo>
                <a:close/>
              </a:path>
              <a:path w="196830" h="61457">
                <a:moveTo>
                  <a:pt x="0" y="33324"/>
                </a:moveTo>
                <a:lnTo>
                  <a:pt x="0" y="39115"/>
                </a:lnTo>
                <a:lnTo>
                  <a:pt x="23207" y="39115"/>
                </a:lnTo>
                <a:lnTo>
                  <a:pt x="23207" y="33324"/>
                </a:lnTo>
                <a:lnTo>
                  <a:pt x="0" y="33324"/>
                </a:lnTo>
                <a:close/>
              </a:path>
              <a:path w="196830" h="61457">
                <a:moveTo>
                  <a:pt x="37470" y="48063"/>
                </a:moveTo>
                <a:lnTo>
                  <a:pt x="35277" y="43019"/>
                </a:lnTo>
                <a:lnTo>
                  <a:pt x="36679" y="58698"/>
                </a:lnTo>
                <a:lnTo>
                  <a:pt x="41780" y="61457"/>
                </a:lnTo>
                <a:lnTo>
                  <a:pt x="39662" y="53106"/>
                </a:lnTo>
                <a:lnTo>
                  <a:pt x="37470" y="480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6075823" y="3177575"/>
            <a:ext cx="21097" cy="0"/>
          </a:xfrm>
          <a:custGeom>
            <a:avLst/>
            <a:gdLst/>
            <a:ahLst/>
            <a:cxnLst/>
            <a:rect l="l" t="t" r="r" b="b"/>
            <a:pathLst>
              <a:path w="23207">
                <a:moveTo>
                  <a:pt x="0" y="0"/>
                </a:moveTo>
                <a:lnTo>
                  <a:pt x="23207" y="0"/>
                </a:lnTo>
              </a:path>
            </a:pathLst>
          </a:custGeom>
          <a:ln w="70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6148799" y="3193943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6626001" y="3145617"/>
            <a:ext cx="246170" cy="54227"/>
          </a:xfrm>
          <a:custGeom>
            <a:avLst/>
            <a:gdLst/>
            <a:ahLst/>
            <a:cxnLst/>
            <a:rect l="l" t="t" r="r" b="b"/>
            <a:pathLst>
              <a:path w="270787" h="61457">
                <a:moveTo>
                  <a:pt x="248676" y="55099"/>
                </a:moveTo>
                <a:lnTo>
                  <a:pt x="246832" y="54041"/>
                </a:lnTo>
                <a:lnTo>
                  <a:pt x="244989" y="52982"/>
                </a:lnTo>
                <a:lnTo>
                  <a:pt x="245456" y="60329"/>
                </a:lnTo>
                <a:lnTo>
                  <a:pt x="249037" y="61457"/>
                </a:lnTo>
                <a:lnTo>
                  <a:pt x="256138" y="61457"/>
                </a:lnTo>
                <a:lnTo>
                  <a:pt x="255889" y="55628"/>
                </a:lnTo>
                <a:lnTo>
                  <a:pt x="250682" y="55628"/>
                </a:lnTo>
                <a:lnTo>
                  <a:pt x="248676" y="55099"/>
                </a:lnTo>
                <a:close/>
              </a:path>
              <a:path w="270787" h="61457">
                <a:moveTo>
                  <a:pt x="10538" y="48063"/>
                </a:moveTo>
                <a:lnTo>
                  <a:pt x="8346" y="43019"/>
                </a:lnTo>
                <a:lnTo>
                  <a:pt x="9747" y="58698"/>
                </a:lnTo>
                <a:lnTo>
                  <a:pt x="14848" y="61457"/>
                </a:lnTo>
                <a:lnTo>
                  <a:pt x="12731" y="53106"/>
                </a:lnTo>
                <a:lnTo>
                  <a:pt x="10538" y="48063"/>
                </a:lnTo>
                <a:close/>
              </a:path>
              <a:path w="270787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5"/>
                </a:lnTo>
                <a:lnTo>
                  <a:pt x="12731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10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1" y="24209"/>
                </a:lnTo>
                <a:lnTo>
                  <a:pt x="35091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10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1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  <a:path w="270787" h="61457">
                <a:moveTo>
                  <a:pt x="53340" y="49837"/>
                </a:moveTo>
                <a:lnTo>
                  <a:pt x="53340" y="59700"/>
                </a:lnTo>
                <a:lnTo>
                  <a:pt x="63206" y="59700"/>
                </a:lnTo>
                <a:lnTo>
                  <a:pt x="63206" y="49837"/>
                </a:lnTo>
                <a:lnTo>
                  <a:pt x="53340" y="49837"/>
                </a:lnTo>
                <a:close/>
              </a:path>
              <a:path w="270787" h="61457">
                <a:moveTo>
                  <a:pt x="96005" y="55628"/>
                </a:moveTo>
                <a:lnTo>
                  <a:pt x="92940" y="55628"/>
                </a:lnTo>
                <a:lnTo>
                  <a:pt x="90430" y="55105"/>
                </a:lnTo>
                <a:lnTo>
                  <a:pt x="88475" y="54059"/>
                </a:lnTo>
                <a:lnTo>
                  <a:pt x="86519" y="53013"/>
                </a:lnTo>
                <a:lnTo>
                  <a:pt x="85541" y="51444"/>
                </a:lnTo>
                <a:lnTo>
                  <a:pt x="85541" y="48978"/>
                </a:lnTo>
                <a:lnTo>
                  <a:pt x="78590" y="48978"/>
                </a:lnTo>
                <a:lnTo>
                  <a:pt x="78590" y="52465"/>
                </a:lnTo>
                <a:lnTo>
                  <a:pt x="79923" y="55261"/>
                </a:lnTo>
                <a:lnTo>
                  <a:pt x="82589" y="57739"/>
                </a:lnTo>
                <a:lnTo>
                  <a:pt x="85254" y="60218"/>
                </a:lnTo>
                <a:lnTo>
                  <a:pt x="89490" y="61457"/>
                </a:lnTo>
                <a:lnTo>
                  <a:pt x="101946" y="61457"/>
                </a:lnTo>
                <a:lnTo>
                  <a:pt x="106911" y="59545"/>
                </a:lnTo>
                <a:lnTo>
                  <a:pt x="110187" y="55722"/>
                </a:lnTo>
                <a:lnTo>
                  <a:pt x="113463" y="51899"/>
                </a:lnTo>
                <a:lnTo>
                  <a:pt x="115101" y="47658"/>
                </a:lnTo>
                <a:lnTo>
                  <a:pt x="115101" y="39041"/>
                </a:lnTo>
                <a:lnTo>
                  <a:pt x="113930" y="35734"/>
                </a:lnTo>
                <a:lnTo>
                  <a:pt x="111588" y="33082"/>
                </a:lnTo>
                <a:lnTo>
                  <a:pt x="109246" y="30429"/>
                </a:lnTo>
                <a:lnTo>
                  <a:pt x="105721" y="28430"/>
                </a:lnTo>
                <a:lnTo>
                  <a:pt x="101012" y="27085"/>
                </a:lnTo>
                <a:lnTo>
                  <a:pt x="104027" y="26214"/>
                </a:lnTo>
                <a:lnTo>
                  <a:pt x="106338" y="25068"/>
                </a:lnTo>
                <a:lnTo>
                  <a:pt x="107944" y="23648"/>
                </a:lnTo>
                <a:lnTo>
                  <a:pt x="110766" y="20616"/>
                </a:lnTo>
                <a:lnTo>
                  <a:pt x="111588" y="18810"/>
                </a:lnTo>
                <a:lnTo>
                  <a:pt x="112410" y="17004"/>
                </a:lnTo>
                <a:lnTo>
                  <a:pt x="112821" y="15056"/>
                </a:lnTo>
                <a:lnTo>
                  <a:pt x="112821" y="9153"/>
                </a:lnTo>
                <a:lnTo>
                  <a:pt x="111401" y="6040"/>
                </a:lnTo>
                <a:lnTo>
                  <a:pt x="108561" y="3623"/>
                </a:lnTo>
                <a:lnTo>
                  <a:pt x="105721" y="1208"/>
                </a:lnTo>
                <a:lnTo>
                  <a:pt x="101473" y="0"/>
                </a:lnTo>
                <a:lnTo>
                  <a:pt x="89863" y="0"/>
                </a:lnTo>
                <a:lnTo>
                  <a:pt x="85603" y="1257"/>
                </a:lnTo>
                <a:lnTo>
                  <a:pt x="83037" y="3773"/>
                </a:lnTo>
                <a:lnTo>
                  <a:pt x="80471" y="6288"/>
                </a:lnTo>
                <a:lnTo>
                  <a:pt x="79188" y="9066"/>
                </a:lnTo>
                <a:lnTo>
                  <a:pt x="79188" y="12478"/>
                </a:lnTo>
                <a:lnTo>
                  <a:pt x="85840" y="12478"/>
                </a:lnTo>
                <a:lnTo>
                  <a:pt x="85840" y="12104"/>
                </a:lnTo>
                <a:lnTo>
                  <a:pt x="86245" y="9813"/>
                </a:lnTo>
                <a:lnTo>
                  <a:pt x="87864" y="7671"/>
                </a:lnTo>
                <a:lnTo>
                  <a:pt x="90549" y="6463"/>
                </a:lnTo>
                <a:lnTo>
                  <a:pt x="93700" y="5790"/>
                </a:lnTo>
                <a:lnTo>
                  <a:pt x="98484" y="5790"/>
                </a:lnTo>
                <a:lnTo>
                  <a:pt x="100925" y="6513"/>
                </a:lnTo>
                <a:lnTo>
                  <a:pt x="102769" y="7957"/>
                </a:lnTo>
                <a:lnTo>
                  <a:pt x="104612" y="9402"/>
                </a:lnTo>
                <a:lnTo>
                  <a:pt x="105534" y="11382"/>
                </a:lnTo>
                <a:lnTo>
                  <a:pt x="105534" y="15890"/>
                </a:lnTo>
                <a:lnTo>
                  <a:pt x="104974" y="17690"/>
                </a:lnTo>
                <a:lnTo>
                  <a:pt x="103852" y="19296"/>
                </a:lnTo>
                <a:lnTo>
                  <a:pt x="101212" y="22241"/>
                </a:lnTo>
                <a:lnTo>
                  <a:pt x="99293" y="23312"/>
                </a:lnTo>
                <a:lnTo>
                  <a:pt x="97375" y="24383"/>
                </a:lnTo>
                <a:lnTo>
                  <a:pt x="94722" y="24918"/>
                </a:lnTo>
                <a:lnTo>
                  <a:pt x="86998" y="24918"/>
                </a:lnTo>
                <a:lnTo>
                  <a:pt x="86998" y="30709"/>
                </a:lnTo>
                <a:lnTo>
                  <a:pt x="96391" y="30709"/>
                </a:lnTo>
                <a:lnTo>
                  <a:pt x="100757" y="31936"/>
                </a:lnTo>
                <a:lnTo>
                  <a:pt x="103609" y="34389"/>
                </a:lnTo>
                <a:lnTo>
                  <a:pt x="106462" y="36842"/>
                </a:lnTo>
                <a:lnTo>
                  <a:pt x="107889" y="39875"/>
                </a:lnTo>
                <a:lnTo>
                  <a:pt x="107889" y="45827"/>
                </a:lnTo>
                <a:lnTo>
                  <a:pt x="107415" y="47994"/>
                </a:lnTo>
                <a:lnTo>
                  <a:pt x="106469" y="49987"/>
                </a:lnTo>
                <a:lnTo>
                  <a:pt x="105522" y="51979"/>
                </a:lnTo>
                <a:lnTo>
                  <a:pt x="104139" y="53418"/>
                </a:lnTo>
                <a:lnTo>
                  <a:pt x="102320" y="54302"/>
                </a:lnTo>
                <a:lnTo>
                  <a:pt x="100501" y="55186"/>
                </a:lnTo>
                <a:lnTo>
                  <a:pt x="98396" y="55628"/>
                </a:lnTo>
                <a:lnTo>
                  <a:pt x="96005" y="55628"/>
                </a:lnTo>
                <a:close/>
              </a:path>
              <a:path w="270787" h="61457">
                <a:moveTo>
                  <a:pt x="127296" y="42030"/>
                </a:moveTo>
                <a:lnTo>
                  <a:pt x="155137" y="42030"/>
                </a:lnTo>
                <a:lnTo>
                  <a:pt x="134957" y="36238"/>
                </a:lnTo>
                <a:lnTo>
                  <a:pt x="155137" y="10909"/>
                </a:lnTo>
                <a:lnTo>
                  <a:pt x="155137" y="36238"/>
                </a:lnTo>
                <a:lnTo>
                  <a:pt x="134957" y="36238"/>
                </a:lnTo>
                <a:lnTo>
                  <a:pt x="155137" y="42030"/>
                </a:lnTo>
                <a:lnTo>
                  <a:pt x="155137" y="59700"/>
                </a:lnTo>
                <a:lnTo>
                  <a:pt x="162088" y="59700"/>
                </a:lnTo>
                <a:lnTo>
                  <a:pt x="162088" y="42030"/>
                </a:lnTo>
                <a:lnTo>
                  <a:pt x="170198" y="42030"/>
                </a:lnTo>
                <a:lnTo>
                  <a:pt x="170198" y="36238"/>
                </a:lnTo>
                <a:lnTo>
                  <a:pt x="162088" y="36238"/>
                </a:lnTo>
                <a:lnTo>
                  <a:pt x="162088" y="1718"/>
                </a:lnTo>
                <a:lnTo>
                  <a:pt x="155137" y="1718"/>
                </a:lnTo>
                <a:lnTo>
                  <a:pt x="127296" y="36238"/>
                </a:lnTo>
                <a:lnTo>
                  <a:pt x="127296" y="42030"/>
                </a:lnTo>
                <a:close/>
              </a:path>
              <a:path w="270787" h="61457">
                <a:moveTo>
                  <a:pt x="178320" y="42030"/>
                </a:moveTo>
                <a:lnTo>
                  <a:pt x="206161" y="42030"/>
                </a:lnTo>
                <a:lnTo>
                  <a:pt x="185980" y="36238"/>
                </a:lnTo>
                <a:lnTo>
                  <a:pt x="206161" y="10909"/>
                </a:lnTo>
                <a:lnTo>
                  <a:pt x="206161" y="36238"/>
                </a:lnTo>
                <a:lnTo>
                  <a:pt x="185980" y="36238"/>
                </a:lnTo>
                <a:lnTo>
                  <a:pt x="206161" y="42030"/>
                </a:lnTo>
                <a:lnTo>
                  <a:pt x="206161" y="59700"/>
                </a:lnTo>
                <a:lnTo>
                  <a:pt x="213112" y="59700"/>
                </a:lnTo>
                <a:lnTo>
                  <a:pt x="213112" y="42030"/>
                </a:lnTo>
                <a:lnTo>
                  <a:pt x="221221" y="42030"/>
                </a:lnTo>
                <a:lnTo>
                  <a:pt x="221221" y="36238"/>
                </a:lnTo>
                <a:lnTo>
                  <a:pt x="213112" y="36238"/>
                </a:lnTo>
                <a:lnTo>
                  <a:pt x="213112" y="1718"/>
                </a:lnTo>
                <a:lnTo>
                  <a:pt x="206161" y="1718"/>
                </a:lnTo>
                <a:lnTo>
                  <a:pt x="178320" y="36238"/>
                </a:lnTo>
                <a:lnTo>
                  <a:pt x="178320" y="42030"/>
                </a:lnTo>
                <a:close/>
              </a:path>
              <a:path w="270787" h="61457">
                <a:moveTo>
                  <a:pt x="264727" y="57378"/>
                </a:moveTo>
                <a:lnTo>
                  <a:pt x="266894" y="55118"/>
                </a:lnTo>
                <a:lnTo>
                  <a:pt x="268451" y="52228"/>
                </a:lnTo>
                <a:lnTo>
                  <a:pt x="270008" y="49339"/>
                </a:lnTo>
                <a:lnTo>
                  <a:pt x="270787" y="46126"/>
                </a:lnTo>
                <a:lnTo>
                  <a:pt x="270787" y="37534"/>
                </a:lnTo>
                <a:lnTo>
                  <a:pt x="269286" y="33231"/>
                </a:lnTo>
                <a:lnTo>
                  <a:pt x="266284" y="29682"/>
                </a:lnTo>
                <a:lnTo>
                  <a:pt x="263282" y="26133"/>
                </a:lnTo>
                <a:lnTo>
                  <a:pt x="259289" y="24358"/>
                </a:lnTo>
                <a:lnTo>
                  <a:pt x="252388" y="24358"/>
                </a:lnTo>
                <a:lnTo>
                  <a:pt x="250607" y="24626"/>
                </a:lnTo>
                <a:lnTo>
                  <a:pt x="247318" y="25697"/>
                </a:lnTo>
                <a:lnTo>
                  <a:pt x="244029" y="27646"/>
                </a:lnTo>
                <a:lnTo>
                  <a:pt x="240716" y="30435"/>
                </a:lnTo>
                <a:lnTo>
                  <a:pt x="239022" y="32652"/>
                </a:lnTo>
                <a:lnTo>
                  <a:pt x="238985" y="26139"/>
                </a:lnTo>
                <a:lnTo>
                  <a:pt x="239651" y="21811"/>
                </a:lnTo>
                <a:lnTo>
                  <a:pt x="240984" y="17615"/>
                </a:lnTo>
                <a:lnTo>
                  <a:pt x="242317" y="13418"/>
                </a:lnTo>
                <a:lnTo>
                  <a:pt x="244142" y="10398"/>
                </a:lnTo>
                <a:lnTo>
                  <a:pt x="246459" y="8555"/>
                </a:lnTo>
                <a:lnTo>
                  <a:pt x="248776" y="6712"/>
                </a:lnTo>
                <a:lnTo>
                  <a:pt x="251466" y="5790"/>
                </a:lnTo>
                <a:lnTo>
                  <a:pt x="257147" y="5790"/>
                </a:lnTo>
                <a:lnTo>
                  <a:pt x="259108" y="6301"/>
                </a:lnTo>
                <a:lnTo>
                  <a:pt x="261725" y="8343"/>
                </a:lnTo>
                <a:lnTo>
                  <a:pt x="262378" y="11021"/>
                </a:lnTo>
                <a:lnTo>
                  <a:pt x="269329" y="11021"/>
                </a:lnTo>
                <a:lnTo>
                  <a:pt x="269329" y="7883"/>
                </a:lnTo>
                <a:lnTo>
                  <a:pt x="268078" y="5417"/>
                </a:lnTo>
                <a:lnTo>
                  <a:pt x="265574" y="3250"/>
                </a:lnTo>
                <a:lnTo>
                  <a:pt x="263070" y="1083"/>
                </a:lnTo>
                <a:lnTo>
                  <a:pt x="259351" y="0"/>
                </a:lnTo>
                <a:lnTo>
                  <a:pt x="247169" y="0"/>
                </a:lnTo>
                <a:lnTo>
                  <a:pt x="241607" y="2814"/>
                </a:lnTo>
                <a:lnTo>
                  <a:pt x="237733" y="8443"/>
                </a:lnTo>
                <a:lnTo>
                  <a:pt x="233858" y="14072"/>
                </a:lnTo>
                <a:lnTo>
                  <a:pt x="231922" y="21619"/>
                </a:lnTo>
                <a:lnTo>
                  <a:pt x="231922" y="37758"/>
                </a:lnTo>
                <a:lnTo>
                  <a:pt x="232781" y="43362"/>
                </a:lnTo>
                <a:lnTo>
                  <a:pt x="234500" y="47895"/>
                </a:lnTo>
                <a:lnTo>
                  <a:pt x="236219" y="52428"/>
                </a:lnTo>
                <a:lnTo>
                  <a:pt x="238754" y="55821"/>
                </a:lnTo>
                <a:lnTo>
                  <a:pt x="242105" y="58075"/>
                </a:lnTo>
                <a:lnTo>
                  <a:pt x="245456" y="60329"/>
                </a:lnTo>
                <a:lnTo>
                  <a:pt x="244989" y="52982"/>
                </a:lnTo>
                <a:lnTo>
                  <a:pt x="243537" y="51425"/>
                </a:lnTo>
                <a:lnTo>
                  <a:pt x="242479" y="49371"/>
                </a:lnTo>
                <a:lnTo>
                  <a:pt x="241420" y="47316"/>
                </a:lnTo>
                <a:lnTo>
                  <a:pt x="240890" y="45143"/>
                </a:lnTo>
                <a:lnTo>
                  <a:pt x="240890" y="39389"/>
                </a:lnTo>
                <a:lnTo>
                  <a:pt x="241962" y="36407"/>
                </a:lnTo>
                <a:lnTo>
                  <a:pt x="244104" y="33904"/>
                </a:lnTo>
                <a:lnTo>
                  <a:pt x="246247" y="31400"/>
                </a:lnTo>
                <a:lnTo>
                  <a:pt x="249025" y="30149"/>
                </a:lnTo>
                <a:lnTo>
                  <a:pt x="255527" y="30149"/>
                </a:lnTo>
                <a:lnTo>
                  <a:pt x="258149" y="31245"/>
                </a:lnTo>
                <a:lnTo>
                  <a:pt x="260304" y="33436"/>
                </a:lnTo>
                <a:lnTo>
                  <a:pt x="262459" y="35629"/>
                </a:lnTo>
                <a:lnTo>
                  <a:pt x="263537" y="38605"/>
                </a:lnTo>
                <a:lnTo>
                  <a:pt x="263537" y="46151"/>
                </a:lnTo>
                <a:lnTo>
                  <a:pt x="262515" y="49308"/>
                </a:lnTo>
                <a:lnTo>
                  <a:pt x="260472" y="51836"/>
                </a:lnTo>
                <a:lnTo>
                  <a:pt x="258430" y="54364"/>
                </a:lnTo>
                <a:lnTo>
                  <a:pt x="255889" y="55628"/>
                </a:lnTo>
                <a:lnTo>
                  <a:pt x="256138" y="61457"/>
                </a:lnTo>
                <a:lnTo>
                  <a:pt x="259171" y="60641"/>
                </a:lnTo>
                <a:lnTo>
                  <a:pt x="261949" y="59009"/>
                </a:lnTo>
                <a:lnTo>
                  <a:pt x="264727" y="5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7111664" y="3145617"/>
            <a:ext cx="145213" cy="54227"/>
          </a:xfrm>
          <a:custGeom>
            <a:avLst/>
            <a:gdLst/>
            <a:ahLst/>
            <a:cxnLst/>
            <a:rect l="l" t="t" r="r" b="b"/>
            <a:pathLst>
              <a:path w="159734" h="61457">
                <a:moveTo>
                  <a:pt x="104668" y="57378"/>
                </a:moveTo>
                <a:lnTo>
                  <a:pt x="106836" y="55118"/>
                </a:lnTo>
                <a:lnTo>
                  <a:pt x="108393" y="52228"/>
                </a:lnTo>
                <a:lnTo>
                  <a:pt x="109950" y="49339"/>
                </a:lnTo>
                <a:lnTo>
                  <a:pt x="110729" y="46126"/>
                </a:lnTo>
                <a:lnTo>
                  <a:pt x="110729" y="37534"/>
                </a:lnTo>
                <a:lnTo>
                  <a:pt x="109228" y="33231"/>
                </a:lnTo>
                <a:lnTo>
                  <a:pt x="106226" y="29682"/>
                </a:lnTo>
                <a:lnTo>
                  <a:pt x="103223" y="26133"/>
                </a:lnTo>
                <a:lnTo>
                  <a:pt x="99231" y="24358"/>
                </a:lnTo>
                <a:lnTo>
                  <a:pt x="92330" y="24358"/>
                </a:lnTo>
                <a:lnTo>
                  <a:pt x="90548" y="24626"/>
                </a:lnTo>
                <a:lnTo>
                  <a:pt x="87260" y="25697"/>
                </a:lnTo>
                <a:lnTo>
                  <a:pt x="83971" y="27646"/>
                </a:lnTo>
                <a:lnTo>
                  <a:pt x="80658" y="30435"/>
                </a:lnTo>
                <a:lnTo>
                  <a:pt x="78964" y="32652"/>
                </a:lnTo>
                <a:lnTo>
                  <a:pt x="78926" y="26139"/>
                </a:lnTo>
                <a:lnTo>
                  <a:pt x="79593" y="21811"/>
                </a:lnTo>
                <a:lnTo>
                  <a:pt x="80926" y="17615"/>
                </a:lnTo>
                <a:lnTo>
                  <a:pt x="82258" y="13418"/>
                </a:lnTo>
                <a:lnTo>
                  <a:pt x="84083" y="10398"/>
                </a:lnTo>
                <a:lnTo>
                  <a:pt x="86400" y="8555"/>
                </a:lnTo>
                <a:lnTo>
                  <a:pt x="88717" y="6712"/>
                </a:lnTo>
                <a:lnTo>
                  <a:pt x="91408" y="5790"/>
                </a:lnTo>
                <a:lnTo>
                  <a:pt x="97088" y="5790"/>
                </a:lnTo>
                <a:lnTo>
                  <a:pt x="99050" y="6301"/>
                </a:lnTo>
                <a:lnTo>
                  <a:pt x="101666" y="8343"/>
                </a:lnTo>
                <a:lnTo>
                  <a:pt x="102320" y="11021"/>
                </a:lnTo>
                <a:lnTo>
                  <a:pt x="109271" y="11021"/>
                </a:lnTo>
                <a:lnTo>
                  <a:pt x="109271" y="7883"/>
                </a:lnTo>
                <a:lnTo>
                  <a:pt x="108019" y="5417"/>
                </a:lnTo>
                <a:lnTo>
                  <a:pt x="105515" y="3250"/>
                </a:lnTo>
                <a:lnTo>
                  <a:pt x="103012" y="1083"/>
                </a:lnTo>
                <a:lnTo>
                  <a:pt x="99293" y="0"/>
                </a:lnTo>
                <a:lnTo>
                  <a:pt x="87110" y="0"/>
                </a:lnTo>
                <a:lnTo>
                  <a:pt x="81548" y="2814"/>
                </a:lnTo>
                <a:lnTo>
                  <a:pt x="77674" y="8443"/>
                </a:lnTo>
                <a:lnTo>
                  <a:pt x="73800" y="14072"/>
                </a:lnTo>
                <a:lnTo>
                  <a:pt x="71863" y="21619"/>
                </a:lnTo>
                <a:lnTo>
                  <a:pt x="71863" y="37758"/>
                </a:lnTo>
                <a:lnTo>
                  <a:pt x="72723" y="43362"/>
                </a:lnTo>
                <a:lnTo>
                  <a:pt x="74441" y="47895"/>
                </a:lnTo>
                <a:lnTo>
                  <a:pt x="76161" y="52428"/>
                </a:lnTo>
                <a:lnTo>
                  <a:pt x="78695" y="55821"/>
                </a:lnTo>
                <a:lnTo>
                  <a:pt x="82047" y="58075"/>
                </a:lnTo>
                <a:lnTo>
                  <a:pt x="85398" y="60329"/>
                </a:lnTo>
                <a:lnTo>
                  <a:pt x="84930" y="52982"/>
                </a:lnTo>
                <a:lnTo>
                  <a:pt x="83479" y="51425"/>
                </a:lnTo>
                <a:lnTo>
                  <a:pt x="82420" y="49371"/>
                </a:lnTo>
                <a:lnTo>
                  <a:pt x="81361" y="47316"/>
                </a:lnTo>
                <a:lnTo>
                  <a:pt x="80832" y="45143"/>
                </a:lnTo>
                <a:lnTo>
                  <a:pt x="80832" y="39389"/>
                </a:lnTo>
                <a:lnTo>
                  <a:pt x="81903" y="36407"/>
                </a:lnTo>
                <a:lnTo>
                  <a:pt x="84046" y="33904"/>
                </a:lnTo>
                <a:lnTo>
                  <a:pt x="86189" y="31400"/>
                </a:lnTo>
                <a:lnTo>
                  <a:pt x="88966" y="30149"/>
                </a:lnTo>
                <a:lnTo>
                  <a:pt x="95469" y="30149"/>
                </a:lnTo>
                <a:lnTo>
                  <a:pt x="98091" y="31245"/>
                </a:lnTo>
                <a:lnTo>
                  <a:pt x="100246" y="33436"/>
                </a:lnTo>
                <a:lnTo>
                  <a:pt x="102401" y="35629"/>
                </a:lnTo>
                <a:lnTo>
                  <a:pt x="103479" y="38605"/>
                </a:lnTo>
                <a:lnTo>
                  <a:pt x="103479" y="46151"/>
                </a:lnTo>
                <a:lnTo>
                  <a:pt x="102457" y="49308"/>
                </a:lnTo>
                <a:lnTo>
                  <a:pt x="100414" y="51836"/>
                </a:lnTo>
                <a:lnTo>
                  <a:pt x="98371" y="54364"/>
                </a:lnTo>
                <a:lnTo>
                  <a:pt x="95830" y="55628"/>
                </a:lnTo>
                <a:lnTo>
                  <a:pt x="96079" y="61457"/>
                </a:lnTo>
                <a:lnTo>
                  <a:pt x="99112" y="60641"/>
                </a:lnTo>
                <a:lnTo>
                  <a:pt x="101890" y="59009"/>
                </a:lnTo>
                <a:lnTo>
                  <a:pt x="104668" y="57378"/>
                </a:lnTo>
                <a:close/>
              </a:path>
              <a:path w="159734" h="61457">
                <a:moveTo>
                  <a:pt x="88618" y="55099"/>
                </a:moveTo>
                <a:lnTo>
                  <a:pt x="86774" y="54041"/>
                </a:lnTo>
                <a:lnTo>
                  <a:pt x="84930" y="52982"/>
                </a:lnTo>
                <a:lnTo>
                  <a:pt x="85398" y="60329"/>
                </a:lnTo>
                <a:lnTo>
                  <a:pt x="88979" y="61457"/>
                </a:lnTo>
                <a:lnTo>
                  <a:pt x="96079" y="61457"/>
                </a:lnTo>
                <a:lnTo>
                  <a:pt x="95830" y="55628"/>
                </a:lnTo>
                <a:lnTo>
                  <a:pt x="90623" y="55628"/>
                </a:lnTo>
                <a:lnTo>
                  <a:pt x="88618" y="55099"/>
                </a:lnTo>
                <a:close/>
              </a:path>
              <a:path w="159734" h="61457">
                <a:moveTo>
                  <a:pt x="151512" y="49097"/>
                </a:moveTo>
                <a:lnTo>
                  <a:pt x="149569" y="51724"/>
                </a:lnTo>
                <a:lnTo>
                  <a:pt x="147626" y="54352"/>
                </a:lnTo>
                <a:lnTo>
                  <a:pt x="144624" y="55666"/>
                </a:lnTo>
                <a:lnTo>
                  <a:pt x="137548" y="55666"/>
                </a:lnTo>
                <a:lnTo>
                  <a:pt x="135156" y="55124"/>
                </a:lnTo>
                <a:lnTo>
                  <a:pt x="133387" y="54041"/>
                </a:lnTo>
                <a:lnTo>
                  <a:pt x="131619" y="52957"/>
                </a:lnTo>
                <a:lnTo>
                  <a:pt x="130734" y="51581"/>
                </a:lnTo>
                <a:lnTo>
                  <a:pt x="130734" y="49539"/>
                </a:lnTo>
                <a:lnTo>
                  <a:pt x="123783" y="49539"/>
                </a:lnTo>
                <a:lnTo>
                  <a:pt x="123783" y="53100"/>
                </a:lnTo>
                <a:lnTo>
                  <a:pt x="125322" y="55821"/>
                </a:lnTo>
                <a:lnTo>
                  <a:pt x="128399" y="58075"/>
                </a:lnTo>
                <a:lnTo>
                  <a:pt x="131476" y="60329"/>
                </a:lnTo>
                <a:lnTo>
                  <a:pt x="135568" y="61457"/>
                </a:lnTo>
                <a:lnTo>
                  <a:pt x="147103" y="61457"/>
                </a:lnTo>
                <a:lnTo>
                  <a:pt x="151886" y="59470"/>
                </a:lnTo>
                <a:lnTo>
                  <a:pt x="155025" y="55498"/>
                </a:lnTo>
                <a:lnTo>
                  <a:pt x="158164" y="51525"/>
                </a:lnTo>
                <a:lnTo>
                  <a:pt x="159734" y="47011"/>
                </a:lnTo>
                <a:lnTo>
                  <a:pt x="159734" y="38144"/>
                </a:lnTo>
                <a:lnTo>
                  <a:pt x="158874" y="34900"/>
                </a:lnTo>
                <a:lnTo>
                  <a:pt x="157155" y="32223"/>
                </a:lnTo>
                <a:lnTo>
                  <a:pt x="155436" y="29545"/>
                </a:lnTo>
                <a:lnTo>
                  <a:pt x="152932" y="27465"/>
                </a:lnTo>
                <a:lnTo>
                  <a:pt x="149644" y="25983"/>
                </a:lnTo>
                <a:lnTo>
                  <a:pt x="146355" y="24501"/>
                </a:lnTo>
                <a:lnTo>
                  <a:pt x="141709" y="23761"/>
                </a:lnTo>
                <a:lnTo>
                  <a:pt x="133948" y="23761"/>
                </a:lnTo>
                <a:lnTo>
                  <a:pt x="133948" y="8107"/>
                </a:lnTo>
                <a:lnTo>
                  <a:pt x="157417" y="8107"/>
                </a:lnTo>
                <a:lnTo>
                  <a:pt x="157417" y="1718"/>
                </a:lnTo>
                <a:lnTo>
                  <a:pt x="127558" y="1718"/>
                </a:lnTo>
                <a:lnTo>
                  <a:pt x="127558" y="29850"/>
                </a:lnTo>
                <a:lnTo>
                  <a:pt x="140762" y="29850"/>
                </a:lnTo>
                <a:lnTo>
                  <a:pt x="146006" y="31102"/>
                </a:lnTo>
                <a:lnTo>
                  <a:pt x="148597" y="33605"/>
                </a:lnTo>
                <a:lnTo>
                  <a:pt x="151188" y="36108"/>
                </a:lnTo>
                <a:lnTo>
                  <a:pt x="152484" y="39203"/>
                </a:lnTo>
                <a:lnTo>
                  <a:pt x="152484" y="46151"/>
                </a:lnTo>
                <a:lnTo>
                  <a:pt x="151512" y="49097"/>
                </a:lnTo>
                <a:close/>
              </a:path>
              <a:path w="159734" h="61457">
                <a:moveTo>
                  <a:pt x="11734" y="8929"/>
                </a:moveTo>
                <a:lnTo>
                  <a:pt x="11734" y="59700"/>
                </a:lnTo>
                <a:lnTo>
                  <a:pt x="18685" y="59700"/>
                </a:lnTo>
                <a:lnTo>
                  <a:pt x="18685" y="1718"/>
                </a:lnTo>
                <a:lnTo>
                  <a:pt x="11734" y="1718"/>
                </a:lnTo>
                <a:lnTo>
                  <a:pt x="0" y="7135"/>
                </a:lnTo>
                <a:lnTo>
                  <a:pt x="0" y="13599"/>
                </a:lnTo>
                <a:lnTo>
                  <a:pt x="11734" y="8929"/>
                </a:lnTo>
                <a:close/>
              </a:path>
              <a:path w="159734" h="61457">
                <a:moveTo>
                  <a:pt x="46352" y="49837"/>
                </a:moveTo>
                <a:lnTo>
                  <a:pt x="46352" y="59700"/>
                </a:lnTo>
                <a:lnTo>
                  <a:pt x="56217" y="59700"/>
                </a:lnTo>
                <a:lnTo>
                  <a:pt x="56217" y="49837"/>
                </a:lnTo>
                <a:lnTo>
                  <a:pt x="46352" y="498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7631005" y="3145617"/>
            <a:ext cx="38491" cy="54227"/>
          </a:xfrm>
          <a:custGeom>
            <a:avLst/>
            <a:gdLst/>
            <a:ahLst/>
            <a:cxnLst/>
            <a:rect l="l" t="t" r="r" b="b"/>
            <a:pathLst>
              <a:path w="42340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5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5" y="18431"/>
                </a:lnTo>
                <a:lnTo>
                  <a:pt x="10538" y="13375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7679498" y="3193943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7702961" y="3145617"/>
            <a:ext cx="34007" cy="54227"/>
          </a:xfrm>
          <a:custGeom>
            <a:avLst/>
            <a:gdLst/>
            <a:ahLst/>
            <a:cxnLst/>
            <a:rect l="l" t="t" r="r" b="b"/>
            <a:pathLst>
              <a:path w="37408" h="61457">
                <a:moveTo>
                  <a:pt x="16916" y="37098"/>
                </a:moveTo>
                <a:lnTo>
                  <a:pt x="18685" y="36824"/>
                </a:lnTo>
                <a:lnTo>
                  <a:pt x="21973" y="35728"/>
                </a:lnTo>
                <a:lnTo>
                  <a:pt x="25281" y="33792"/>
                </a:lnTo>
                <a:lnTo>
                  <a:pt x="28613" y="31021"/>
                </a:lnTo>
                <a:lnTo>
                  <a:pt x="30307" y="28804"/>
                </a:lnTo>
                <a:lnTo>
                  <a:pt x="30345" y="35317"/>
                </a:lnTo>
                <a:lnTo>
                  <a:pt x="29672" y="39645"/>
                </a:lnTo>
                <a:lnTo>
                  <a:pt x="28327" y="43841"/>
                </a:lnTo>
                <a:lnTo>
                  <a:pt x="26981" y="48038"/>
                </a:lnTo>
                <a:lnTo>
                  <a:pt x="25156" y="51058"/>
                </a:lnTo>
                <a:lnTo>
                  <a:pt x="22852" y="52901"/>
                </a:lnTo>
                <a:lnTo>
                  <a:pt x="20547" y="54744"/>
                </a:lnTo>
                <a:lnTo>
                  <a:pt x="17850" y="55666"/>
                </a:lnTo>
                <a:lnTo>
                  <a:pt x="12145" y="55666"/>
                </a:lnTo>
                <a:lnTo>
                  <a:pt x="10189" y="55149"/>
                </a:lnTo>
                <a:lnTo>
                  <a:pt x="7598" y="53082"/>
                </a:lnTo>
                <a:lnTo>
                  <a:pt x="6951" y="50435"/>
                </a:lnTo>
                <a:lnTo>
                  <a:pt x="0" y="50435"/>
                </a:lnTo>
                <a:lnTo>
                  <a:pt x="0" y="53573"/>
                </a:lnTo>
                <a:lnTo>
                  <a:pt x="1245" y="56039"/>
                </a:lnTo>
                <a:lnTo>
                  <a:pt x="3737" y="58206"/>
                </a:lnTo>
                <a:lnTo>
                  <a:pt x="6228" y="60373"/>
                </a:lnTo>
                <a:lnTo>
                  <a:pt x="9940" y="61457"/>
                </a:lnTo>
                <a:lnTo>
                  <a:pt x="22123" y="61457"/>
                </a:lnTo>
                <a:lnTo>
                  <a:pt x="27691" y="58642"/>
                </a:lnTo>
                <a:lnTo>
                  <a:pt x="31578" y="53013"/>
                </a:lnTo>
                <a:lnTo>
                  <a:pt x="35464" y="47384"/>
                </a:lnTo>
                <a:lnTo>
                  <a:pt x="37408" y="39825"/>
                </a:lnTo>
                <a:lnTo>
                  <a:pt x="37408" y="23661"/>
                </a:lnTo>
                <a:lnTo>
                  <a:pt x="36548" y="18063"/>
                </a:lnTo>
                <a:lnTo>
                  <a:pt x="34829" y="13542"/>
                </a:lnTo>
                <a:lnTo>
                  <a:pt x="33110" y="9022"/>
                </a:lnTo>
                <a:lnTo>
                  <a:pt x="30575" y="5635"/>
                </a:lnTo>
                <a:lnTo>
                  <a:pt x="27224" y="3381"/>
                </a:lnTo>
                <a:lnTo>
                  <a:pt x="23873" y="1127"/>
                </a:lnTo>
                <a:lnTo>
                  <a:pt x="20292" y="0"/>
                </a:lnTo>
                <a:lnTo>
                  <a:pt x="13191" y="0"/>
                </a:lnTo>
                <a:lnTo>
                  <a:pt x="10158" y="815"/>
                </a:lnTo>
                <a:lnTo>
                  <a:pt x="7380" y="2447"/>
                </a:lnTo>
                <a:lnTo>
                  <a:pt x="5793" y="15267"/>
                </a:lnTo>
                <a:lnTo>
                  <a:pt x="6813" y="12110"/>
                </a:lnTo>
                <a:lnTo>
                  <a:pt x="8856" y="9582"/>
                </a:lnTo>
                <a:lnTo>
                  <a:pt x="10900" y="7054"/>
                </a:lnTo>
                <a:lnTo>
                  <a:pt x="13428" y="5790"/>
                </a:lnTo>
                <a:lnTo>
                  <a:pt x="18610" y="5790"/>
                </a:lnTo>
                <a:lnTo>
                  <a:pt x="20622" y="6320"/>
                </a:lnTo>
                <a:lnTo>
                  <a:pt x="22478" y="7378"/>
                </a:lnTo>
                <a:lnTo>
                  <a:pt x="24334" y="8437"/>
                </a:lnTo>
                <a:lnTo>
                  <a:pt x="25785" y="9999"/>
                </a:lnTo>
                <a:lnTo>
                  <a:pt x="26832" y="12067"/>
                </a:lnTo>
                <a:lnTo>
                  <a:pt x="27878" y="14134"/>
                </a:lnTo>
                <a:lnTo>
                  <a:pt x="28401" y="16301"/>
                </a:lnTo>
                <a:lnTo>
                  <a:pt x="28401" y="22029"/>
                </a:lnTo>
                <a:lnTo>
                  <a:pt x="27330" y="25018"/>
                </a:lnTo>
                <a:lnTo>
                  <a:pt x="25188" y="27534"/>
                </a:lnTo>
                <a:lnTo>
                  <a:pt x="23045" y="30049"/>
                </a:lnTo>
                <a:lnTo>
                  <a:pt x="20280" y="31307"/>
                </a:lnTo>
                <a:lnTo>
                  <a:pt x="13802" y="31307"/>
                </a:lnTo>
                <a:lnTo>
                  <a:pt x="15023" y="37098"/>
                </a:lnTo>
                <a:lnTo>
                  <a:pt x="16916" y="37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7701636" y="3147776"/>
            <a:ext cx="14982" cy="30574"/>
          </a:xfrm>
          <a:custGeom>
            <a:avLst/>
            <a:gdLst/>
            <a:ahLst/>
            <a:cxnLst/>
            <a:rect l="l" t="t" r="r" b="b"/>
            <a:pathLst>
              <a:path w="16480" h="34651">
                <a:moveTo>
                  <a:pt x="1494" y="25747"/>
                </a:moveTo>
                <a:lnTo>
                  <a:pt x="4484" y="29308"/>
                </a:lnTo>
                <a:lnTo>
                  <a:pt x="7473" y="32870"/>
                </a:lnTo>
                <a:lnTo>
                  <a:pt x="11472" y="34651"/>
                </a:lnTo>
                <a:lnTo>
                  <a:pt x="16480" y="34651"/>
                </a:lnTo>
                <a:lnTo>
                  <a:pt x="15259" y="28860"/>
                </a:lnTo>
                <a:lnTo>
                  <a:pt x="12637" y="27764"/>
                </a:lnTo>
                <a:lnTo>
                  <a:pt x="10481" y="25572"/>
                </a:lnTo>
                <a:lnTo>
                  <a:pt x="8327" y="23380"/>
                </a:lnTo>
                <a:lnTo>
                  <a:pt x="7249" y="20392"/>
                </a:lnTo>
                <a:lnTo>
                  <a:pt x="7249" y="12820"/>
                </a:lnTo>
                <a:lnTo>
                  <a:pt x="8837" y="0"/>
                </a:lnTo>
                <a:lnTo>
                  <a:pt x="6059" y="1631"/>
                </a:lnTo>
                <a:lnTo>
                  <a:pt x="3892" y="3885"/>
                </a:lnTo>
                <a:lnTo>
                  <a:pt x="2335" y="6762"/>
                </a:lnTo>
                <a:lnTo>
                  <a:pt x="778" y="9638"/>
                </a:lnTo>
                <a:lnTo>
                  <a:pt x="0" y="12858"/>
                </a:lnTo>
                <a:lnTo>
                  <a:pt x="0" y="21450"/>
                </a:lnTo>
                <a:lnTo>
                  <a:pt x="1494" y="25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7749890" y="3147133"/>
            <a:ext cx="32682" cy="52710"/>
          </a:xfrm>
          <a:custGeom>
            <a:avLst/>
            <a:gdLst/>
            <a:ahLst/>
            <a:cxnLst/>
            <a:rect l="l" t="t" r="r" b="b"/>
            <a:pathLst>
              <a:path w="35950" h="59738">
                <a:moveTo>
                  <a:pt x="27728" y="47378"/>
                </a:moveTo>
                <a:lnTo>
                  <a:pt x="25785" y="50006"/>
                </a:lnTo>
                <a:lnTo>
                  <a:pt x="23842" y="52633"/>
                </a:lnTo>
                <a:lnTo>
                  <a:pt x="20840" y="53947"/>
                </a:lnTo>
                <a:lnTo>
                  <a:pt x="13764" y="53947"/>
                </a:lnTo>
                <a:lnTo>
                  <a:pt x="11373" y="53406"/>
                </a:lnTo>
                <a:lnTo>
                  <a:pt x="9603" y="52322"/>
                </a:lnTo>
                <a:lnTo>
                  <a:pt x="7835" y="51239"/>
                </a:lnTo>
                <a:lnTo>
                  <a:pt x="6950" y="49862"/>
                </a:lnTo>
                <a:lnTo>
                  <a:pt x="6950" y="47820"/>
                </a:lnTo>
                <a:lnTo>
                  <a:pt x="0" y="47820"/>
                </a:lnTo>
                <a:lnTo>
                  <a:pt x="0" y="51382"/>
                </a:lnTo>
                <a:lnTo>
                  <a:pt x="1538" y="54103"/>
                </a:lnTo>
                <a:lnTo>
                  <a:pt x="4614" y="56357"/>
                </a:lnTo>
                <a:lnTo>
                  <a:pt x="7692" y="58611"/>
                </a:lnTo>
                <a:lnTo>
                  <a:pt x="11784" y="59738"/>
                </a:lnTo>
                <a:lnTo>
                  <a:pt x="23319" y="59738"/>
                </a:lnTo>
                <a:lnTo>
                  <a:pt x="28102" y="57751"/>
                </a:lnTo>
                <a:lnTo>
                  <a:pt x="31241" y="53779"/>
                </a:lnTo>
                <a:lnTo>
                  <a:pt x="34380" y="49806"/>
                </a:lnTo>
                <a:lnTo>
                  <a:pt x="35950" y="45292"/>
                </a:lnTo>
                <a:lnTo>
                  <a:pt x="35950" y="36425"/>
                </a:lnTo>
                <a:lnTo>
                  <a:pt x="35090" y="33181"/>
                </a:lnTo>
                <a:lnTo>
                  <a:pt x="33371" y="30504"/>
                </a:lnTo>
                <a:lnTo>
                  <a:pt x="31652" y="27826"/>
                </a:lnTo>
                <a:lnTo>
                  <a:pt x="29149" y="25747"/>
                </a:lnTo>
                <a:lnTo>
                  <a:pt x="25860" y="24265"/>
                </a:lnTo>
                <a:lnTo>
                  <a:pt x="22571" y="22783"/>
                </a:lnTo>
                <a:lnTo>
                  <a:pt x="17925" y="22042"/>
                </a:lnTo>
                <a:lnTo>
                  <a:pt x="10164" y="22042"/>
                </a:lnTo>
                <a:lnTo>
                  <a:pt x="10164" y="6388"/>
                </a:lnTo>
                <a:lnTo>
                  <a:pt x="33633" y="6388"/>
                </a:lnTo>
                <a:lnTo>
                  <a:pt x="33633" y="0"/>
                </a:lnTo>
                <a:lnTo>
                  <a:pt x="3774" y="0"/>
                </a:lnTo>
                <a:lnTo>
                  <a:pt x="3774" y="28131"/>
                </a:lnTo>
                <a:lnTo>
                  <a:pt x="16978" y="28131"/>
                </a:lnTo>
                <a:lnTo>
                  <a:pt x="22222" y="29383"/>
                </a:lnTo>
                <a:lnTo>
                  <a:pt x="24813" y="31886"/>
                </a:lnTo>
                <a:lnTo>
                  <a:pt x="27405" y="34389"/>
                </a:lnTo>
                <a:lnTo>
                  <a:pt x="28700" y="37484"/>
                </a:lnTo>
                <a:lnTo>
                  <a:pt x="28700" y="44433"/>
                </a:lnTo>
                <a:lnTo>
                  <a:pt x="27728" y="4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7800940" y="3183576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5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7793353" y="3145617"/>
            <a:ext cx="38491" cy="54227"/>
          </a:xfrm>
          <a:custGeom>
            <a:avLst/>
            <a:gdLst/>
            <a:ahLst/>
            <a:cxnLst/>
            <a:rect l="l" t="t" r="r" b="b"/>
            <a:pathLst>
              <a:path w="42340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5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5" y="18431"/>
                </a:lnTo>
                <a:lnTo>
                  <a:pt x="10538" y="13375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7842659" y="3147133"/>
            <a:ext cx="32682" cy="52710"/>
          </a:xfrm>
          <a:custGeom>
            <a:avLst/>
            <a:gdLst/>
            <a:ahLst/>
            <a:cxnLst/>
            <a:rect l="l" t="t" r="r" b="b"/>
            <a:pathLst>
              <a:path w="35950" h="59738">
                <a:moveTo>
                  <a:pt x="27728" y="47378"/>
                </a:moveTo>
                <a:lnTo>
                  <a:pt x="25785" y="50006"/>
                </a:lnTo>
                <a:lnTo>
                  <a:pt x="23842" y="52633"/>
                </a:lnTo>
                <a:lnTo>
                  <a:pt x="20840" y="53947"/>
                </a:lnTo>
                <a:lnTo>
                  <a:pt x="13764" y="53947"/>
                </a:lnTo>
                <a:lnTo>
                  <a:pt x="11373" y="53406"/>
                </a:lnTo>
                <a:lnTo>
                  <a:pt x="9603" y="52322"/>
                </a:lnTo>
                <a:lnTo>
                  <a:pt x="7835" y="51239"/>
                </a:lnTo>
                <a:lnTo>
                  <a:pt x="6950" y="49862"/>
                </a:lnTo>
                <a:lnTo>
                  <a:pt x="6950" y="47820"/>
                </a:lnTo>
                <a:lnTo>
                  <a:pt x="0" y="47820"/>
                </a:lnTo>
                <a:lnTo>
                  <a:pt x="0" y="51382"/>
                </a:lnTo>
                <a:lnTo>
                  <a:pt x="1538" y="54103"/>
                </a:lnTo>
                <a:lnTo>
                  <a:pt x="4614" y="56357"/>
                </a:lnTo>
                <a:lnTo>
                  <a:pt x="7692" y="58611"/>
                </a:lnTo>
                <a:lnTo>
                  <a:pt x="11784" y="59738"/>
                </a:lnTo>
                <a:lnTo>
                  <a:pt x="23319" y="59738"/>
                </a:lnTo>
                <a:lnTo>
                  <a:pt x="28102" y="57751"/>
                </a:lnTo>
                <a:lnTo>
                  <a:pt x="31241" y="53779"/>
                </a:lnTo>
                <a:lnTo>
                  <a:pt x="34380" y="49806"/>
                </a:lnTo>
                <a:lnTo>
                  <a:pt x="35950" y="45292"/>
                </a:lnTo>
                <a:lnTo>
                  <a:pt x="35950" y="36425"/>
                </a:lnTo>
                <a:lnTo>
                  <a:pt x="35090" y="33181"/>
                </a:lnTo>
                <a:lnTo>
                  <a:pt x="33371" y="30504"/>
                </a:lnTo>
                <a:lnTo>
                  <a:pt x="31652" y="27826"/>
                </a:lnTo>
                <a:lnTo>
                  <a:pt x="29149" y="25747"/>
                </a:lnTo>
                <a:lnTo>
                  <a:pt x="25860" y="24265"/>
                </a:lnTo>
                <a:lnTo>
                  <a:pt x="22571" y="22783"/>
                </a:lnTo>
                <a:lnTo>
                  <a:pt x="17925" y="22042"/>
                </a:lnTo>
                <a:lnTo>
                  <a:pt x="10164" y="22042"/>
                </a:lnTo>
                <a:lnTo>
                  <a:pt x="10164" y="6388"/>
                </a:lnTo>
                <a:lnTo>
                  <a:pt x="33633" y="6388"/>
                </a:lnTo>
                <a:lnTo>
                  <a:pt x="33633" y="0"/>
                </a:lnTo>
                <a:lnTo>
                  <a:pt x="3774" y="0"/>
                </a:lnTo>
                <a:lnTo>
                  <a:pt x="3774" y="28131"/>
                </a:lnTo>
                <a:lnTo>
                  <a:pt x="16978" y="28131"/>
                </a:lnTo>
                <a:lnTo>
                  <a:pt x="22222" y="29383"/>
                </a:lnTo>
                <a:lnTo>
                  <a:pt x="24813" y="31886"/>
                </a:lnTo>
                <a:lnTo>
                  <a:pt x="27405" y="34389"/>
                </a:lnTo>
                <a:lnTo>
                  <a:pt x="28700" y="37484"/>
                </a:lnTo>
                <a:lnTo>
                  <a:pt x="28700" y="44433"/>
                </a:lnTo>
                <a:lnTo>
                  <a:pt x="27728" y="4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7638593" y="3183576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5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5166749" y="3243134"/>
            <a:ext cx="33192" cy="54227"/>
          </a:xfrm>
          <a:custGeom>
            <a:avLst/>
            <a:gdLst/>
            <a:ahLst/>
            <a:cxnLst/>
            <a:rect l="l" t="t" r="r" b="b"/>
            <a:pathLst>
              <a:path w="36511" h="61457">
                <a:moveTo>
                  <a:pt x="17414" y="55628"/>
                </a:moveTo>
                <a:lnTo>
                  <a:pt x="14350" y="55628"/>
                </a:lnTo>
                <a:lnTo>
                  <a:pt x="11840" y="55105"/>
                </a:lnTo>
                <a:lnTo>
                  <a:pt x="9884" y="54059"/>
                </a:lnTo>
                <a:lnTo>
                  <a:pt x="7928" y="53013"/>
                </a:lnTo>
                <a:lnTo>
                  <a:pt x="6950" y="51444"/>
                </a:lnTo>
                <a:lnTo>
                  <a:pt x="6950" y="48978"/>
                </a:lnTo>
                <a:lnTo>
                  <a:pt x="0" y="48978"/>
                </a:lnTo>
                <a:lnTo>
                  <a:pt x="0" y="52465"/>
                </a:lnTo>
                <a:lnTo>
                  <a:pt x="1332" y="55261"/>
                </a:lnTo>
                <a:lnTo>
                  <a:pt x="3998" y="57739"/>
                </a:lnTo>
                <a:lnTo>
                  <a:pt x="6664" y="60218"/>
                </a:lnTo>
                <a:lnTo>
                  <a:pt x="10899" y="61457"/>
                </a:lnTo>
                <a:lnTo>
                  <a:pt x="23356" y="61457"/>
                </a:lnTo>
                <a:lnTo>
                  <a:pt x="28320" y="59545"/>
                </a:lnTo>
                <a:lnTo>
                  <a:pt x="31596" y="55722"/>
                </a:lnTo>
                <a:lnTo>
                  <a:pt x="34872" y="51899"/>
                </a:lnTo>
                <a:lnTo>
                  <a:pt x="36511" y="47658"/>
                </a:lnTo>
                <a:lnTo>
                  <a:pt x="36511" y="39041"/>
                </a:lnTo>
                <a:lnTo>
                  <a:pt x="35340" y="35734"/>
                </a:lnTo>
                <a:lnTo>
                  <a:pt x="32998" y="33082"/>
                </a:lnTo>
                <a:lnTo>
                  <a:pt x="30656" y="30429"/>
                </a:lnTo>
                <a:lnTo>
                  <a:pt x="27131" y="28430"/>
                </a:lnTo>
                <a:lnTo>
                  <a:pt x="22422" y="27085"/>
                </a:lnTo>
                <a:lnTo>
                  <a:pt x="25436" y="26214"/>
                </a:lnTo>
                <a:lnTo>
                  <a:pt x="27747" y="25068"/>
                </a:lnTo>
                <a:lnTo>
                  <a:pt x="29354" y="23648"/>
                </a:lnTo>
                <a:lnTo>
                  <a:pt x="32176" y="20616"/>
                </a:lnTo>
                <a:lnTo>
                  <a:pt x="32998" y="18810"/>
                </a:lnTo>
                <a:lnTo>
                  <a:pt x="33820" y="17004"/>
                </a:lnTo>
                <a:lnTo>
                  <a:pt x="34231" y="15056"/>
                </a:lnTo>
                <a:lnTo>
                  <a:pt x="34231" y="9153"/>
                </a:lnTo>
                <a:lnTo>
                  <a:pt x="32811" y="6040"/>
                </a:lnTo>
                <a:lnTo>
                  <a:pt x="29971" y="3623"/>
                </a:lnTo>
                <a:lnTo>
                  <a:pt x="27131" y="1208"/>
                </a:lnTo>
                <a:lnTo>
                  <a:pt x="22883" y="0"/>
                </a:lnTo>
                <a:lnTo>
                  <a:pt x="11273" y="0"/>
                </a:lnTo>
                <a:lnTo>
                  <a:pt x="7013" y="1257"/>
                </a:lnTo>
                <a:lnTo>
                  <a:pt x="4447" y="3773"/>
                </a:lnTo>
                <a:lnTo>
                  <a:pt x="1880" y="6288"/>
                </a:lnTo>
                <a:lnTo>
                  <a:pt x="597" y="9066"/>
                </a:lnTo>
                <a:lnTo>
                  <a:pt x="597" y="12478"/>
                </a:lnTo>
                <a:lnTo>
                  <a:pt x="7249" y="12478"/>
                </a:lnTo>
                <a:lnTo>
                  <a:pt x="7249" y="12104"/>
                </a:lnTo>
                <a:lnTo>
                  <a:pt x="7654" y="9813"/>
                </a:lnTo>
                <a:lnTo>
                  <a:pt x="9274" y="7671"/>
                </a:lnTo>
                <a:lnTo>
                  <a:pt x="11958" y="6463"/>
                </a:lnTo>
                <a:lnTo>
                  <a:pt x="15110" y="5790"/>
                </a:lnTo>
                <a:lnTo>
                  <a:pt x="19893" y="5790"/>
                </a:lnTo>
                <a:lnTo>
                  <a:pt x="22335" y="6513"/>
                </a:lnTo>
                <a:lnTo>
                  <a:pt x="24178" y="7957"/>
                </a:lnTo>
                <a:lnTo>
                  <a:pt x="26022" y="9402"/>
                </a:lnTo>
                <a:lnTo>
                  <a:pt x="26944" y="11382"/>
                </a:lnTo>
                <a:lnTo>
                  <a:pt x="26944" y="15890"/>
                </a:lnTo>
                <a:lnTo>
                  <a:pt x="26383" y="17690"/>
                </a:lnTo>
                <a:lnTo>
                  <a:pt x="25262" y="19296"/>
                </a:lnTo>
                <a:lnTo>
                  <a:pt x="22621" y="22241"/>
                </a:lnTo>
                <a:lnTo>
                  <a:pt x="20703" y="23312"/>
                </a:lnTo>
                <a:lnTo>
                  <a:pt x="18784" y="24383"/>
                </a:lnTo>
                <a:lnTo>
                  <a:pt x="16131" y="24918"/>
                </a:lnTo>
                <a:lnTo>
                  <a:pt x="8408" y="24918"/>
                </a:lnTo>
                <a:lnTo>
                  <a:pt x="8408" y="30709"/>
                </a:lnTo>
                <a:lnTo>
                  <a:pt x="17800" y="30709"/>
                </a:lnTo>
                <a:lnTo>
                  <a:pt x="22166" y="31936"/>
                </a:lnTo>
                <a:lnTo>
                  <a:pt x="25019" y="34389"/>
                </a:lnTo>
                <a:lnTo>
                  <a:pt x="27872" y="36842"/>
                </a:lnTo>
                <a:lnTo>
                  <a:pt x="29298" y="39875"/>
                </a:lnTo>
                <a:lnTo>
                  <a:pt x="29298" y="45827"/>
                </a:lnTo>
                <a:lnTo>
                  <a:pt x="28825" y="47994"/>
                </a:lnTo>
                <a:lnTo>
                  <a:pt x="27878" y="49987"/>
                </a:lnTo>
                <a:lnTo>
                  <a:pt x="26931" y="51979"/>
                </a:lnTo>
                <a:lnTo>
                  <a:pt x="25549" y="53418"/>
                </a:lnTo>
                <a:lnTo>
                  <a:pt x="23730" y="54302"/>
                </a:lnTo>
                <a:lnTo>
                  <a:pt x="21911" y="55186"/>
                </a:lnTo>
                <a:lnTo>
                  <a:pt x="19806" y="55628"/>
                </a:lnTo>
                <a:lnTo>
                  <a:pt x="17414" y="556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5214185" y="3244649"/>
            <a:ext cx="32682" cy="52710"/>
          </a:xfrm>
          <a:custGeom>
            <a:avLst/>
            <a:gdLst/>
            <a:ahLst/>
            <a:cxnLst/>
            <a:rect l="l" t="t" r="r" b="b"/>
            <a:pathLst>
              <a:path w="35950" h="59738">
                <a:moveTo>
                  <a:pt x="27729" y="47378"/>
                </a:moveTo>
                <a:lnTo>
                  <a:pt x="25785" y="50006"/>
                </a:lnTo>
                <a:lnTo>
                  <a:pt x="23842" y="52633"/>
                </a:lnTo>
                <a:lnTo>
                  <a:pt x="20840" y="53947"/>
                </a:lnTo>
                <a:lnTo>
                  <a:pt x="13764" y="53947"/>
                </a:lnTo>
                <a:lnTo>
                  <a:pt x="11373" y="53406"/>
                </a:lnTo>
                <a:lnTo>
                  <a:pt x="9604" y="52322"/>
                </a:lnTo>
                <a:lnTo>
                  <a:pt x="7835" y="51239"/>
                </a:lnTo>
                <a:lnTo>
                  <a:pt x="6950" y="49862"/>
                </a:lnTo>
                <a:lnTo>
                  <a:pt x="6950" y="47820"/>
                </a:lnTo>
                <a:lnTo>
                  <a:pt x="0" y="47820"/>
                </a:lnTo>
                <a:lnTo>
                  <a:pt x="0" y="51382"/>
                </a:lnTo>
                <a:lnTo>
                  <a:pt x="1538" y="54103"/>
                </a:lnTo>
                <a:lnTo>
                  <a:pt x="4615" y="56357"/>
                </a:lnTo>
                <a:lnTo>
                  <a:pt x="7692" y="58611"/>
                </a:lnTo>
                <a:lnTo>
                  <a:pt x="11784" y="59738"/>
                </a:lnTo>
                <a:lnTo>
                  <a:pt x="23319" y="59738"/>
                </a:lnTo>
                <a:lnTo>
                  <a:pt x="28102" y="57751"/>
                </a:lnTo>
                <a:lnTo>
                  <a:pt x="31241" y="53779"/>
                </a:lnTo>
                <a:lnTo>
                  <a:pt x="34380" y="49806"/>
                </a:lnTo>
                <a:lnTo>
                  <a:pt x="35950" y="45292"/>
                </a:lnTo>
                <a:lnTo>
                  <a:pt x="35950" y="36425"/>
                </a:lnTo>
                <a:lnTo>
                  <a:pt x="35090" y="33181"/>
                </a:lnTo>
                <a:lnTo>
                  <a:pt x="33371" y="30504"/>
                </a:lnTo>
                <a:lnTo>
                  <a:pt x="31652" y="27826"/>
                </a:lnTo>
                <a:lnTo>
                  <a:pt x="29149" y="25747"/>
                </a:lnTo>
                <a:lnTo>
                  <a:pt x="25860" y="24265"/>
                </a:lnTo>
                <a:lnTo>
                  <a:pt x="22571" y="22783"/>
                </a:lnTo>
                <a:lnTo>
                  <a:pt x="17925" y="22042"/>
                </a:lnTo>
                <a:lnTo>
                  <a:pt x="10164" y="22042"/>
                </a:lnTo>
                <a:lnTo>
                  <a:pt x="10164" y="6388"/>
                </a:lnTo>
                <a:lnTo>
                  <a:pt x="33633" y="6388"/>
                </a:lnTo>
                <a:lnTo>
                  <a:pt x="33633" y="0"/>
                </a:lnTo>
                <a:lnTo>
                  <a:pt x="3774" y="0"/>
                </a:lnTo>
                <a:lnTo>
                  <a:pt x="3774" y="28131"/>
                </a:lnTo>
                <a:lnTo>
                  <a:pt x="16978" y="28131"/>
                </a:lnTo>
                <a:lnTo>
                  <a:pt x="22223" y="29383"/>
                </a:lnTo>
                <a:lnTo>
                  <a:pt x="24814" y="31886"/>
                </a:lnTo>
                <a:lnTo>
                  <a:pt x="27405" y="34389"/>
                </a:lnTo>
                <a:lnTo>
                  <a:pt x="28700" y="37484"/>
                </a:lnTo>
                <a:lnTo>
                  <a:pt x="28700" y="44433"/>
                </a:lnTo>
                <a:lnTo>
                  <a:pt x="27729" y="4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5070820" y="3275092"/>
            <a:ext cx="21097" cy="0"/>
          </a:xfrm>
          <a:custGeom>
            <a:avLst/>
            <a:gdLst/>
            <a:ahLst/>
            <a:cxnLst/>
            <a:rect l="l" t="t" r="r" b="b"/>
            <a:pathLst>
              <a:path w="23207">
                <a:moveTo>
                  <a:pt x="0" y="0"/>
                </a:moveTo>
                <a:lnTo>
                  <a:pt x="23207" y="0"/>
                </a:lnTo>
              </a:path>
            </a:pathLst>
          </a:custGeom>
          <a:ln w="70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5097409" y="3243133"/>
            <a:ext cx="34006" cy="52676"/>
          </a:xfrm>
          <a:custGeom>
            <a:avLst/>
            <a:gdLst/>
            <a:ahLst/>
            <a:cxnLst/>
            <a:rect l="l" t="t" r="r" b="b"/>
            <a:pathLst>
              <a:path w="37407" h="59700">
                <a:moveTo>
                  <a:pt x="7249" y="53312"/>
                </a:moveTo>
                <a:lnTo>
                  <a:pt x="7249" y="46089"/>
                </a:lnTo>
                <a:lnTo>
                  <a:pt x="11709" y="40124"/>
                </a:lnTo>
                <a:lnTo>
                  <a:pt x="20628" y="33997"/>
                </a:lnTo>
                <a:lnTo>
                  <a:pt x="23468" y="32054"/>
                </a:lnTo>
                <a:lnTo>
                  <a:pt x="25088" y="30933"/>
                </a:lnTo>
                <a:lnTo>
                  <a:pt x="27187" y="29234"/>
                </a:lnTo>
                <a:lnTo>
                  <a:pt x="29765" y="26955"/>
                </a:lnTo>
                <a:lnTo>
                  <a:pt x="32344" y="24676"/>
                </a:lnTo>
                <a:lnTo>
                  <a:pt x="34069" y="22490"/>
                </a:lnTo>
                <a:lnTo>
                  <a:pt x="34941" y="20398"/>
                </a:lnTo>
                <a:lnTo>
                  <a:pt x="35813" y="18306"/>
                </a:lnTo>
                <a:lnTo>
                  <a:pt x="36249" y="16226"/>
                </a:lnTo>
                <a:lnTo>
                  <a:pt x="36249" y="10273"/>
                </a:lnTo>
                <a:lnTo>
                  <a:pt x="34854" y="6942"/>
                </a:lnTo>
                <a:lnTo>
                  <a:pt x="32063" y="4165"/>
                </a:lnTo>
                <a:lnTo>
                  <a:pt x="29273" y="1388"/>
                </a:lnTo>
                <a:lnTo>
                  <a:pt x="24602" y="0"/>
                </a:lnTo>
                <a:lnTo>
                  <a:pt x="14462" y="0"/>
                </a:lnTo>
                <a:lnTo>
                  <a:pt x="11491" y="548"/>
                </a:lnTo>
                <a:lnTo>
                  <a:pt x="9137" y="1643"/>
                </a:lnTo>
                <a:lnTo>
                  <a:pt x="6782" y="2739"/>
                </a:lnTo>
                <a:lnTo>
                  <a:pt x="4914" y="4196"/>
                </a:lnTo>
                <a:lnTo>
                  <a:pt x="3531" y="6014"/>
                </a:lnTo>
                <a:lnTo>
                  <a:pt x="2148" y="7833"/>
                </a:lnTo>
                <a:lnTo>
                  <a:pt x="1457" y="9763"/>
                </a:lnTo>
                <a:lnTo>
                  <a:pt x="1457" y="12179"/>
                </a:lnTo>
                <a:lnTo>
                  <a:pt x="8408" y="12179"/>
                </a:lnTo>
                <a:lnTo>
                  <a:pt x="8408" y="11805"/>
                </a:lnTo>
                <a:lnTo>
                  <a:pt x="9180" y="8872"/>
                </a:lnTo>
                <a:lnTo>
                  <a:pt x="12270" y="6407"/>
                </a:lnTo>
                <a:lnTo>
                  <a:pt x="14636" y="5790"/>
                </a:lnTo>
                <a:lnTo>
                  <a:pt x="21338" y="5790"/>
                </a:lnTo>
                <a:lnTo>
                  <a:pt x="24029" y="6650"/>
                </a:lnTo>
                <a:lnTo>
                  <a:pt x="25897" y="8368"/>
                </a:lnTo>
                <a:lnTo>
                  <a:pt x="27766" y="10087"/>
                </a:lnTo>
                <a:lnTo>
                  <a:pt x="28700" y="12055"/>
                </a:lnTo>
                <a:lnTo>
                  <a:pt x="28700" y="16438"/>
                </a:lnTo>
                <a:lnTo>
                  <a:pt x="28003" y="18517"/>
                </a:lnTo>
                <a:lnTo>
                  <a:pt x="26607" y="20510"/>
                </a:lnTo>
                <a:lnTo>
                  <a:pt x="25187" y="22503"/>
                </a:lnTo>
                <a:lnTo>
                  <a:pt x="21861" y="25516"/>
                </a:lnTo>
                <a:lnTo>
                  <a:pt x="16629" y="29551"/>
                </a:lnTo>
                <a:lnTo>
                  <a:pt x="12705" y="32577"/>
                </a:lnTo>
                <a:lnTo>
                  <a:pt x="8121" y="36114"/>
                </a:lnTo>
                <a:lnTo>
                  <a:pt x="4858" y="39732"/>
                </a:lnTo>
                <a:lnTo>
                  <a:pt x="2914" y="43430"/>
                </a:lnTo>
                <a:lnTo>
                  <a:pt x="971" y="47129"/>
                </a:lnTo>
                <a:lnTo>
                  <a:pt x="0" y="50548"/>
                </a:lnTo>
                <a:lnTo>
                  <a:pt x="0" y="59700"/>
                </a:lnTo>
                <a:lnTo>
                  <a:pt x="37407" y="59700"/>
                </a:lnTo>
                <a:lnTo>
                  <a:pt x="37407" y="53312"/>
                </a:lnTo>
                <a:lnTo>
                  <a:pt x="7249" y="53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5143794" y="3291459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5620996" y="3243134"/>
            <a:ext cx="247495" cy="54227"/>
          </a:xfrm>
          <a:custGeom>
            <a:avLst/>
            <a:gdLst/>
            <a:ahLst/>
            <a:cxnLst/>
            <a:rect l="l" t="t" r="r" b="b"/>
            <a:pathLst>
              <a:path w="272244" h="61457">
                <a:moveTo>
                  <a:pt x="76534" y="30709"/>
                </a:moveTo>
                <a:lnTo>
                  <a:pt x="76534" y="40174"/>
                </a:lnTo>
                <a:lnTo>
                  <a:pt x="78484" y="47665"/>
                </a:lnTo>
                <a:lnTo>
                  <a:pt x="82383" y="53181"/>
                </a:lnTo>
                <a:lnTo>
                  <a:pt x="86282" y="58698"/>
                </a:lnTo>
                <a:lnTo>
                  <a:pt x="84881" y="43019"/>
                </a:lnTo>
                <a:lnTo>
                  <a:pt x="83784" y="37235"/>
                </a:lnTo>
                <a:lnTo>
                  <a:pt x="83784" y="24209"/>
                </a:lnTo>
                <a:lnTo>
                  <a:pt x="84881" y="18431"/>
                </a:lnTo>
                <a:lnTo>
                  <a:pt x="87073" y="13375"/>
                </a:lnTo>
                <a:lnTo>
                  <a:pt x="89265" y="8318"/>
                </a:lnTo>
                <a:lnTo>
                  <a:pt x="92803" y="5790"/>
                </a:lnTo>
                <a:lnTo>
                  <a:pt x="102594" y="5790"/>
                </a:lnTo>
                <a:lnTo>
                  <a:pt x="106144" y="8318"/>
                </a:lnTo>
                <a:lnTo>
                  <a:pt x="108337" y="13375"/>
                </a:lnTo>
                <a:lnTo>
                  <a:pt x="110529" y="18431"/>
                </a:lnTo>
                <a:lnTo>
                  <a:pt x="111625" y="24209"/>
                </a:lnTo>
                <a:lnTo>
                  <a:pt x="111625" y="37235"/>
                </a:lnTo>
                <a:lnTo>
                  <a:pt x="110529" y="43019"/>
                </a:lnTo>
                <a:lnTo>
                  <a:pt x="108337" y="48063"/>
                </a:lnTo>
                <a:lnTo>
                  <a:pt x="106144" y="53106"/>
                </a:lnTo>
                <a:lnTo>
                  <a:pt x="102594" y="55628"/>
                </a:lnTo>
                <a:lnTo>
                  <a:pt x="92803" y="55628"/>
                </a:lnTo>
                <a:lnTo>
                  <a:pt x="89265" y="53106"/>
                </a:lnTo>
                <a:lnTo>
                  <a:pt x="91383" y="61457"/>
                </a:lnTo>
                <a:lnTo>
                  <a:pt x="104014" y="61457"/>
                </a:lnTo>
                <a:lnTo>
                  <a:pt x="109128" y="58698"/>
                </a:lnTo>
                <a:lnTo>
                  <a:pt x="113027" y="53181"/>
                </a:lnTo>
                <a:lnTo>
                  <a:pt x="116926" y="47665"/>
                </a:lnTo>
                <a:lnTo>
                  <a:pt x="118875" y="40174"/>
                </a:lnTo>
                <a:lnTo>
                  <a:pt x="118875" y="21245"/>
                </a:lnTo>
                <a:lnTo>
                  <a:pt x="116926" y="13761"/>
                </a:lnTo>
                <a:lnTo>
                  <a:pt x="113027" y="8256"/>
                </a:lnTo>
                <a:lnTo>
                  <a:pt x="109128" y="2752"/>
                </a:lnTo>
                <a:lnTo>
                  <a:pt x="104014" y="0"/>
                </a:lnTo>
                <a:lnTo>
                  <a:pt x="91383" y="0"/>
                </a:lnTo>
                <a:lnTo>
                  <a:pt x="86282" y="2752"/>
                </a:lnTo>
                <a:lnTo>
                  <a:pt x="82383" y="8256"/>
                </a:lnTo>
                <a:lnTo>
                  <a:pt x="78484" y="13761"/>
                </a:lnTo>
                <a:lnTo>
                  <a:pt x="76534" y="21245"/>
                </a:lnTo>
                <a:lnTo>
                  <a:pt x="76534" y="30709"/>
                </a:lnTo>
                <a:close/>
              </a:path>
              <a:path w="272244" h="61457">
                <a:moveTo>
                  <a:pt x="138096" y="48063"/>
                </a:moveTo>
                <a:lnTo>
                  <a:pt x="135904" y="43019"/>
                </a:lnTo>
                <a:lnTo>
                  <a:pt x="137305" y="58698"/>
                </a:lnTo>
                <a:lnTo>
                  <a:pt x="142406" y="61457"/>
                </a:lnTo>
                <a:lnTo>
                  <a:pt x="140289" y="53106"/>
                </a:lnTo>
                <a:lnTo>
                  <a:pt x="138096" y="48063"/>
                </a:lnTo>
                <a:close/>
              </a:path>
              <a:path w="272244" h="61457">
                <a:moveTo>
                  <a:pt x="127558" y="30709"/>
                </a:moveTo>
                <a:lnTo>
                  <a:pt x="127558" y="40174"/>
                </a:lnTo>
                <a:lnTo>
                  <a:pt x="129507" y="47665"/>
                </a:lnTo>
                <a:lnTo>
                  <a:pt x="133406" y="53181"/>
                </a:lnTo>
                <a:lnTo>
                  <a:pt x="137305" y="58698"/>
                </a:lnTo>
                <a:lnTo>
                  <a:pt x="135904" y="43019"/>
                </a:lnTo>
                <a:lnTo>
                  <a:pt x="134808" y="37235"/>
                </a:lnTo>
                <a:lnTo>
                  <a:pt x="134808" y="24209"/>
                </a:lnTo>
                <a:lnTo>
                  <a:pt x="135904" y="18431"/>
                </a:lnTo>
                <a:lnTo>
                  <a:pt x="138096" y="13375"/>
                </a:lnTo>
                <a:lnTo>
                  <a:pt x="140289" y="8318"/>
                </a:lnTo>
                <a:lnTo>
                  <a:pt x="143826" y="5790"/>
                </a:lnTo>
                <a:lnTo>
                  <a:pt x="153618" y="5790"/>
                </a:lnTo>
                <a:lnTo>
                  <a:pt x="157168" y="8318"/>
                </a:lnTo>
                <a:lnTo>
                  <a:pt x="159360" y="13375"/>
                </a:lnTo>
                <a:lnTo>
                  <a:pt x="161553" y="18431"/>
                </a:lnTo>
                <a:lnTo>
                  <a:pt x="162649" y="24209"/>
                </a:lnTo>
                <a:lnTo>
                  <a:pt x="162649" y="37235"/>
                </a:lnTo>
                <a:lnTo>
                  <a:pt x="161553" y="43019"/>
                </a:lnTo>
                <a:lnTo>
                  <a:pt x="159360" y="48063"/>
                </a:lnTo>
                <a:lnTo>
                  <a:pt x="157168" y="53106"/>
                </a:lnTo>
                <a:lnTo>
                  <a:pt x="153618" y="55628"/>
                </a:lnTo>
                <a:lnTo>
                  <a:pt x="143826" y="55628"/>
                </a:lnTo>
                <a:lnTo>
                  <a:pt x="140289" y="53106"/>
                </a:lnTo>
                <a:lnTo>
                  <a:pt x="142406" y="61457"/>
                </a:lnTo>
                <a:lnTo>
                  <a:pt x="155038" y="61457"/>
                </a:lnTo>
                <a:lnTo>
                  <a:pt x="160151" y="58698"/>
                </a:lnTo>
                <a:lnTo>
                  <a:pt x="164050" y="53181"/>
                </a:lnTo>
                <a:lnTo>
                  <a:pt x="167949" y="47665"/>
                </a:lnTo>
                <a:lnTo>
                  <a:pt x="169899" y="40174"/>
                </a:lnTo>
                <a:lnTo>
                  <a:pt x="169899" y="21245"/>
                </a:lnTo>
                <a:lnTo>
                  <a:pt x="167949" y="13761"/>
                </a:lnTo>
                <a:lnTo>
                  <a:pt x="164050" y="8256"/>
                </a:lnTo>
                <a:lnTo>
                  <a:pt x="160151" y="2752"/>
                </a:lnTo>
                <a:lnTo>
                  <a:pt x="155038" y="0"/>
                </a:lnTo>
                <a:lnTo>
                  <a:pt x="142406" y="0"/>
                </a:lnTo>
                <a:lnTo>
                  <a:pt x="137305" y="2752"/>
                </a:lnTo>
                <a:lnTo>
                  <a:pt x="133406" y="8256"/>
                </a:lnTo>
                <a:lnTo>
                  <a:pt x="129507" y="13761"/>
                </a:lnTo>
                <a:lnTo>
                  <a:pt x="127558" y="21245"/>
                </a:lnTo>
                <a:lnTo>
                  <a:pt x="127558" y="30709"/>
                </a:lnTo>
                <a:close/>
              </a:path>
              <a:path w="272244" h="61457">
                <a:moveTo>
                  <a:pt x="198113" y="37098"/>
                </a:moveTo>
                <a:lnTo>
                  <a:pt x="199882" y="36824"/>
                </a:lnTo>
                <a:lnTo>
                  <a:pt x="203171" y="35728"/>
                </a:lnTo>
                <a:lnTo>
                  <a:pt x="206478" y="33792"/>
                </a:lnTo>
                <a:lnTo>
                  <a:pt x="209810" y="31021"/>
                </a:lnTo>
                <a:lnTo>
                  <a:pt x="211505" y="28804"/>
                </a:lnTo>
                <a:lnTo>
                  <a:pt x="211542" y="35317"/>
                </a:lnTo>
                <a:lnTo>
                  <a:pt x="210869" y="39645"/>
                </a:lnTo>
                <a:lnTo>
                  <a:pt x="209524" y="43841"/>
                </a:lnTo>
                <a:lnTo>
                  <a:pt x="208179" y="48038"/>
                </a:lnTo>
                <a:lnTo>
                  <a:pt x="206354" y="51058"/>
                </a:lnTo>
                <a:lnTo>
                  <a:pt x="204049" y="52901"/>
                </a:lnTo>
                <a:lnTo>
                  <a:pt x="201745" y="54744"/>
                </a:lnTo>
                <a:lnTo>
                  <a:pt x="199048" y="55666"/>
                </a:lnTo>
                <a:lnTo>
                  <a:pt x="193342" y="55666"/>
                </a:lnTo>
                <a:lnTo>
                  <a:pt x="191387" y="55149"/>
                </a:lnTo>
                <a:lnTo>
                  <a:pt x="188796" y="53082"/>
                </a:lnTo>
                <a:lnTo>
                  <a:pt x="188148" y="50435"/>
                </a:lnTo>
                <a:lnTo>
                  <a:pt x="181197" y="50435"/>
                </a:lnTo>
                <a:lnTo>
                  <a:pt x="181197" y="53573"/>
                </a:lnTo>
                <a:lnTo>
                  <a:pt x="182443" y="56039"/>
                </a:lnTo>
                <a:lnTo>
                  <a:pt x="184934" y="58206"/>
                </a:lnTo>
                <a:lnTo>
                  <a:pt x="187425" y="60373"/>
                </a:lnTo>
                <a:lnTo>
                  <a:pt x="191138" y="61457"/>
                </a:lnTo>
                <a:lnTo>
                  <a:pt x="203320" y="61457"/>
                </a:lnTo>
                <a:lnTo>
                  <a:pt x="208889" y="58642"/>
                </a:lnTo>
                <a:lnTo>
                  <a:pt x="212775" y="53013"/>
                </a:lnTo>
                <a:lnTo>
                  <a:pt x="216662" y="47384"/>
                </a:lnTo>
                <a:lnTo>
                  <a:pt x="218605" y="39825"/>
                </a:lnTo>
                <a:lnTo>
                  <a:pt x="218605" y="23661"/>
                </a:lnTo>
                <a:lnTo>
                  <a:pt x="217745" y="18063"/>
                </a:lnTo>
                <a:lnTo>
                  <a:pt x="216026" y="13542"/>
                </a:lnTo>
                <a:lnTo>
                  <a:pt x="214307" y="9022"/>
                </a:lnTo>
                <a:lnTo>
                  <a:pt x="211772" y="5635"/>
                </a:lnTo>
                <a:lnTo>
                  <a:pt x="208421" y="3381"/>
                </a:lnTo>
                <a:lnTo>
                  <a:pt x="205071" y="1127"/>
                </a:lnTo>
                <a:lnTo>
                  <a:pt x="201489" y="0"/>
                </a:lnTo>
                <a:lnTo>
                  <a:pt x="194389" y="0"/>
                </a:lnTo>
                <a:lnTo>
                  <a:pt x="191356" y="815"/>
                </a:lnTo>
                <a:lnTo>
                  <a:pt x="188578" y="2447"/>
                </a:lnTo>
                <a:lnTo>
                  <a:pt x="186989" y="15267"/>
                </a:lnTo>
                <a:lnTo>
                  <a:pt x="188011" y="12110"/>
                </a:lnTo>
                <a:lnTo>
                  <a:pt x="190054" y="9582"/>
                </a:lnTo>
                <a:lnTo>
                  <a:pt x="192097" y="7054"/>
                </a:lnTo>
                <a:lnTo>
                  <a:pt x="194625" y="5790"/>
                </a:lnTo>
                <a:lnTo>
                  <a:pt x="199808" y="5790"/>
                </a:lnTo>
                <a:lnTo>
                  <a:pt x="201819" y="6320"/>
                </a:lnTo>
                <a:lnTo>
                  <a:pt x="203675" y="7378"/>
                </a:lnTo>
                <a:lnTo>
                  <a:pt x="205532" y="8437"/>
                </a:lnTo>
                <a:lnTo>
                  <a:pt x="206983" y="9999"/>
                </a:lnTo>
                <a:lnTo>
                  <a:pt x="208029" y="12067"/>
                </a:lnTo>
                <a:lnTo>
                  <a:pt x="209075" y="14134"/>
                </a:lnTo>
                <a:lnTo>
                  <a:pt x="209599" y="16301"/>
                </a:lnTo>
                <a:lnTo>
                  <a:pt x="209599" y="22029"/>
                </a:lnTo>
                <a:lnTo>
                  <a:pt x="208527" y="25018"/>
                </a:lnTo>
                <a:lnTo>
                  <a:pt x="206385" y="27534"/>
                </a:lnTo>
                <a:lnTo>
                  <a:pt x="204242" y="30049"/>
                </a:lnTo>
                <a:lnTo>
                  <a:pt x="201477" y="31307"/>
                </a:lnTo>
                <a:lnTo>
                  <a:pt x="194999" y="31307"/>
                </a:lnTo>
                <a:lnTo>
                  <a:pt x="196220" y="37098"/>
                </a:lnTo>
                <a:lnTo>
                  <a:pt x="198113" y="37098"/>
                </a:lnTo>
                <a:close/>
              </a:path>
              <a:path w="272244" h="61457">
                <a:moveTo>
                  <a:pt x="181234" y="28194"/>
                </a:moveTo>
                <a:lnTo>
                  <a:pt x="184224" y="31755"/>
                </a:lnTo>
                <a:lnTo>
                  <a:pt x="187214" y="35317"/>
                </a:lnTo>
                <a:lnTo>
                  <a:pt x="191212" y="37098"/>
                </a:lnTo>
                <a:lnTo>
                  <a:pt x="196220" y="37098"/>
                </a:lnTo>
                <a:lnTo>
                  <a:pt x="194999" y="31307"/>
                </a:lnTo>
                <a:lnTo>
                  <a:pt x="192377" y="30211"/>
                </a:lnTo>
                <a:lnTo>
                  <a:pt x="190222" y="28019"/>
                </a:lnTo>
                <a:lnTo>
                  <a:pt x="188067" y="25827"/>
                </a:lnTo>
                <a:lnTo>
                  <a:pt x="186989" y="22839"/>
                </a:lnTo>
                <a:lnTo>
                  <a:pt x="186989" y="15267"/>
                </a:lnTo>
                <a:lnTo>
                  <a:pt x="188578" y="2447"/>
                </a:lnTo>
                <a:lnTo>
                  <a:pt x="185800" y="4078"/>
                </a:lnTo>
                <a:lnTo>
                  <a:pt x="183632" y="6332"/>
                </a:lnTo>
                <a:lnTo>
                  <a:pt x="182075" y="9209"/>
                </a:lnTo>
                <a:lnTo>
                  <a:pt x="180518" y="12085"/>
                </a:lnTo>
                <a:lnTo>
                  <a:pt x="179740" y="15305"/>
                </a:lnTo>
                <a:lnTo>
                  <a:pt x="179740" y="23897"/>
                </a:lnTo>
                <a:lnTo>
                  <a:pt x="181234" y="28194"/>
                </a:lnTo>
                <a:close/>
              </a:path>
              <a:path w="272244" h="61457">
                <a:moveTo>
                  <a:pt x="229343" y="42030"/>
                </a:moveTo>
                <a:lnTo>
                  <a:pt x="257184" y="42030"/>
                </a:lnTo>
                <a:lnTo>
                  <a:pt x="237004" y="36238"/>
                </a:lnTo>
                <a:lnTo>
                  <a:pt x="257184" y="10909"/>
                </a:lnTo>
                <a:lnTo>
                  <a:pt x="257184" y="36238"/>
                </a:lnTo>
                <a:lnTo>
                  <a:pt x="237004" y="36238"/>
                </a:lnTo>
                <a:lnTo>
                  <a:pt x="257184" y="42030"/>
                </a:lnTo>
                <a:lnTo>
                  <a:pt x="257184" y="59700"/>
                </a:lnTo>
                <a:lnTo>
                  <a:pt x="264135" y="59700"/>
                </a:lnTo>
                <a:lnTo>
                  <a:pt x="264135" y="42030"/>
                </a:lnTo>
                <a:lnTo>
                  <a:pt x="272244" y="42030"/>
                </a:lnTo>
                <a:lnTo>
                  <a:pt x="272244" y="36238"/>
                </a:lnTo>
                <a:lnTo>
                  <a:pt x="264135" y="36238"/>
                </a:lnTo>
                <a:lnTo>
                  <a:pt x="264135" y="1718"/>
                </a:lnTo>
                <a:lnTo>
                  <a:pt x="257184" y="1718"/>
                </a:lnTo>
                <a:lnTo>
                  <a:pt x="229343" y="36238"/>
                </a:lnTo>
                <a:lnTo>
                  <a:pt x="229343" y="42030"/>
                </a:lnTo>
                <a:close/>
              </a:path>
              <a:path w="272244" h="61457">
                <a:moveTo>
                  <a:pt x="10538" y="48063"/>
                </a:moveTo>
                <a:lnTo>
                  <a:pt x="8346" y="43019"/>
                </a:lnTo>
                <a:lnTo>
                  <a:pt x="9747" y="58698"/>
                </a:lnTo>
                <a:lnTo>
                  <a:pt x="14848" y="61457"/>
                </a:lnTo>
                <a:lnTo>
                  <a:pt x="12730" y="53106"/>
                </a:lnTo>
                <a:lnTo>
                  <a:pt x="10538" y="48063"/>
                </a:lnTo>
                <a:close/>
              </a:path>
              <a:path w="272244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5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  <a:path w="272244" h="61457">
                <a:moveTo>
                  <a:pt x="53340" y="49837"/>
                </a:moveTo>
                <a:lnTo>
                  <a:pt x="53340" y="59700"/>
                </a:lnTo>
                <a:lnTo>
                  <a:pt x="63206" y="59700"/>
                </a:lnTo>
                <a:lnTo>
                  <a:pt x="63206" y="49837"/>
                </a:lnTo>
                <a:lnTo>
                  <a:pt x="53340" y="49837"/>
                </a:lnTo>
                <a:close/>
              </a:path>
              <a:path w="272244" h="61457">
                <a:moveTo>
                  <a:pt x="87073" y="48063"/>
                </a:moveTo>
                <a:lnTo>
                  <a:pt x="84881" y="43019"/>
                </a:lnTo>
                <a:lnTo>
                  <a:pt x="86282" y="58698"/>
                </a:lnTo>
                <a:lnTo>
                  <a:pt x="91383" y="61457"/>
                </a:lnTo>
                <a:lnTo>
                  <a:pt x="89265" y="53106"/>
                </a:lnTo>
                <a:lnTo>
                  <a:pt x="87073" y="480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6219190" y="3244649"/>
            <a:ext cx="32682" cy="52710"/>
          </a:xfrm>
          <a:custGeom>
            <a:avLst/>
            <a:gdLst/>
            <a:ahLst/>
            <a:cxnLst/>
            <a:rect l="l" t="t" r="r" b="b"/>
            <a:pathLst>
              <a:path w="35950" h="59738">
                <a:moveTo>
                  <a:pt x="27728" y="47378"/>
                </a:moveTo>
                <a:lnTo>
                  <a:pt x="25785" y="50006"/>
                </a:lnTo>
                <a:lnTo>
                  <a:pt x="23842" y="52633"/>
                </a:lnTo>
                <a:lnTo>
                  <a:pt x="20840" y="53947"/>
                </a:lnTo>
                <a:lnTo>
                  <a:pt x="13764" y="53947"/>
                </a:lnTo>
                <a:lnTo>
                  <a:pt x="11373" y="53406"/>
                </a:lnTo>
                <a:lnTo>
                  <a:pt x="9604" y="52322"/>
                </a:lnTo>
                <a:lnTo>
                  <a:pt x="7835" y="51239"/>
                </a:lnTo>
                <a:lnTo>
                  <a:pt x="6950" y="49862"/>
                </a:lnTo>
                <a:lnTo>
                  <a:pt x="6950" y="47820"/>
                </a:lnTo>
                <a:lnTo>
                  <a:pt x="0" y="47820"/>
                </a:lnTo>
                <a:lnTo>
                  <a:pt x="0" y="51382"/>
                </a:lnTo>
                <a:lnTo>
                  <a:pt x="1538" y="54103"/>
                </a:lnTo>
                <a:lnTo>
                  <a:pt x="4615" y="56357"/>
                </a:lnTo>
                <a:lnTo>
                  <a:pt x="7692" y="58611"/>
                </a:lnTo>
                <a:lnTo>
                  <a:pt x="11784" y="59738"/>
                </a:lnTo>
                <a:lnTo>
                  <a:pt x="23319" y="59738"/>
                </a:lnTo>
                <a:lnTo>
                  <a:pt x="28102" y="57751"/>
                </a:lnTo>
                <a:lnTo>
                  <a:pt x="31241" y="53779"/>
                </a:lnTo>
                <a:lnTo>
                  <a:pt x="34380" y="49806"/>
                </a:lnTo>
                <a:lnTo>
                  <a:pt x="35950" y="45292"/>
                </a:lnTo>
                <a:lnTo>
                  <a:pt x="35950" y="36425"/>
                </a:lnTo>
                <a:lnTo>
                  <a:pt x="35090" y="33181"/>
                </a:lnTo>
                <a:lnTo>
                  <a:pt x="33371" y="30504"/>
                </a:lnTo>
                <a:lnTo>
                  <a:pt x="31652" y="27826"/>
                </a:lnTo>
                <a:lnTo>
                  <a:pt x="29149" y="25747"/>
                </a:lnTo>
                <a:lnTo>
                  <a:pt x="25860" y="24265"/>
                </a:lnTo>
                <a:lnTo>
                  <a:pt x="22571" y="22783"/>
                </a:lnTo>
                <a:lnTo>
                  <a:pt x="17925" y="22042"/>
                </a:lnTo>
                <a:lnTo>
                  <a:pt x="10164" y="22042"/>
                </a:lnTo>
                <a:lnTo>
                  <a:pt x="10164" y="6388"/>
                </a:lnTo>
                <a:lnTo>
                  <a:pt x="33633" y="6388"/>
                </a:lnTo>
                <a:lnTo>
                  <a:pt x="33633" y="0"/>
                </a:lnTo>
                <a:lnTo>
                  <a:pt x="3774" y="0"/>
                </a:lnTo>
                <a:lnTo>
                  <a:pt x="3774" y="28131"/>
                </a:lnTo>
                <a:lnTo>
                  <a:pt x="16978" y="28131"/>
                </a:lnTo>
                <a:lnTo>
                  <a:pt x="22223" y="29383"/>
                </a:lnTo>
                <a:lnTo>
                  <a:pt x="24813" y="31886"/>
                </a:lnTo>
                <a:lnTo>
                  <a:pt x="27405" y="34389"/>
                </a:lnTo>
                <a:lnTo>
                  <a:pt x="28700" y="37484"/>
                </a:lnTo>
                <a:lnTo>
                  <a:pt x="28700" y="44433"/>
                </a:lnTo>
                <a:lnTo>
                  <a:pt x="27728" y="4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6075823" y="3275092"/>
            <a:ext cx="21097" cy="0"/>
          </a:xfrm>
          <a:custGeom>
            <a:avLst/>
            <a:gdLst/>
            <a:ahLst/>
            <a:cxnLst/>
            <a:rect l="l" t="t" r="r" b="b"/>
            <a:pathLst>
              <a:path w="23207">
                <a:moveTo>
                  <a:pt x="0" y="0"/>
                </a:moveTo>
                <a:lnTo>
                  <a:pt x="23207" y="0"/>
                </a:lnTo>
              </a:path>
            </a:pathLst>
          </a:custGeom>
          <a:ln w="70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6107894" y="3281092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6100306" y="3243134"/>
            <a:ext cx="38491" cy="54227"/>
          </a:xfrm>
          <a:custGeom>
            <a:avLst/>
            <a:gdLst/>
            <a:ahLst/>
            <a:cxnLst/>
            <a:rect l="l" t="t" r="r" b="b"/>
            <a:pathLst>
              <a:path w="42340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5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6148799" y="3291459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6171752" y="3243134"/>
            <a:ext cx="33192" cy="54227"/>
          </a:xfrm>
          <a:custGeom>
            <a:avLst/>
            <a:gdLst/>
            <a:ahLst/>
            <a:cxnLst/>
            <a:rect l="l" t="t" r="r" b="b"/>
            <a:pathLst>
              <a:path w="36511" h="61457">
                <a:moveTo>
                  <a:pt x="17414" y="55628"/>
                </a:moveTo>
                <a:lnTo>
                  <a:pt x="14350" y="55628"/>
                </a:lnTo>
                <a:lnTo>
                  <a:pt x="11840" y="55105"/>
                </a:lnTo>
                <a:lnTo>
                  <a:pt x="9884" y="54059"/>
                </a:lnTo>
                <a:lnTo>
                  <a:pt x="7928" y="53013"/>
                </a:lnTo>
                <a:lnTo>
                  <a:pt x="6951" y="51444"/>
                </a:lnTo>
                <a:lnTo>
                  <a:pt x="6951" y="48978"/>
                </a:lnTo>
                <a:lnTo>
                  <a:pt x="0" y="48978"/>
                </a:lnTo>
                <a:lnTo>
                  <a:pt x="0" y="52465"/>
                </a:lnTo>
                <a:lnTo>
                  <a:pt x="1332" y="55261"/>
                </a:lnTo>
                <a:lnTo>
                  <a:pt x="3998" y="57739"/>
                </a:lnTo>
                <a:lnTo>
                  <a:pt x="6664" y="60218"/>
                </a:lnTo>
                <a:lnTo>
                  <a:pt x="10899" y="61457"/>
                </a:lnTo>
                <a:lnTo>
                  <a:pt x="23356" y="61457"/>
                </a:lnTo>
                <a:lnTo>
                  <a:pt x="28320" y="59545"/>
                </a:lnTo>
                <a:lnTo>
                  <a:pt x="31596" y="55722"/>
                </a:lnTo>
                <a:lnTo>
                  <a:pt x="34872" y="51899"/>
                </a:lnTo>
                <a:lnTo>
                  <a:pt x="36511" y="47658"/>
                </a:lnTo>
                <a:lnTo>
                  <a:pt x="36511" y="39041"/>
                </a:lnTo>
                <a:lnTo>
                  <a:pt x="35340" y="35734"/>
                </a:lnTo>
                <a:lnTo>
                  <a:pt x="32998" y="33082"/>
                </a:lnTo>
                <a:lnTo>
                  <a:pt x="30656" y="30429"/>
                </a:lnTo>
                <a:lnTo>
                  <a:pt x="27131" y="28430"/>
                </a:lnTo>
                <a:lnTo>
                  <a:pt x="22422" y="27085"/>
                </a:lnTo>
                <a:lnTo>
                  <a:pt x="25437" y="26214"/>
                </a:lnTo>
                <a:lnTo>
                  <a:pt x="27747" y="25068"/>
                </a:lnTo>
                <a:lnTo>
                  <a:pt x="29354" y="23648"/>
                </a:lnTo>
                <a:lnTo>
                  <a:pt x="32176" y="20616"/>
                </a:lnTo>
                <a:lnTo>
                  <a:pt x="32998" y="18810"/>
                </a:lnTo>
                <a:lnTo>
                  <a:pt x="33820" y="17004"/>
                </a:lnTo>
                <a:lnTo>
                  <a:pt x="34231" y="15056"/>
                </a:lnTo>
                <a:lnTo>
                  <a:pt x="34231" y="9153"/>
                </a:lnTo>
                <a:lnTo>
                  <a:pt x="32811" y="6040"/>
                </a:lnTo>
                <a:lnTo>
                  <a:pt x="29971" y="3623"/>
                </a:lnTo>
                <a:lnTo>
                  <a:pt x="27131" y="1208"/>
                </a:lnTo>
                <a:lnTo>
                  <a:pt x="22883" y="0"/>
                </a:lnTo>
                <a:lnTo>
                  <a:pt x="11273" y="0"/>
                </a:lnTo>
                <a:lnTo>
                  <a:pt x="7013" y="1257"/>
                </a:lnTo>
                <a:lnTo>
                  <a:pt x="4447" y="3773"/>
                </a:lnTo>
                <a:lnTo>
                  <a:pt x="1881" y="6288"/>
                </a:lnTo>
                <a:lnTo>
                  <a:pt x="598" y="9066"/>
                </a:lnTo>
                <a:lnTo>
                  <a:pt x="598" y="12478"/>
                </a:lnTo>
                <a:lnTo>
                  <a:pt x="7249" y="12478"/>
                </a:lnTo>
                <a:lnTo>
                  <a:pt x="7249" y="12104"/>
                </a:lnTo>
                <a:lnTo>
                  <a:pt x="7654" y="9813"/>
                </a:lnTo>
                <a:lnTo>
                  <a:pt x="9274" y="7671"/>
                </a:lnTo>
                <a:lnTo>
                  <a:pt x="11958" y="6463"/>
                </a:lnTo>
                <a:lnTo>
                  <a:pt x="15110" y="5790"/>
                </a:lnTo>
                <a:lnTo>
                  <a:pt x="19893" y="5790"/>
                </a:lnTo>
                <a:lnTo>
                  <a:pt x="22335" y="6513"/>
                </a:lnTo>
                <a:lnTo>
                  <a:pt x="24178" y="7957"/>
                </a:lnTo>
                <a:lnTo>
                  <a:pt x="26022" y="9402"/>
                </a:lnTo>
                <a:lnTo>
                  <a:pt x="26944" y="11382"/>
                </a:lnTo>
                <a:lnTo>
                  <a:pt x="26944" y="15890"/>
                </a:lnTo>
                <a:lnTo>
                  <a:pt x="26383" y="17690"/>
                </a:lnTo>
                <a:lnTo>
                  <a:pt x="25262" y="19296"/>
                </a:lnTo>
                <a:lnTo>
                  <a:pt x="22621" y="22241"/>
                </a:lnTo>
                <a:lnTo>
                  <a:pt x="20703" y="23312"/>
                </a:lnTo>
                <a:lnTo>
                  <a:pt x="18785" y="24383"/>
                </a:lnTo>
                <a:lnTo>
                  <a:pt x="16131" y="24918"/>
                </a:lnTo>
                <a:lnTo>
                  <a:pt x="8408" y="24918"/>
                </a:lnTo>
                <a:lnTo>
                  <a:pt x="8408" y="30709"/>
                </a:lnTo>
                <a:lnTo>
                  <a:pt x="17801" y="30709"/>
                </a:lnTo>
                <a:lnTo>
                  <a:pt x="22166" y="31936"/>
                </a:lnTo>
                <a:lnTo>
                  <a:pt x="25019" y="34389"/>
                </a:lnTo>
                <a:lnTo>
                  <a:pt x="27872" y="36842"/>
                </a:lnTo>
                <a:lnTo>
                  <a:pt x="29298" y="39875"/>
                </a:lnTo>
                <a:lnTo>
                  <a:pt x="29298" y="45827"/>
                </a:lnTo>
                <a:lnTo>
                  <a:pt x="28825" y="47994"/>
                </a:lnTo>
                <a:lnTo>
                  <a:pt x="27878" y="49987"/>
                </a:lnTo>
                <a:lnTo>
                  <a:pt x="26931" y="51979"/>
                </a:lnTo>
                <a:lnTo>
                  <a:pt x="25549" y="53418"/>
                </a:lnTo>
                <a:lnTo>
                  <a:pt x="23730" y="54302"/>
                </a:lnTo>
                <a:lnTo>
                  <a:pt x="21911" y="55186"/>
                </a:lnTo>
                <a:lnTo>
                  <a:pt x="19806" y="55628"/>
                </a:lnTo>
                <a:lnTo>
                  <a:pt x="17414" y="556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6744070" y="3243134"/>
            <a:ext cx="35332" cy="54227"/>
          </a:xfrm>
          <a:custGeom>
            <a:avLst/>
            <a:gdLst/>
            <a:ahLst/>
            <a:cxnLst/>
            <a:rect l="l" t="t" r="r" b="b"/>
            <a:pathLst>
              <a:path w="38865" h="61457">
                <a:moveTo>
                  <a:pt x="32805" y="57378"/>
                </a:moveTo>
                <a:lnTo>
                  <a:pt x="34972" y="55118"/>
                </a:lnTo>
                <a:lnTo>
                  <a:pt x="36529" y="52228"/>
                </a:lnTo>
                <a:lnTo>
                  <a:pt x="38086" y="49339"/>
                </a:lnTo>
                <a:lnTo>
                  <a:pt x="38865" y="46126"/>
                </a:lnTo>
                <a:lnTo>
                  <a:pt x="38865" y="37534"/>
                </a:lnTo>
                <a:lnTo>
                  <a:pt x="37364" y="33231"/>
                </a:lnTo>
                <a:lnTo>
                  <a:pt x="34362" y="29682"/>
                </a:lnTo>
                <a:lnTo>
                  <a:pt x="31360" y="26133"/>
                </a:lnTo>
                <a:lnTo>
                  <a:pt x="27367" y="24358"/>
                </a:lnTo>
                <a:lnTo>
                  <a:pt x="20466" y="24358"/>
                </a:lnTo>
                <a:lnTo>
                  <a:pt x="18685" y="24626"/>
                </a:lnTo>
                <a:lnTo>
                  <a:pt x="15396" y="25697"/>
                </a:lnTo>
                <a:lnTo>
                  <a:pt x="12107" y="27646"/>
                </a:lnTo>
                <a:lnTo>
                  <a:pt x="8794" y="30435"/>
                </a:lnTo>
                <a:lnTo>
                  <a:pt x="7100" y="32652"/>
                </a:lnTo>
                <a:lnTo>
                  <a:pt x="7062" y="26139"/>
                </a:lnTo>
                <a:lnTo>
                  <a:pt x="7729" y="21811"/>
                </a:lnTo>
                <a:lnTo>
                  <a:pt x="9062" y="17615"/>
                </a:lnTo>
                <a:lnTo>
                  <a:pt x="10395" y="13418"/>
                </a:lnTo>
                <a:lnTo>
                  <a:pt x="12220" y="10398"/>
                </a:lnTo>
                <a:lnTo>
                  <a:pt x="14537" y="8555"/>
                </a:lnTo>
                <a:lnTo>
                  <a:pt x="16854" y="6712"/>
                </a:lnTo>
                <a:lnTo>
                  <a:pt x="19544" y="5790"/>
                </a:lnTo>
                <a:lnTo>
                  <a:pt x="25225" y="5790"/>
                </a:lnTo>
                <a:lnTo>
                  <a:pt x="27186" y="6301"/>
                </a:lnTo>
                <a:lnTo>
                  <a:pt x="29803" y="8343"/>
                </a:lnTo>
                <a:lnTo>
                  <a:pt x="30456" y="11021"/>
                </a:lnTo>
                <a:lnTo>
                  <a:pt x="37407" y="11021"/>
                </a:lnTo>
                <a:lnTo>
                  <a:pt x="37407" y="7883"/>
                </a:lnTo>
                <a:lnTo>
                  <a:pt x="36156" y="5417"/>
                </a:lnTo>
                <a:lnTo>
                  <a:pt x="33652" y="3250"/>
                </a:lnTo>
                <a:lnTo>
                  <a:pt x="31148" y="1083"/>
                </a:lnTo>
                <a:lnTo>
                  <a:pt x="27429" y="0"/>
                </a:lnTo>
                <a:lnTo>
                  <a:pt x="15247" y="0"/>
                </a:lnTo>
                <a:lnTo>
                  <a:pt x="9685" y="2814"/>
                </a:lnTo>
                <a:lnTo>
                  <a:pt x="5811" y="8443"/>
                </a:lnTo>
                <a:lnTo>
                  <a:pt x="1936" y="14072"/>
                </a:lnTo>
                <a:lnTo>
                  <a:pt x="0" y="21619"/>
                </a:lnTo>
                <a:lnTo>
                  <a:pt x="0" y="37758"/>
                </a:lnTo>
                <a:lnTo>
                  <a:pt x="859" y="43362"/>
                </a:lnTo>
                <a:lnTo>
                  <a:pt x="2578" y="47895"/>
                </a:lnTo>
                <a:lnTo>
                  <a:pt x="4297" y="52428"/>
                </a:lnTo>
                <a:lnTo>
                  <a:pt x="6832" y="55821"/>
                </a:lnTo>
                <a:lnTo>
                  <a:pt x="10183" y="58075"/>
                </a:lnTo>
                <a:lnTo>
                  <a:pt x="13534" y="60329"/>
                </a:lnTo>
                <a:lnTo>
                  <a:pt x="13067" y="52982"/>
                </a:lnTo>
                <a:lnTo>
                  <a:pt x="11615" y="51425"/>
                </a:lnTo>
                <a:lnTo>
                  <a:pt x="10557" y="49371"/>
                </a:lnTo>
                <a:lnTo>
                  <a:pt x="9498" y="47316"/>
                </a:lnTo>
                <a:lnTo>
                  <a:pt x="8968" y="45143"/>
                </a:lnTo>
                <a:lnTo>
                  <a:pt x="8968" y="39389"/>
                </a:lnTo>
                <a:lnTo>
                  <a:pt x="10040" y="36407"/>
                </a:lnTo>
                <a:lnTo>
                  <a:pt x="12182" y="33904"/>
                </a:lnTo>
                <a:lnTo>
                  <a:pt x="14325" y="31400"/>
                </a:lnTo>
                <a:lnTo>
                  <a:pt x="17103" y="30149"/>
                </a:lnTo>
                <a:lnTo>
                  <a:pt x="23605" y="30149"/>
                </a:lnTo>
                <a:lnTo>
                  <a:pt x="26227" y="31245"/>
                </a:lnTo>
                <a:lnTo>
                  <a:pt x="28382" y="33436"/>
                </a:lnTo>
                <a:lnTo>
                  <a:pt x="30537" y="35629"/>
                </a:lnTo>
                <a:lnTo>
                  <a:pt x="31615" y="38605"/>
                </a:lnTo>
                <a:lnTo>
                  <a:pt x="31615" y="46151"/>
                </a:lnTo>
                <a:lnTo>
                  <a:pt x="30593" y="49308"/>
                </a:lnTo>
                <a:lnTo>
                  <a:pt x="28550" y="51836"/>
                </a:lnTo>
                <a:lnTo>
                  <a:pt x="26508" y="54364"/>
                </a:lnTo>
                <a:lnTo>
                  <a:pt x="23967" y="55628"/>
                </a:lnTo>
                <a:lnTo>
                  <a:pt x="24216" y="61457"/>
                </a:lnTo>
                <a:lnTo>
                  <a:pt x="27249" y="60641"/>
                </a:lnTo>
                <a:lnTo>
                  <a:pt x="30027" y="59009"/>
                </a:lnTo>
                <a:lnTo>
                  <a:pt x="32805" y="5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6755949" y="3289882"/>
            <a:ext cx="10135" cy="7477"/>
          </a:xfrm>
          <a:custGeom>
            <a:avLst/>
            <a:gdLst/>
            <a:ahLst/>
            <a:cxnLst/>
            <a:rect l="l" t="t" r="r" b="b"/>
            <a:pathLst>
              <a:path w="11148" h="8474">
                <a:moveTo>
                  <a:pt x="3687" y="2117"/>
                </a:moveTo>
                <a:lnTo>
                  <a:pt x="1843" y="1058"/>
                </a:lnTo>
                <a:lnTo>
                  <a:pt x="0" y="0"/>
                </a:lnTo>
                <a:lnTo>
                  <a:pt x="467" y="7347"/>
                </a:lnTo>
                <a:lnTo>
                  <a:pt x="4048" y="8474"/>
                </a:lnTo>
                <a:lnTo>
                  <a:pt x="11148" y="8474"/>
                </a:lnTo>
                <a:lnTo>
                  <a:pt x="10900" y="2646"/>
                </a:lnTo>
                <a:lnTo>
                  <a:pt x="5692" y="2646"/>
                </a:lnTo>
                <a:lnTo>
                  <a:pt x="3687" y="21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6790217" y="3243134"/>
            <a:ext cx="33192" cy="54227"/>
          </a:xfrm>
          <a:custGeom>
            <a:avLst/>
            <a:gdLst/>
            <a:ahLst/>
            <a:cxnLst/>
            <a:rect l="l" t="t" r="r" b="b"/>
            <a:pathLst>
              <a:path w="36511" h="61457">
                <a:moveTo>
                  <a:pt x="17414" y="55628"/>
                </a:moveTo>
                <a:lnTo>
                  <a:pt x="14350" y="55628"/>
                </a:lnTo>
                <a:lnTo>
                  <a:pt x="11840" y="55105"/>
                </a:lnTo>
                <a:lnTo>
                  <a:pt x="9884" y="54059"/>
                </a:lnTo>
                <a:lnTo>
                  <a:pt x="7928" y="53013"/>
                </a:lnTo>
                <a:lnTo>
                  <a:pt x="6950" y="51444"/>
                </a:lnTo>
                <a:lnTo>
                  <a:pt x="6950" y="48978"/>
                </a:lnTo>
                <a:lnTo>
                  <a:pt x="0" y="48978"/>
                </a:lnTo>
                <a:lnTo>
                  <a:pt x="0" y="52465"/>
                </a:lnTo>
                <a:lnTo>
                  <a:pt x="1332" y="55261"/>
                </a:lnTo>
                <a:lnTo>
                  <a:pt x="3998" y="57739"/>
                </a:lnTo>
                <a:lnTo>
                  <a:pt x="6664" y="60218"/>
                </a:lnTo>
                <a:lnTo>
                  <a:pt x="10899" y="61457"/>
                </a:lnTo>
                <a:lnTo>
                  <a:pt x="23356" y="61457"/>
                </a:lnTo>
                <a:lnTo>
                  <a:pt x="28320" y="59545"/>
                </a:lnTo>
                <a:lnTo>
                  <a:pt x="31596" y="55722"/>
                </a:lnTo>
                <a:lnTo>
                  <a:pt x="34872" y="51899"/>
                </a:lnTo>
                <a:lnTo>
                  <a:pt x="36511" y="47658"/>
                </a:lnTo>
                <a:lnTo>
                  <a:pt x="36511" y="39041"/>
                </a:lnTo>
                <a:lnTo>
                  <a:pt x="35340" y="35734"/>
                </a:lnTo>
                <a:lnTo>
                  <a:pt x="32998" y="33082"/>
                </a:lnTo>
                <a:lnTo>
                  <a:pt x="30656" y="30429"/>
                </a:lnTo>
                <a:lnTo>
                  <a:pt x="27131" y="28430"/>
                </a:lnTo>
                <a:lnTo>
                  <a:pt x="22422" y="27085"/>
                </a:lnTo>
                <a:lnTo>
                  <a:pt x="25437" y="26214"/>
                </a:lnTo>
                <a:lnTo>
                  <a:pt x="27747" y="25068"/>
                </a:lnTo>
                <a:lnTo>
                  <a:pt x="29354" y="23648"/>
                </a:lnTo>
                <a:lnTo>
                  <a:pt x="32176" y="20616"/>
                </a:lnTo>
                <a:lnTo>
                  <a:pt x="32998" y="18810"/>
                </a:lnTo>
                <a:lnTo>
                  <a:pt x="33820" y="17004"/>
                </a:lnTo>
                <a:lnTo>
                  <a:pt x="34231" y="15056"/>
                </a:lnTo>
                <a:lnTo>
                  <a:pt x="34231" y="9153"/>
                </a:lnTo>
                <a:lnTo>
                  <a:pt x="32811" y="6040"/>
                </a:lnTo>
                <a:lnTo>
                  <a:pt x="29971" y="3623"/>
                </a:lnTo>
                <a:lnTo>
                  <a:pt x="27131" y="1208"/>
                </a:lnTo>
                <a:lnTo>
                  <a:pt x="22883" y="0"/>
                </a:lnTo>
                <a:lnTo>
                  <a:pt x="11273" y="0"/>
                </a:lnTo>
                <a:lnTo>
                  <a:pt x="7013" y="1257"/>
                </a:lnTo>
                <a:lnTo>
                  <a:pt x="4447" y="3773"/>
                </a:lnTo>
                <a:lnTo>
                  <a:pt x="1881" y="6288"/>
                </a:lnTo>
                <a:lnTo>
                  <a:pt x="598" y="9066"/>
                </a:lnTo>
                <a:lnTo>
                  <a:pt x="598" y="12478"/>
                </a:lnTo>
                <a:lnTo>
                  <a:pt x="7250" y="12478"/>
                </a:lnTo>
                <a:lnTo>
                  <a:pt x="7250" y="12104"/>
                </a:lnTo>
                <a:lnTo>
                  <a:pt x="7654" y="9813"/>
                </a:lnTo>
                <a:lnTo>
                  <a:pt x="9274" y="7671"/>
                </a:lnTo>
                <a:lnTo>
                  <a:pt x="11958" y="6463"/>
                </a:lnTo>
                <a:lnTo>
                  <a:pt x="15110" y="5790"/>
                </a:lnTo>
                <a:lnTo>
                  <a:pt x="19893" y="5790"/>
                </a:lnTo>
                <a:lnTo>
                  <a:pt x="22335" y="6513"/>
                </a:lnTo>
                <a:lnTo>
                  <a:pt x="24178" y="7957"/>
                </a:lnTo>
                <a:lnTo>
                  <a:pt x="26022" y="9402"/>
                </a:lnTo>
                <a:lnTo>
                  <a:pt x="26944" y="11382"/>
                </a:lnTo>
                <a:lnTo>
                  <a:pt x="26944" y="15890"/>
                </a:lnTo>
                <a:lnTo>
                  <a:pt x="26383" y="17690"/>
                </a:lnTo>
                <a:lnTo>
                  <a:pt x="25262" y="19296"/>
                </a:lnTo>
                <a:lnTo>
                  <a:pt x="22621" y="22241"/>
                </a:lnTo>
                <a:lnTo>
                  <a:pt x="20703" y="23312"/>
                </a:lnTo>
                <a:lnTo>
                  <a:pt x="18784" y="24383"/>
                </a:lnTo>
                <a:lnTo>
                  <a:pt x="16131" y="24918"/>
                </a:lnTo>
                <a:lnTo>
                  <a:pt x="8408" y="24918"/>
                </a:lnTo>
                <a:lnTo>
                  <a:pt x="8408" y="30709"/>
                </a:lnTo>
                <a:lnTo>
                  <a:pt x="17800" y="30709"/>
                </a:lnTo>
                <a:lnTo>
                  <a:pt x="22167" y="31936"/>
                </a:lnTo>
                <a:lnTo>
                  <a:pt x="25019" y="34389"/>
                </a:lnTo>
                <a:lnTo>
                  <a:pt x="27872" y="36842"/>
                </a:lnTo>
                <a:lnTo>
                  <a:pt x="29298" y="39875"/>
                </a:lnTo>
                <a:lnTo>
                  <a:pt x="29298" y="45827"/>
                </a:lnTo>
                <a:lnTo>
                  <a:pt x="28825" y="47994"/>
                </a:lnTo>
                <a:lnTo>
                  <a:pt x="27878" y="49987"/>
                </a:lnTo>
                <a:lnTo>
                  <a:pt x="26931" y="51979"/>
                </a:lnTo>
                <a:lnTo>
                  <a:pt x="25549" y="53418"/>
                </a:lnTo>
                <a:lnTo>
                  <a:pt x="23730" y="54302"/>
                </a:lnTo>
                <a:lnTo>
                  <a:pt x="21911" y="55186"/>
                </a:lnTo>
                <a:lnTo>
                  <a:pt x="19806" y="55628"/>
                </a:lnTo>
                <a:lnTo>
                  <a:pt x="17414" y="556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6836840" y="3243133"/>
            <a:ext cx="34006" cy="52676"/>
          </a:xfrm>
          <a:custGeom>
            <a:avLst/>
            <a:gdLst/>
            <a:ahLst/>
            <a:cxnLst/>
            <a:rect l="l" t="t" r="r" b="b"/>
            <a:pathLst>
              <a:path w="37407" h="59700">
                <a:moveTo>
                  <a:pt x="7249" y="53312"/>
                </a:moveTo>
                <a:lnTo>
                  <a:pt x="7249" y="46089"/>
                </a:lnTo>
                <a:lnTo>
                  <a:pt x="11709" y="40124"/>
                </a:lnTo>
                <a:lnTo>
                  <a:pt x="20628" y="33997"/>
                </a:lnTo>
                <a:lnTo>
                  <a:pt x="23468" y="32054"/>
                </a:lnTo>
                <a:lnTo>
                  <a:pt x="25087" y="30933"/>
                </a:lnTo>
                <a:lnTo>
                  <a:pt x="27186" y="29234"/>
                </a:lnTo>
                <a:lnTo>
                  <a:pt x="29765" y="26955"/>
                </a:lnTo>
                <a:lnTo>
                  <a:pt x="32344" y="24676"/>
                </a:lnTo>
                <a:lnTo>
                  <a:pt x="34069" y="22490"/>
                </a:lnTo>
                <a:lnTo>
                  <a:pt x="34941" y="20398"/>
                </a:lnTo>
                <a:lnTo>
                  <a:pt x="35813" y="18306"/>
                </a:lnTo>
                <a:lnTo>
                  <a:pt x="36249" y="16226"/>
                </a:lnTo>
                <a:lnTo>
                  <a:pt x="36249" y="10273"/>
                </a:lnTo>
                <a:lnTo>
                  <a:pt x="34854" y="6942"/>
                </a:lnTo>
                <a:lnTo>
                  <a:pt x="32063" y="4165"/>
                </a:lnTo>
                <a:lnTo>
                  <a:pt x="29273" y="1388"/>
                </a:lnTo>
                <a:lnTo>
                  <a:pt x="24602" y="0"/>
                </a:lnTo>
                <a:lnTo>
                  <a:pt x="14462" y="0"/>
                </a:lnTo>
                <a:lnTo>
                  <a:pt x="11491" y="548"/>
                </a:lnTo>
                <a:lnTo>
                  <a:pt x="9136" y="1643"/>
                </a:lnTo>
                <a:lnTo>
                  <a:pt x="6782" y="2739"/>
                </a:lnTo>
                <a:lnTo>
                  <a:pt x="4914" y="4196"/>
                </a:lnTo>
                <a:lnTo>
                  <a:pt x="3531" y="6014"/>
                </a:lnTo>
                <a:lnTo>
                  <a:pt x="2148" y="7833"/>
                </a:lnTo>
                <a:lnTo>
                  <a:pt x="1457" y="9763"/>
                </a:lnTo>
                <a:lnTo>
                  <a:pt x="1457" y="12179"/>
                </a:lnTo>
                <a:lnTo>
                  <a:pt x="8408" y="12179"/>
                </a:lnTo>
                <a:lnTo>
                  <a:pt x="8408" y="11805"/>
                </a:lnTo>
                <a:lnTo>
                  <a:pt x="9180" y="8872"/>
                </a:lnTo>
                <a:lnTo>
                  <a:pt x="12269" y="6407"/>
                </a:lnTo>
                <a:lnTo>
                  <a:pt x="14636" y="5790"/>
                </a:lnTo>
                <a:lnTo>
                  <a:pt x="21338" y="5790"/>
                </a:lnTo>
                <a:lnTo>
                  <a:pt x="24029" y="6650"/>
                </a:lnTo>
                <a:lnTo>
                  <a:pt x="25897" y="8368"/>
                </a:lnTo>
                <a:lnTo>
                  <a:pt x="27766" y="10087"/>
                </a:lnTo>
                <a:lnTo>
                  <a:pt x="28700" y="12055"/>
                </a:lnTo>
                <a:lnTo>
                  <a:pt x="28700" y="16438"/>
                </a:lnTo>
                <a:lnTo>
                  <a:pt x="28003" y="18517"/>
                </a:lnTo>
                <a:lnTo>
                  <a:pt x="26607" y="20510"/>
                </a:lnTo>
                <a:lnTo>
                  <a:pt x="25187" y="22503"/>
                </a:lnTo>
                <a:lnTo>
                  <a:pt x="21861" y="25516"/>
                </a:lnTo>
                <a:lnTo>
                  <a:pt x="16629" y="29551"/>
                </a:lnTo>
                <a:lnTo>
                  <a:pt x="12705" y="32577"/>
                </a:lnTo>
                <a:lnTo>
                  <a:pt x="8121" y="36114"/>
                </a:lnTo>
                <a:lnTo>
                  <a:pt x="4858" y="39732"/>
                </a:lnTo>
                <a:lnTo>
                  <a:pt x="2915" y="43430"/>
                </a:lnTo>
                <a:lnTo>
                  <a:pt x="971" y="47129"/>
                </a:lnTo>
                <a:lnTo>
                  <a:pt x="0" y="50548"/>
                </a:lnTo>
                <a:lnTo>
                  <a:pt x="0" y="59700"/>
                </a:lnTo>
                <a:lnTo>
                  <a:pt x="37407" y="59700"/>
                </a:lnTo>
                <a:lnTo>
                  <a:pt x="37407" y="53312"/>
                </a:lnTo>
                <a:lnTo>
                  <a:pt x="7249" y="53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6633588" y="3281092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6626001" y="3243134"/>
            <a:ext cx="38491" cy="54227"/>
          </a:xfrm>
          <a:custGeom>
            <a:avLst/>
            <a:gdLst/>
            <a:ahLst/>
            <a:cxnLst/>
            <a:rect l="l" t="t" r="r" b="b"/>
            <a:pathLst>
              <a:path w="42340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5"/>
                </a:lnTo>
                <a:lnTo>
                  <a:pt x="12731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10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1" y="24209"/>
                </a:lnTo>
                <a:lnTo>
                  <a:pt x="35091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10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1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6674493" y="3291459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6697448" y="3243134"/>
            <a:ext cx="33192" cy="54227"/>
          </a:xfrm>
          <a:custGeom>
            <a:avLst/>
            <a:gdLst/>
            <a:ahLst/>
            <a:cxnLst/>
            <a:rect l="l" t="t" r="r" b="b"/>
            <a:pathLst>
              <a:path w="36511" h="61457">
                <a:moveTo>
                  <a:pt x="17414" y="55628"/>
                </a:moveTo>
                <a:lnTo>
                  <a:pt x="14350" y="55628"/>
                </a:lnTo>
                <a:lnTo>
                  <a:pt x="11840" y="55105"/>
                </a:lnTo>
                <a:lnTo>
                  <a:pt x="9884" y="54059"/>
                </a:lnTo>
                <a:lnTo>
                  <a:pt x="7928" y="53013"/>
                </a:lnTo>
                <a:lnTo>
                  <a:pt x="6950" y="51444"/>
                </a:lnTo>
                <a:lnTo>
                  <a:pt x="6950" y="48978"/>
                </a:lnTo>
                <a:lnTo>
                  <a:pt x="0" y="48978"/>
                </a:lnTo>
                <a:lnTo>
                  <a:pt x="0" y="52465"/>
                </a:lnTo>
                <a:lnTo>
                  <a:pt x="1332" y="55261"/>
                </a:lnTo>
                <a:lnTo>
                  <a:pt x="3998" y="57739"/>
                </a:lnTo>
                <a:lnTo>
                  <a:pt x="6664" y="60218"/>
                </a:lnTo>
                <a:lnTo>
                  <a:pt x="10899" y="61457"/>
                </a:lnTo>
                <a:lnTo>
                  <a:pt x="23356" y="61457"/>
                </a:lnTo>
                <a:lnTo>
                  <a:pt x="28320" y="59545"/>
                </a:lnTo>
                <a:lnTo>
                  <a:pt x="31596" y="55722"/>
                </a:lnTo>
                <a:lnTo>
                  <a:pt x="34872" y="51899"/>
                </a:lnTo>
                <a:lnTo>
                  <a:pt x="36511" y="47658"/>
                </a:lnTo>
                <a:lnTo>
                  <a:pt x="36511" y="39041"/>
                </a:lnTo>
                <a:lnTo>
                  <a:pt x="35340" y="35734"/>
                </a:lnTo>
                <a:lnTo>
                  <a:pt x="32998" y="33082"/>
                </a:lnTo>
                <a:lnTo>
                  <a:pt x="30656" y="30429"/>
                </a:lnTo>
                <a:lnTo>
                  <a:pt x="27131" y="28430"/>
                </a:lnTo>
                <a:lnTo>
                  <a:pt x="22422" y="27085"/>
                </a:lnTo>
                <a:lnTo>
                  <a:pt x="25437" y="26214"/>
                </a:lnTo>
                <a:lnTo>
                  <a:pt x="27747" y="25068"/>
                </a:lnTo>
                <a:lnTo>
                  <a:pt x="29354" y="23648"/>
                </a:lnTo>
                <a:lnTo>
                  <a:pt x="32176" y="20616"/>
                </a:lnTo>
                <a:lnTo>
                  <a:pt x="32998" y="18810"/>
                </a:lnTo>
                <a:lnTo>
                  <a:pt x="33820" y="17004"/>
                </a:lnTo>
                <a:lnTo>
                  <a:pt x="34231" y="15056"/>
                </a:lnTo>
                <a:lnTo>
                  <a:pt x="34231" y="9153"/>
                </a:lnTo>
                <a:lnTo>
                  <a:pt x="32811" y="6040"/>
                </a:lnTo>
                <a:lnTo>
                  <a:pt x="29971" y="3623"/>
                </a:lnTo>
                <a:lnTo>
                  <a:pt x="27131" y="1208"/>
                </a:lnTo>
                <a:lnTo>
                  <a:pt x="22883" y="0"/>
                </a:lnTo>
                <a:lnTo>
                  <a:pt x="11273" y="0"/>
                </a:lnTo>
                <a:lnTo>
                  <a:pt x="7013" y="1257"/>
                </a:lnTo>
                <a:lnTo>
                  <a:pt x="4447" y="3773"/>
                </a:lnTo>
                <a:lnTo>
                  <a:pt x="1881" y="6288"/>
                </a:lnTo>
                <a:lnTo>
                  <a:pt x="598" y="9066"/>
                </a:lnTo>
                <a:lnTo>
                  <a:pt x="598" y="12478"/>
                </a:lnTo>
                <a:lnTo>
                  <a:pt x="7249" y="12478"/>
                </a:lnTo>
                <a:lnTo>
                  <a:pt x="7249" y="12104"/>
                </a:lnTo>
                <a:lnTo>
                  <a:pt x="7654" y="9813"/>
                </a:lnTo>
                <a:lnTo>
                  <a:pt x="9274" y="7671"/>
                </a:lnTo>
                <a:lnTo>
                  <a:pt x="11958" y="6463"/>
                </a:lnTo>
                <a:lnTo>
                  <a:pt x="15110" y="5790"/>
                </a:lnTo>
                <a:lnTo>
                  <a:pt x="19893" y="5790"/>
                </a:lnTo>
                <a:lnTo>
                  <a:pt x="22335" y="6513"/>
                </a:lnTo>
                <a:lnTo>
                  <a:pt x="24178" y="7957"/>
                </a:lnTo>
                <a:lnTo>
                  <a:pt x="26022" y="9402"/>
                </a:lnTo>
                <a:lnTo>
                  <a:pt x="26944" y="11382"/>
                </a:lnTo>
                <a:lnTo>
                  <a:pt x="26944" y="15890"/>
                </a:lnTo>
                <a:lnTo>
                  <a:pt x="26383" y="17690"/>
                </a:lnTo>
                <a:lnTo>
                  <a:pt x="25262" y="19296"/>
                </a:lnTo>
                <a:lnTo>
                  <a:pt x="22621" y="22241"/>
                </a:lnTo>
                <a:lnTo>
                  <a:pt x="20703" y="23312"/>
                </a:lnTo>
                <a:lnTo>
                  <a:pt x="18784" y="24383"/>
                </a:lnTo>
                <a:lnTo>
                  <a:pt x="16131" y="24918"/>
                </a:lnTo>
                <a:lnTo>
                  <a:pt x="8408" y="24918"/>
                </a:lnTo>
                <a:lnTo>
                  <a:pt x="8408" y="30709"/>
                </a:lnTo>
                <a:lnTo>
                  <a:pt x="17800" y="30709"/>
                </a:lnTo>
                <a:lnTo>
                  <a:pt x="22167" y="31936"/>
                </a:lnTo>
                <a:lnTo>
                  <a:pt x="25019" y="34389"/>
                </a:lnTo>
                <a:lnTo>
                  <a:pt x="27872" y="36842"/>
                </a:lnTo>
                <a:lnTo>
                  <a:pt x="29298" y="39875"/>
                </a:lnTo>
                <a:lnTo>
                  <a:pt x="29298" y="45827"/>
                </a:lnTo>
                <a:lnTo>
                  <a:pt x="28825" y="47994"/>
                </a:lnTo>
                <a:lnTo>
                  <a:pt x="27878" y="49987"/>
                </a:lnTo>
                <a:lnTo>
                  <a:pt x="26931" y="51979"/>
                </a:lnTo>
                <a:lnTo>
                  <a:pt x="25549" y="53418"/>
                </a:lnTo>
                <a:lnTo>
                  <a:pt x="23730" y="54302"/>
                </a:lnTo>
                <a:lnTo>
                  <a:pt x="21911" y="55186"/>
                </a:lnTo>
                <a:lnTo>
                  <a:pt x="19806" y="55628"/>
                </a:lnTo>
                <a:lnTo>
                  <a:pt x="17414" y="556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7111665" y="3243134"/>
            <a:ext cx="148100" cy="54227"/>
          </a:xfrm>
          <a:custGeom>
            <a:avLst/>
            <a:gdLst/>
            <a:ahLst/>
            <a:cxnLst/>
            <a:rect l="l" t="t" r="r" b="b"/>
            <a:pathLst>
              <a:path w="162910" h="61457">
                <a:moveTo>
                  <a:pt x="46352" y="49837"/>
                </a:moveTo>
                <a:lnTo>
                  <a:pt x="46352" y="59700"/>
                </a:lnTo>
                <a:lnTo>
                  <a:pt x="56217" y="59700"/>
                </a:lnTo>
                <a:lnTo>
                  <a:pt x="56217" y="49837"/>
                </a:lnTo>
                <a:lnTo>
                  <a:pt x="46352" y="49837"/>
                </a:lnTo>
                <a:close/>
              </a:path>
              <a:path w="162910" h="61457">
                <a:moveTo>
                  <a:pt x="86064" y="59700"/>
                </a:moveTo>
                <a:lnTo>
                  <a:pt x="86064" y="54333"/>
                </a:lnTo>
                <a:lnTo>
                  <a:pt x="86407" y="51407"/>
                </a:lnTo>
                <a:lnTo>
                  <a:pt x="87092" y="48044"/>
                </a:lnTo>
                <a:lnTo>
                  <a:pt x="87777" y="44682"/>
                </a:lnTo>
                <a:lnTo>
                  <a:pt x="89894" y="39750"/>
                </a:lnTo>
                <a:lnTo>
                  <a:pt x="93445" y="33250"/>
                </a:lnTo>
                <a:lnTo>
                  <a:pt x="96995" y="26749"/>
                </a:lnTo>
                <a:lnTo>
                  <a:pt x="100452" y="21232"/>
                </a:lnTo>
                <a:lnTo>
                  <a:pt x="103815" y="16699"/>
                </a:lnTo>
                <a:lnTo>
                  <a:pt x="109159" y="9527"/>
                </a:lnTo>
                <a:lnTo>
                  <a:pt x="110131" y="8107"/>
                </a:lnTo>
                <a:lnTo>
                  <a:pt x="110131" y="1718"/>
                </a:lnTo>
                <a:lnTo>
                  <a:pt x="71004" y="1718"/>
                </a:lnTo>
                <a:lnTo>
                  <a:pt x="71004" y="8107"/>
                </a:lnTo>
                <a:lnTo>
                  <a:pt x="103105" y="8107"/>
                </a:lnTo>
                <a:lnTo>
                  <a:pt x="101797" y="9900"/>
                </a:lnTo>
                <a:lnTo>
                  <a:pt x="98408" y="14557"/>
                </a:lnTo>
                <a:lnTo>
                  <a:pt x="94267" y="20517"/>
                </a:lnTo>
                <a:lnTo>
                  <a:pt x="89371" y="27777"/>
                </a:lnTo>
                <a:lnTo>
                  <a:pt x="84476" y="35037"/>
                </a:lnTo>
                <a:lnTo>
                  <a:pt x="81449" y="40740"/>
                </a:lnTo>
                <a:lnTo>
                  <a:pt x="80290" y="44887"/>
                </a:lnTo>
                <a:lnTo>
                  <a:pt x="79132" y="49034"/>
                </a:lnTo>
                <a:lnTo>
                  <a:pt x="78553" y="53138"/>
                </a:lnTo>
                <a:lnTo>
                  <a:pt x="78553" y="59700"/>
                </a:lnTo>
                <a:lnTo>
                  <a:pt x="86064" y="59700"/>
                </a:lnTo>
                <a:close/>
              </a:path>
              <a:path w="162910" h="61457">
                <a:moveTo>
                  <a:pt x="131108" y="48063"/>
                </a:moveTo>
                <a:lnTo>
                  <a:pt x="128915" y="43019"/>
                </a:lnTo>
                <a:lnTo>
                  <a:pt x="130317" y="58698"/>
                </a:lnTo>
                <a:lnTo>
                  <a:pt x="135418" y="61457"/>
                </a:lnTo>
                <a:lnTo>
                  <a:pt x="133300" y="53106"/>
                </a:lnTo>
                <a:lnTo>
                  <a:pt x="131108" y="48063"/>
                </a:lnTo>
                <a:close/>
              </a:path>
              <a:path w="162910" h="61457">
                <a:moveTo>
                  <a:pt x="120570" y="30709"/>
                </a:moveTo>
                <a:lnTo>
                  <a:pt x="120570" y="40174"/>
                </a:lnTo>
                <a:lnTo>
                  <a:pt x="122519" y="47665"/>
                </a:lnTo>
                <a:lnTo>
                  <a:pt x="126418" y="53181"/>
                </a:lnTo>
                <a:lnTo>
                  <a:pt x="130317" y="58698"/>
                </a:lnTo>
                <a:lnTo>
                  <a:pt x="128915" y="43019"/>
                </a:lnTo>
                <a:lnTo>
                  <a:pt x="127819" y="37235"/>
                </a:lnTo>
                <a:lnTo>
                  <a:pt x="127819" y="24209"/>
                </a:lnTo>
                <a:lnTo>
                  <a:pt x="128915" y="18431"/>
                </a:lnTo>
                <a:lnTo>
                  <a:pt x="131108" y="13375"/>
                </a:lnTo>
                <a:lnTo>
                  <a:pt x="133300" y="8318"/>
                </a:lnTo>
                <a:lnTo>
                  <a:pt x="136838" y="5790"/>
                </a:lnTo>
                <a:lnTo>
                  <a:pt x="146629" y="5790"/>
                </a:lnTo>
                <a:lnTo>
                  <a:pt x="150179" y="8318"/>
                </a:lnTo>
                <a:lnTo>
                  <a:pt x="152372" y="13375"/>
                </a:lnTo>
                <a:lnTo>
                  <a:pt x="154564" y="18431"/>
                </a:lnTo>
                <a:lnTo>
                  <a:pt x="155660" y="24209"/>
                </a:lnTo>
                <a:lnTo>
                  <a:pt x="155660" y="37235"/>
                </a:lnTo>
                <a:lnTo>
                  <a:pt x="154564" y="43019"/>
                </a:lnTo>
                <a:lnTo>
                  <a:pt x="152372" y="48063"/>
                </a:lnTo>
                <a:lnTo>
                  <a:pt x="150179" y="53106"/>
                </a:lnTo>
                <a:lnTo>
                  <a:pt x="146629" y="55628"/>
                </a:lnTo>
                <a:lnTo>
                  <a:pt x="136838" y="55628"/>
                </a:lnTo>
                <a:lnTo>
                  <a:pt x="133300" y="53106"/>
                </a:lnTo>
                <a:lnTo>
                  <a:pt x="135418" y="61457"/>
                </a:lnTo>
                <a:lnTo>
                  <a:pt x="148049" y="61457"/>
                </a:lnTo>
                <a:lnTo>
                  <a:pt x="153163" y="58698"/>
                </a:lnTo>
                <a:lnTo>
                  <a:pt x="157062" y="53181"/>
                </a:lnTo>
                <a:lnTo>
                  <a:pt x="160961" y="47665"/>
                </a:lnTo>
                <a:lnTo>
                  <a:pt x="162910" y="40174"/>
                </a:lnTo>
                <a:lnTo>
                  <a:pt x="162910" y="21245"/>
                </a:lnTo>
                <a:lnTo>
                  <a:pt x="160961" y="13761"/>
                </a:lnTo>
                <a:lnTo>
                  <a:pt x="157062" y="8256"/>
                </a:lnTo>
                <a:lnTo>
                  <a:pt x="153163" y="2752"/>
                </a:lnTo>
                <a:lnTo>
                  <a:pt x="148049" y="0"/>
                </a:lnTo>
                <a:lnTo>
                  <a:pt x="135418" y="0"/>
                </a:lnTo>
                <a:lnTo>
                  <a:pt x="130317" y="2752"/>
                </a:lnTo>
                <a:lnTo>
                  <a:pt x="126418" y="8256"/>
                </a:lnTo>
                <a:lnTo>
                  <a:pt x="122519" y="13761"/>
                </a:lnTo>
                <a:lnTo>
                  <a:pt x="120570" y="21245"/>
                </a:lnTo>
                <a:lnTo>
                  <a:pt x="120570" y="30709"/>
                </a:lnTo>
                <a:close/>
              </a:path>
              <a:path w="162910" h="61457">
                <a:moveTo>
                  <a:pt x="11734" y="8929"/>
                </a:moveTo>
                <a:lnTo>
                  <a:pt x="11734" y="59700"/>
                </a:lnTo>
                <a:lnTo>
                  <a:pt x="18685" y="59700"/>
                </a:lnTo>
                <a:lnTo>
                  <a:pt x="18685" y="1718"/>
                </a:lnTo>
                <a:lnTo>
                  <a:pt x="11734" y="1718"/>
                </a:lnTo>
                <a:lnTo>
                  <a:pt x="0" y="7135"/>
                </a:lnTo>
                <a:lnTo>
                  <a:pt x="0" y="13599"/>
                </a:lnTo>
                <a:lnTo>
                  <a:pt x="11734" y="89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7631005" y="3243134"/>
            <a:ext cx="247495" cy="54227"/>
          </a:xfrm>
          <a:custGeom>
            <a:avLst/>
            <a:gdLst/>
            <a:ahLst/>
            <a:cxnLst/>
            <a:rect l="l" t="t" r="r" b="b"/>
            <a:pathLst>
              <a:path w="272244" h="61457">
                <a:moveTo>
                  <a:pt x="10538" y="48063"/>
                </a:moveTo>
                <a:lnTo>
                  <a:pt x="8345" y="43019"/>
                </a:lnTo>
                <a:lnTo>
                  <a:pt x="9747" y="58698"/>
                </a:lnTo>
                <a:lnTo>
                  <a:pt x="14848" y="61457"/>
                </a:lnTo>
                <a:lnTo>
                  <a:pt x="12730" y="53106"/>
                </a:lnTo>
                <a:lnTo>
                  <a:pt x="10538" y="48063"/>
                </a:lnTo>
                <a:close/>
              </a:path>
              <a:path w="272244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5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5" y="18431"/>
                </a:lnTo>
                <a:lnTo>
                  <a:pt x="10538" y="13375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  <a:path w="272244" h="61457">
                <a:moveTo>
                  <a:pt x="53340" y="49837"/>
                </a:moveTo>
                <a:lnTo>
                  <a:pt x="53340" y="59700"/>
                </a:lnTo>
                <a:lnTo>
                  <a:pt x="63206" y="59700"/>
                </a:lnTo>
                <a:lnTo>
                  <a:pt x="63206" y="49837"/>
                </a:lnTo>
                <a:lnTo>
                  <a:pt x="53340" y="49837"/>
                </a:lnTo>
                <a:close/>
              </a:path>
              <a:path w="272244" h="61457">
                <a:moveTo>
                  <a:pt x="96067" y="37098"/>
                </a:moveTo>
                <a:lnTo>
                  <a:pt x="97835" y="36824"/>
                </a:lnTo>
                <a:lnTo>
                  <a:pt x="101124" y="35728"/>
                </a:lnTo>
                <a:lnTo>
                  <a:pt x="104432" y="33792"/>
                </a:lnTo>
                <a:lnTo>
                  <a:pt x="107764" y="31021"/>
                </a:lnTo>
                <a:lnTo>
                  <a:pt x="109458" y="28804"/>
                </a:lnTo>
                <a:lnTo>
                  <a:pt x="109495" y="35317"/>
                </a:lnTo>
                <a:lnTo>
                  <a:pt x="108823" y="39645"/>
                </a:lnTo>
                <a:lnTo>
                  <a:pt x="107477" y="43841"/>
                </a:lnTo>
                <a:lnTo>
                  <a:pt x="106132" y="48038"/>
                </a:lnTo>
                <a:lnTo>
                  <a:pt x="104307" y="51058"/>
                </a:lnTo>
                <a:lnTo>
                  <a:pt x="102002" y="52901"/>
                </a:lnTo>
                <a:lnTo>
                  <a:pt x="99698" y="54744"/>
                </a:lnTo>
                <a:lnTo>
                  <a:pt x="97001" y="55666"/>
                </a:lnTo>
                <a:lnTo>
                  <a:pt x="91296" y="55666"/>
                </a:lnTo>
                <a:lnTo>
                  <a:pt x="89340" y="55149"/>
                </a:lnTo>
                <a:lnTo>
                  <a:pt x="86749" y="53082"/>
                </a:lnTo>
                <a:lnTo>
                  <a:pt x="86101" y="50435"/>
                </a:lnTo>
                <a:lnTo>
                  <a:pt x="79150" y="50435"/>
                </a:lnTo>
                <a:lnTo>
                  <a:pt x="79150" y="53573"/>
                </a:lnTo>
                <a:lnTo>
                  <a:pt x="80396" y="56039"/>
                </a:lnTo>
                <a:lnTo>
                  <a:pt x="82887" y="58206"/>
                </a:lnTo>
                <a:lnTo>
                  <a:pt x="85379" y="60373"/>
                </a:lnTo>
                <a:lnTo>
                  <a:pt x="89091" y="61457"/>
                </a:lnTo>
                <a:lnTo>
                  <a:pt x="101274" y="61457"/>
                </a:lnTo>
                <a:lnTo>
                  <a:pt x="106842" y="58642"/>
                </a:lnTo>
                <a:lnTo>
                  <a:pt x="110728" y="53013"/>
                </a:lnTo>
                <a:lnTo>
                  <a:pt x="114615" y="47384"/>
                </a:lnTo>
                <a:lnTo>
                  <a:pt x="116558" y="39825"/>
                </a:lnTo>
                <a:lnTo>
                  <a:pt x="116558" y="23661"/>
                </a:lnTo>
                <a:lnTo>
                  <a:pt x="115699" y="18063"/>
                </a:lnTo>
                <a:lnTo>
                  <a:pt x="113980" y="13542"/>
                </a:lnTo>
                <a:lnTo>
                  <a:pt x="112261" y="9022"/>
                </a:lnTo>
                <a:lnTo>
                  <a:pt x="109726" y="5635"/>
                </a:lnTo>
                <a:lnTo>
                  <a:pt x="106375" y="3381"/>
                </a:lnTo>
                <a:lnTo>
                  <a:pt x="103024" y="1127"/>
                </a:lnTo>
                <a:lnTo>
                  <a:pt x="99442" y="0"/>
                </a:lnTo>
                <a:lnTo>
                  <a:pt x="92342" y="0"/>
                </a:lnTo>
                <a:lnTo>
                  <a:pt x="89309" y="815"/>
                </a:lnTo>
                <a:lnTo>
                  <a:pt x="86531" y="2447"/>
                </a:lnTo>
                <a:lnTo>
                  <a:pt x="84943" y="15267"/>
                </a:lnTo>
                <a:lnTo>
                  <a:pt x="85964" y="12110"/>
                </a:lnTo>
                <a:lnTo>
                  <a:pt x="88007" y="9582"/>
                </a:lnTo>
                <a:lnTo>
                  <a:pt x="90050" y="7054"/>
                </a:lnTo>
                <a:lnTo>
                  <a:pt x="92579" y="5790"/>
                </a:lnTo>
                <a:lnTo>
                  <a:pt x="97761" y="5790"/>
                </a:lnTo>
                <a:lnTo>
                  <a:pt x="99773" y="6320"/>
                </a:lnTo>
                <a:lnTo>
                  <a:pt x="101628" y="7378"/>
                </a:lnTo>
                <a:lnTo>
                  <a:pt x="103485" y="8437"/>
                </a:lnTo>
                <a:lnTo>
                  <a:pt x="104936" y="9999"/>
                </a:lnTo>
                <a:lnTo>
                  <a:pt x="105982" y="12067"/>
                </a:lnTo>
                <a:lnTo>
                  <a:pt x="107029" y="14134"/>
                </a:lnTo>
                <a:lnTo>
                  <a:pt x="107552" y="16301"/>
                </a:lnTo>
                <a:lnTo>
                  <a:pt x="107552" y="22029"/>
                </a:lnTo>
                <a:lnTo>
                  <a:pt x="106480" y="25018"/>
                </a:lnTo>
                <a:lnTo>
                  <a:pt x="104338" y="27534"/>
                </a:lnTo>
                <a:lnTo>
                  <a:pt x="102196" y="30049"/>
                </a:lnTo>
                <a:lnTo>
                  <a:pt x="99430" y="31307"/>
                </a:lnTo>
                <a:lnTo>
                  <a:pt x="92953" y="31307"/>
                </a:lnTo>
                <a:lnTo>
                  <a:pt x="94173" y="37098"/>
                </a:lnTo>
                <a:lnTo>
                  <a:pt x="96067" y="37098"/>
                </a:lnTo>
                <a:close/>
              </a:path>
              <a:path w="272244" h="61457">
                <a:moveTo>
                  <a:pt x="79188" y="28194"/>
                </a:moveTo>
                <a:lnTo>
                  <a:pt x="82177" y="31755"/>
                </a:lnTo>
                <a:lnTo>
                  <a:pt x="85167" y="35317"/>
                </a:lnTo>
                <a:lnTo>
                  <a:pt x="89166" y="37098"/>
                </a:lnTo>
                <a:lnTo>
                  <a:pt x="94173" y="37098"/>
                </a:lnTo>
                <a:lnTo>
                  <a:pt x="92953" y="31307"/>
                </a:lnTo>
                <a:lnTo>
                  <a:pt x="90330" y="30211"/>
                </a:lnTo>
                <a:lnTo>
                  <a:pt x="88175" y="28019"/>
                </a:lnTo>
                <a:lnTo>
                  <a:pt x="86020" y="25827"/>
                </a:lnTo>
                <a:lnTo>
                  <a:pt x="84943" y="22839"/>
                </a:lnTo>
                <a:lnTo>
                  <a:pt x="84943" y="15267"/>
                </a:lnTo>
                <a:lnTo>
                  <a:pt x="86531" y="2447"/>
                </a:lnTo>
                <a:lnTo>
                  <a:pt x="83753" y="4078"/>
                </a:lnTo>
                <a:lnTo>
                  <a:pt x="81586" y="6332"/>
                </a:lnTo>
                <a:lnTo>
                  <a:pt x="80028" y="9209"/>
                </a:lnTo>
                <a:lnTo>
                  <a:pt x="78471" y="12085"/>
                </a:lnTo>
                <a:lnTo>
                  <a:pt x="77693" y="15305"/>
                </a:lnTo>
                <a:lnTo>
                  <a:pt x="77693" y="23897"/>
                </a:lnTo>
                <a:lnTo>
                  <a:pt x="79188" y="28194"/>
                </a:lnTo>
                <a:close/>
              </a:path>
              <a:path w="272244" h="61457">
                <a:moveTo>
                  <a:pt x="158501" y="49097"/>
                </a:moveTo>
                <a:lnTo>
                  <a:pt x="156557" y="51724"/>
                </a:lnTo>
                <a:lnTo>
                  <a:pt x="154614" y="54352"/>
                </a:lnTo>
                <a:lnTo>
                  <a:pt x="151612" y="55666"/>
                </a:lnTo>
                <a:lnTo>
                  <a:pt x="144536" y="55666"/>
                </a:lnTo>
                <a:lnTo>
                  <a:pt x="142145" y="55124"/>
                </a:lnTo>
                <a:lnTo>
                  <a:pt x="140376" y="54041"/>
                </a:lnTo>
                <a:lnTo>
                  <a:pt x="138607" y="52957"/>
                </a:lnTo>
                <a:lnTo>
                  <a:pt x="137723" y="51581"/>
                </a:lnTo>
                <a:lnTo>
                  <a:pt x="137723" y="49539"/>
                </a:lnTo>
                <a:lnTo>
                  <a:pt x="130772" y="49539"/>
                </a:lnTo>
                <a:lnTo>
                  <a:pt x="130772" y="53100"/>
                </a:lnTo>
                <a:lnTo>
                  <a:pt x="132310" y="55821"/>
                </a:lnTo>
                <a:lnTo>
                  <a:pt x="135387" y="58075"/>
                </a:lnTo>
                <a:lnTo>
                  <a:pt x="138464" y="60329"/>
                </a:lnTo>
                <a:lnTo>
                  <a:pt x="142556" y="61457"/>
                </a:lnTo>
                <a:lnTo>
                  <a:pt x="154091" y="61457"/>
                </a:lnTo>
                <a:lnTo>
                  <a:pt x="158874" y="59470"/>
                </a:lnTo>
                <a:lnTo>
                  <a:pt x="162013" y="55498"/>
                </a:lnTo>
                <a:lnTo>
                  <a:pt x="165152" y="51525"/>
                </a:lnTo>
                <a:lnTo>
                  <a:pt x="166722" y="47011"/>
                </a:lnTo>
                <a:lnTo>
                  <a:pt x="166722" y="38144"/>
                </a:lnTo>
                <a:lnTo>
                  <a:pt x="165863" y="34900"/>
                </a:lnTo>
                <a:lnTo>
                  <a:pt x="164143" y="32223"/>
                </a:lnTo>
                <a:lnTo>
                  <a:pt x="162424" y="29545"/>
                </a:lnTo>
                <a:lnTo>
                  <a:pt x="159921" y="27465"/>
                </a:lnTo>
                <a:lnTo>
                  <a:pt x="156632" y="25983"/>
                </a:lnTo>
                <a:lnTo>
                  <a:pt x="153343" y="24501"/>
                </a:lnTo>
                <a:lnTo>
                  <a:pt x="148697" y="23761"/>
                </a:lnTo>
                <a:lnTo>
                  <a:pt x="140936" y="23761"/>
                </a:lnTo>
                <a:lnTo>
                  <a:pt x="140936" y="8107"/>
                </a:lnTo>
                <a:lnTo>
                  <a:pt x="164405" y="8107"/>
                </a:lnTo>
                <a:lnTo>
                  <a:pt x="164405" y="1718"/>
                </a:lnTo>
                <a:lnTo>
                  <a:pt x="134546" y="1718"/>
                </a:lnTo>
                <a:lnTo>
                  <a:pt x="134546" y="29850"/>
                </a:lnTo>
                <a:lnTo>
                  <a:pt x="147750" y="29850"/>
                </a:lnTo>
                <a:lnTo>
                  <a:pt x="152994" y="31102"/>
                </a:lnTo>
                <a:lnTo>
                  <a:pt x="155586" y="33605"/>
                </a:lnTo>
                <a:lnTo>
                  <a:pt x="158177" y="36108"/>
                </a:lnTo>
                <a:lnTo>
                  <a:pt x="159472" y="39203"/>
                </a:lnTo>
                <a:lnTo>
                  <a:pt x="159472" y="46151"/>
                </a:lnTo>
                <a:lnTo>
                  <a:pt x="158501" y="49097"/>
                </a:lnTo>
                <a:close/>
              </a:path>
              <a:path w="272244" h="61457">
                <a:moveTo>
                  <a:pt x="209524" y="49097"/>
                </a:moveTo>
                <a:lnTo>
                  <a:pt x="207581" y="51724"/>
                </a:lnTo>
                <a:lnTo>
                  <a:pt x="205637" y="54352"/>
                </a:lnTo>
                <a:lnTo>
                  <a:pt x="202635" y="55666"/>
                </a:lnTo>
                <a:lnTo>
                  <a:pt x="195560" y="55666"/>
                </a:lnTo>
                <a:lnTo>
                  <a:pt x="193168" y="55124"/>
                </a:lnTo>
                <a:lnTo>
                  <a:pt x="191399" y="54041"/>
                </a:lnTo>
                <a:lnTo>
                  <a:pt x="189630" y="52957"/>
                </a:lnTo>
                <a:lnTo>
                  <a:pt x="188746" y="51581"/>
                </a:lnTo>
                <a:lnTo>
                  <a:pt x="188746" y="49539"/>
                </a:lnTo>
                <a:lnTo>
                  <a:pt x="181795" y="49539"/>
                </a:lnTo>
                <a:lnTo>
                  <a:pt x="181795" y="53100"/>
                </a:lnTo>
                <a:lnTo>
                  <a:pt x="183333" y="55821"/>
                </a:lnTo>
                <a:lnTo>
                  <a:pt x="186410" y="58075"/>
                </a:lnTo>
                <a:lnTo>
                  <a:pt x="189487" y="60329"/>
                </a:lnTo>
                <a:lnTo>
                  <a:pt x="193579" y="61457"/>
                </a:lnTo>
                <a:lnTo>
                  <a:pt x="205114" y="61457"/>
                </a:lnTo>
                <a:lnTo>
                  <a:pt x="209898" y="59470"/>
                </a:lnTo>
                <a:lnTo>
                  <a:pt x="213037" y="55498"/>
                </a:lnTo>
                <a:lnTo>
                  <a:pt x="216176" y="51525"/>
                </a:lnTo>
                <a:lnTo>
                  <a:pt x="217745" y="47011"/>
                </a:lnTo>
                <a:lnTo>
                  <a:pt x="217745" y="38144"/>
                </a:lnTo>
                <a:lnTo>
                  <a:pt x="216886" y="34900"/>
                </a:lnTo>
                <a:lnTo>
                  <a:pt x="215167" y="32223"/>
                </a:lnTo>
                <a:lnTo>
                  <a:pt x="213448" y="29545"/>
                </a:lnTo>
                <a:lnTo>
                  <a:pt x="210944" y="27465"/>
                </a:lnTo>
                <a:lnTo>
                  <a:pt x="207655" y="25983"/>
                </a:lnTo>
                <a:lnTo>
                  <a:pt x="204367" y="24501"/>
                </a:lnTo>
                <a:lnTo>
                  <a:pt x="199720" y="23761"/>
                </a:lnTo>
                <a:lnTo>
                  <a:pt x="191959" y="23761"/>
                </a:lnTo>
                <a:lnTo>
                  <a:pt x="191959" y="8107"/>
                </a:lnTo>
                <a:lnTo>
                  <a:pt x="215428" y="8107"/>
                </a:lnTo>
                <a:lnTo>
                  <a:pt x="215428" y="1718"/>
                </a:lnTo>
                <a:lnTo>
                  <a:pt x="185569" y="1718"/>
                </a:lnTo>
                <a:lnTo>
                  <a:pt x="185569" y="29850"/>
                </a:lnTo>
                <a:lnTo>
                  <a:pt x="198774" y="29850"/>
                </a:lnTo>
                <a:lnTo>
                  <a:pt x="204018" y="31102"/>
                </a:lnTo>
                <a:lnTo>
                  <a:pt x="206609" y="33605"/>
                </a:lnTo>
                <a:lnTo>
                  <a:pt x="209200" y="36108"/>
                </a:lnTo>
                <a:lnTo>
                  <a:pt x="210496" y="39203"/>
                </a:lnTo>
                <a:lnTo>
                  <a:pt x="210496" y="46151"/>
                </a:lnTo>
                <a:lnTo>
                  <a:pt x="209524" y="49097"/>
                </a:lnTo>
                <a:close/>
              </a:path>
              <a:path w="272244" h="61457">
                <a:moveTo>
                  <a:pt x="229343" y="42030"/>
                </a:moveTo>
                <a:lnTo>
                  <a:pt x="257184" y="42030"/>
                </a:lnTo>
                <a:lnTo>
                  <a:pt x="237004" y="36238"/>
                </a:lnTo>
                <a:lnTo>
                  <a:pt x="257184" y="10909"/>
                </a:lnTo>
                <a:lnTo>
                  <a:pt x="257184" y="36238"/>
                </a:lnTo>
                <a:lnTo>
                  <a:pt x="237004" y="36238"/>
                </a:lnTo>
                <a:lnTo>
                  <a:pt x="257184" y="42030"/>
                </a:lnTo>
                <a:lnTo>
                  <a:pt x="257184" y="59700"/>
                </a:lnTo>
                <a:lnTo>
                  <a:pt x="264135" y="59700"/>
                </a:lnTo>
                <a:lnTo>
                  <a:pt x="264135" y="42030"/>
                </a:lnTo>
                <a:lnTo>
                  <a:pt x="272244" y="42030"/>
                </a:lnTo>
                <a:lnTo>
                  <a:pt x="272244" y="36238"/>
                </a:lnTo>
                <a:lnTo>
                  <a:pt x="264135" y="36238"/>
                </a:lnTo>
                <a:lnTo>
                  <a:pt x="264135" y="1718"/>
                </a:lnTo>
                <a:lnTo>
                  <a:pt x="257184" y="1718"/>
                </a:lnTo>
                <a:lnTo>
                  <a:pt x="229343" y="36238"/>
                </a:lnTo>
                <a:lnTo>
                  <a:pt x="229343" y="420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5070820" y="3372609"/>
            <a:ext cx="21097" cy="0"/>
          </a:xfrm>
          <a:custGeom>
            <a:avLst/>
            <a:gdLst/>
            <a:ahLst/>
            <a:cxnLst/>
            <a:rect l="l" t="t" r="r" b="b"/>
            <a:pathLst>
              <a:path w="23207">
                <a:moveTo>
                  <a:pt x="0" y="0"/>
                </a:moveTo>
                <a:lnTo>
                  <a:pt x="23207" y="0"/>
                </a:lnTo>
              </a:path>
            </a:pathLst>
          </a:custGeom>
          <a:ln w="70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5097409" y="3340649"/>
            <a:ext cx="34006" cy="52676"/>
          </a:xfrm>
          <a:custGeom>
            <a:avLst/>
            <a:gdLst/>
            <a:ahLst/>
            <a:cxnLst/>
            <a:rect l="l" t="t" r="r" b="b"/>
            <a:pathLst>
              <a:path w="37407" h="59700">
                <a:moveTo>
                  <a:pt x="7249" y="53312"/>
                </a:moveTo>
                <a:lnTo>
                  <a:pt x="7249" y="46089"/>
                </a:lnTo>
                <a:lnTo>
                  <a:pt x="11709" y="40124"/>
                </a:lnTo>
                <a:lnTo>
                  <a:pt x="20628" y="33997"/>
                </a:lnTo>
                <a:lnTo>
                  <a:pt x="23468" y="32054"/>
                </a:lnTo>
                <a:lnTo>
                  <a:pt x="25088" y="30933"/>
                </a:lnTo>
                <a:lnTo>
                  <a:pt x="27187" y="29234"/>
                </a:lnTo>
                <a:lnTo>
                  <a:pt x="29765" y="26955"/>
                </a:lnTo>
                <a:lnTo>
                  <a:pt x="32344" y="24676"/>
                </a:lnTo>
                <a:lnTo>
                  <a:pt x="34069" y="22490"/>
                </a:lnTo>
                <a:lnTo>
                  <a:pt x="34941" y="20398"/>
                </a:lnTo>
                <a:lnTo>
                  <a:pt x="35813" y="18306"/>
                </a:lnTo>
                <a:lnTo>
                  <a:pt x="36249" y="16226"/>
                </a:lnTo>
                <a:lnTo>
                  <a:pt x="36249" y="10273"/>
                </a:lnTo>
                <a:lnTo>
                  <a:pt x="34854" y="6942"/>
                </a:lnTo>
                <a:lnTo>
                  <a:pt x="32063" y="4165"/>
                </a:lnTo>
                <a:lnTo>
                  <a:pt x="29273" y="1388"/>
                </a:lnTo>
                <a:lnTo>
                  <a:pt x="24602" y="0"/>
                </a:lnTo>
                <a:lnTo>
                  <a:pt x="14462" y="0"/>
                </a:lnTo>
                <a:lnTo>
                  <a:pt x="11491" y="548"/>
                </a:lnTo>
                <a:lnTo>
                  <a:pt x="9137" y="1643"/>
                </a:lnTo>
                <a:lnTo>
                  <a:pt x="6782" y="2739"/>
                </a:lnTo>
                <a:lnTo>
                  <a:pt x="4914" y="4196"/>
                </a:lnTo>
                <a:lnTo>
                  <a:pt x="3531" y="6014"/>
                </a:lnTo>
                <a:lnTo>
                  <a:pt x="2148" y="7833"/>
                </a:lnTo>
                <a:lnTo>
                  <a:pt x="1457" y="9763"/>
                </a:lnTo>
                <a:lnTo>
                  <a:pt x="1457" y="12179"/>
                </a:lnTo>
                <a:lnTo>
                  <a:pt x="8408" y="12179"/>
                </a:lnTo>
                <a:lnTo>
                  <a:pt x="8408" y="11805"/>
                </a:lnTo>
                <a:lnTo>
                  <a:pt x="9180" y="8872"/>
                </a:lnTo>
                <a:lnTo>
                  <a:pt x="12270" y="6407"/>
                </a:lnTo>
                <a:lnTo>
                  <a:pt x="14636" y="5790"/>
                </a:lnTo>
                <a:lnTo>
                  <a:pt x="21338" y="5790"/>
                </a:lnTo>
                <a:lnTo>
                  <a:pt x="24029" y="6650"/>
                </a:lnTo>
                <a:lnTo>
                  <a:pt x="25897" y="8368"/>
                </a:lnTo>
                <a:lnTo>
                  <a:pt x="27766" y="10087"/>
                </a:lnTo>
                <a:lnTo>
                  <a:pt x="28700" y="12055"/>
                </a:lnTo>
                <a:lnTo>
                  <a:pt x="28700" y="16438"/>
                </a:lnTo>
                <a:lnTo>
                  <a:pt x="28003" y="18517"/>
                </a:lnTo>
                <a:lnTo>
                  <a:pt x="26607" y="20510"/>
                </a:lnTo>
                <a:lnTo>
                  <a:pt x="25187" y="22503"/>
                </a:lnTo>
                <a:lnTo>
                  <a:pt x="21861" y="25516"/>
                </a:lnTo>
                <a:lnTo>
                  <a:pt x="16629" y="29551"/>
                </a:lnTo>
                <a:lnTo>
                  <a:pt x="12705" y="32577"/>
                </a:lnTo>
                <a:lnTo>
                  <a:pt x="8121" y="36114"/>
                </a:lnTo>
                <a:lnTo>
                  <a:pt x="4858" y="39732"/>
                </a:lnTo>
                <a:lnTo>
                  <a:pt x="2914" y="43430"/>
                </a:lnTo>
                <a:lnTo>
                  <a:pt x="971" y="47129"/>
                </a:lnTo>
                <a:lnTo>
                  <a:pt x="0" y="50548"/>
                </a:lnTo>
                <a:lnTo>
                  <a:pt x="0" y="59700"/>
                </a:lnTo>
                <a:lnTo>
                  <a:pt x="37407" y="59700"/>
                </a:lnTo>
                <a:lnTo>
                  <a:pt x="37407" y="53312"/>
                </a:lnTo>
                <a:lnTo>
                  <a:pt x="7249" y="53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5143794" y="3388976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5166749" y="3340649"/>
            <a:ext cx="33192" cy="54227"/>
          </a:xfrm>
          <a:custGeom>
            <a:avLst/>
            <a:gdLst/>
            <a:ahLst/>
            <a:cxnLst/>
            <a:rect l="l" t="t" r="r" b="b"/>
            <a:pathLst>
              <a:path w="36511" h="61457">
                <a:moveTo>
                  <a:pt x="17414" y="55628"/>
                </a:moveTo>
                <a:lnTo>
                  <a:pt x="14350" y="55628"/>
                </a:lnTo>
                <a:lnTo>
                  <a:pt x="11840" y="55105"/>
                </a:lnTo>
                <a:lnTo>
                  <a:pt x="9884" y="54059"/>
                </a:lnTo>
                <a:lnTo>
                  <a:pt x="7928" y="53013"/>
                </a:lnTo>
                <a:lnTo>
                  <a:pt x="6950" y="51444"/>
                </a:lnTo>
                <a:lnTo>
                  <a:pt x="6950" y="48978"/>
                </a:lnTo>
                <a:lnTo>
                  <a:pt x="0" y="48978"/>
                </a:lnTo>
                <a:lnTo>
                  <a:pt x="0" y="52465"/>
                </a:lnTo>
                <a:lnTo>
                  <a:pt x="1332" y="55261"/>
                </a:lnTo>
                <a:lnTo>
                  <a:pt x="3998" y="57739"/>
                </a:lnTo>
                <a:lnTo>
                  <a:pt x="6664" y="60218"/>
                </a:lnTo>
                <a:lnTo>
                  <a:pt x="10899" y="61457"/>
                </a:lnTo>
                <a:lnTo>
                  <a:pt x="23356" y="61457"/>
                </a:lnTo>
                <a:lnTo>
                  <a:pt x="28320" y="59545"/>
                </a:lnTo>
                <a:lnTo>
                  <a:pt x="31596" y="55722"/>
                </a:lnTo>
                <a:lnTo>
                  <a:pt x="34872" y="51899"/>
                </a:lnTo>
                <a:lnTo>
                  <a:pt x="36511" y="47658"/>
                </a:lnTo>
                <a:lnTo>
                  <a:pt x="36511" y="39041"/>
                </a:lnTo>
                <a:lnTo>
                  <a:pt x="35340" y="35734"/>
                </a:lnTo>
                <a:lnTo>
                  <a:pt x="32998" y="33082"/>
                </a:lnTo>
                <a:lnTo>
                  <a:pt x="30656" y="30429"/>
                </a:lnTo>
                <a:lnTo>
                  <a:pt x="27131" y="28430"/>
                </a:lnTo>
                <a:lnTo>
                  <a:pt x="22422" y="27085"/>
                </a:lnTo>
                <a:lnTo>
                  <a:pt x="25436" y="26214"/>
                </a:lnTo>
                <a:lnTo>
                  <a:pt x="27747" y="25068"/>
                </a:lnTo>
                <a:lnTo>
                  <a:pt x="29354" y="23648"/>
                </a:lnTo>
                <a:lnTo>
                  <a:pt x="32176" y="20616"/>
                </a:lnTo>
                <a:lnTo>
                  <a:pt x="32998" y="18810"/>
                </a:lnTo>
                <a:lnTo>
                  <a:pt x="33820" y="17004"/>
                </a:lnTo>
                <a:lnTo>
                  <a:pt x="34231" y="15056"/>
                </a:lnTo>
                <a:lnTo>
                  <a:pt x="34231" y="9153"/>
                </a:lnTo>
                <a:lnTo>
                  <a:pt x="32811" y="6040"/>
                </a:lnTo>
                <a:lnTo>
                  <a:pt x="29971" y="3623"/>
                </a:lnTo>
                <a:lnTo>
                  <a:pt x="27131" y="1208"/>
                </a:lnTo>
                <a:lnTo>
                  <a:pt x="22883" y="0"/>
                </a:lnTo>
                <a:lnTo>
                  <a:pt x="11273" y="0"/>
                </a:lnTo>
                <a:lnTo>
                  <a:pt x="7013" y="1257"/>
                </a:lnTo>
                <a:lnTo>
                  <a:pt x="4447" y="3773"/>
                </a:lnTo>
                <a:lnTo>
                  <a:pt x="1880" y="6288"/>
                </a:lnTo>
                <a:lnTo>
                  <a:pt x="597" y="9066"/>
                </a:lnTo>
                <a:lnTo>
                  <a:pt x="597" y="12478"/>
                </a:lnTo>
                <a:lnTo>
                  <a:pt x="7249" y="12478"/>
                </a:lnTo>
                <a:lnTo>
                  <a:pt x="7249" y="12104"/>
                </a:lnTo>
                <a:lnTo>
                  <a:pt x="7654" y="9813"/>
                </a:lnTo>
                <a:lnTo>
                  <a:pt x="9274" y="7671"/>
                </a:lnTo>
                <a:lnTo>
                  <a:pt x="11958" y="6463"/>
                </a:lnTo>
                <a:lnTo>
                  <a:pt x="15110" y="5790"/>
                </a:lnTo>
                <a:lnTo>
                  <a:pt x="19893" y="5790"/>
                </a:lnTo>
                <a:lnTo>
                  <a:pt x="22335" y="6513"/>
                </a:lnTo>
                <a:lnTo>
                  <a:pt x="24178" y="7957"/>
                </a:lnTo>
                <a:lnTo>
                  <a:pt x="26022" y="9402"/>
                </a:lnTo>
                <a:lnTo>
                  <a:pt x="26944" y="11382"/>
                </a:lnTo>
                <a:lnTo>
                  <a:pt x="26944" y="15890"/>
                </a:lnTo>
                <a:lnTo>
                  <a:pt x="26383" y="17690"/>
                </a:lnTo>
                <a:lnTo>
                  <a:pt x="25262" y="19296"/>
                </a:lnTo>
                <a:lnTo>
                  <a:pt x="22621" y="22241"/>
                </a:lnTo>
                <a:lnTo>
                  <a:pt x="20703" y="23312"/>
                </a:lnTo>
                <a:lnTo>
                  <a:pt x="18784" y="24383"/>
                </a:lnTo>
                <a:lnTo>
                  <a:pt x="16131" y="24918"/>
                </a:lnTo>
                <a:lnTo>
                  <a:pt x="8408" y="24918"/>
                </a:lnTo>
                <a:lnTo>
                  <a:pt x="8408" y="30709"/>
                </a:lnTo>
                <a:lnTo>
                  <a:pt x="17800" y="30709"/>
                </a:lnTo>
                <a:lnTo>
                  <a:pt x="22166" y="31936"/>
                </a:lnTo>
                <a:lnTo>
                  <a:pt x="25019" y="34389"/>
                </a:lnTo>
                <a:lnTo>
                  <a:pt x="27872" y="36842"/>
                </a:lnTo>
                <a:lnTo>
                  <a:pt x="29298" y="39875"/>
                </a:lnTo>
                <a:lnTo>
                  <a:pt x="29298" y="45827"/>
                </a:lnTo>
                <a:lnTo>
                  <a:pt x="28825" y="47994"/>
                </a:lnTo>
                <a:lnTo>
                  <a:pt x="27878" y="49987"/>
                </a:lnTo>
                <a:lnTo>
                  <a:pt x="26931" y="51979"/>
                </a:lnTo>
                <a:lnTo>
                  <a:pt x="25549" y="53418"/>
                </a:lnTo>
                <a:lnTo>
                  <a:pt x="23730" y="54302"/>
                </a:lnTo>
                <a:lnTo>
                  <a:pt x="21911" y="55186"/>
                </a:lnTo>
                <a:lnTo>
                  <a:pt x="19806" y="55628"/>
                </a:lnTo>
                <a:lnTo>
                  <a:pt x="17414" y="556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5218852" y="3378608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5211265" y="3340649"/>
            <a:ext cx="38491" cy="54227"/>
          </a:xfrm>
          <a:custGeom>
            <a:avLst/>
            <a:gdLst/>
            <a:ahLst/>
            <a:cxnLst/>
            <a:rect l="l" t="t" r="r" b="b"/>
            <a:pathLst>
              <a:path w="42340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5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5783344" y="3340649"/>
            <a:ext cx="38491" cy="54227"/>
          </a:xfrm>
          <a:custGeom>
            <a:avLst/>
            <a:gdLst/>
            <a:ahLst/>
            <a:cxnLst/>
            <a:rect l="l" t="t" r="r" b="b"/>
            <a:pathLst>
              <a:path w="42340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5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5831054" y="3342166"/>
            <a:ext cx="35570" cy="51161"/>
          </a:xfrm>
          <a:custGeom>
            <a:avLst/>
            <a:gdLst/>
            <a:ahLst/>
            <a:cxnLst/>
            <a:rect l="l" t="t" r="r" b="b"/>
            <a:pathLst>
              <a:path w="39127" h="57982">
                <a:moveTo>
                  <a:pt x="15060" y="57982"/>
                </a:moveTo>
                <a:lnTo>
                  <a:pt x="15060" y="52615"/>
                </a:lnTo>
                <a:lnTo>
                  <a:pt x="15402" y="49688"/>
                </a:lnTo>
                <a:lnTo>
                  <a:pt x="16088" y="46326"/>
                </a:lnTo>
                <a:lnTo>
                  <a:pt x="16773" y="42963"/>
                </a:lnTo>
                <a:lnTo>
                  <a:pt x="18890" y="38032"/>
                </a:lnTo>
                <a:lnTo>
                  <a:pt x="22441" y="31531"/>
                </a:lnTo>
                <a:lnTo>
                  <a:pt x="25991" y="25031"/>
                </a:lnTo>
                <a:lnTo>
                  <a:pt x="29448" y="19514"/>
                </a:lnTo>
                <a:lnTo>
                  <a:pt x="32811" y="14981"/>
                </a:lnTo>
                <a:lnTo>
                  <a:pt x="38155" y="7808"/>
                </a:lnTo>
                <a:lnTo>
                  <a:pt x="39127" y="6388"/>
                </a:lnTo>
                <a:lnTo>
                  <a:pt x="39127" y="0"/>
                </a:lnTo>
                <a:lnTo>
                  <a:pt x="0" y="0"/>
                </a:lnTo>
                <a:lnTo>
                  <a:pt x="0" y="6388"/>
                </a:lnTo>
                <a:lnTo>
                  <a:pt x="32101" y="6388"/>
                </a:lnTo>
                <a:lnTo>
                  <a:pt x="30793" y="8181"/>
                </a:lnTo>
                <a:lnTo>
                  <a:pt x="27405" y="12839"/>
                </a:lnTo>
                <a:lnTo>
                  <a:pt x="23263" y="18798"/>
                </a:lnTo>
                <a:lnTo>
                  <a:pt x="18367" y="26058"/>
                </a:lnTo>
                <a:lnTo>
                  <a:pt x="13472" y="33318"/>
                </a:lnTo>
                <a:lnTo>
                  <a:pt x="10445" y="39022"/>
                </a:lnTo>
                <a:lnTo>
                  <a:pt x="9286" y="43169"/>
                </a:lnTo>
                <a:lnTo>
                  <a:pt x="8128" y="47316"/>
                </a:lnTo>
                <a:lnTo>
                  <a:pt x="7548" y="51419"/>
                </a:lnTo>
                <a:lnTo>
                  <a:pt x="7548" y="57982"/>
                </a:lnTo>
                <a:lnTo>
                  <a:pt x="15060" y="579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5628584" y="3378608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5620996" y="3340649"/>
            <a:ext cx="38491" cy="54227"/>
          </a:xfrm>
          <a:custGeom>
            <a:avLst/>
            <a:gdLst/>
            <a:ahLst/>
            <a:cxnLst/>
            <a:rect l="l" t="t" r="r" b="b"/>
            <a:pathLst>
              <a:path w="42340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5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5669489" y="3388976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5698161" y="3378608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5690574" y="3340649"/>
            <a:ext cx="38491" cy="54227"/>
          </a:xfrm>
          <a:custGeom>
            <a:avLst/>
            <a:gdLst/>
            <a:ahLst/>
            <a:cxnLst/>
            <a:rect l="l" t="t" r="r" b="b"/>
            <a:pathLst>
              <a:path w="42340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5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5743312" y="3342166"/>
            <a:ext cx="16986" cy="51161"/>
          </a:xfrm>
          <a:custGeom>
            <a:avLst/>
            <a:gdLst/>
            <a:ahLst/>
            <a:cxnLst/>
            <a:rect l="l" t="t" r="r" b="b"/>
            <a:pathLst>
              <a:path w="18685" h="57982">
                <a:moveTo>
                  <a:pt x="11734" y="7210"/>
                </a:moveTo>
                <a:lnTo>
                  <a:pt x="11734" y="57982"/>
                </a:lnTo>
                <a:lnTo>
                  <a:pt x="18685" y="57982"/>
                </a:lnTo>
                <a:lnTo>
                  <a:pt x="18685" y="0"/>
                </a:lnTo>
                <a:lnTo>
                  <a:pt x="11734" y="0"/>
                </a:lnTo>
                <a:lnTo>
                  <a:pt x="0" y="5417"/>
                </a:lnTo>
                <a:lnTo>
                  <a:pt x="0" y="11880"/>
                </a:lnTo>
                <a:lnTo>
                  <a:pt x="11734" y="7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5790931" y="3378608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6148799" y="3388976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6171752" y="3340649"/>
            <a:ext cx="33192" cy="54227"/>
          </a:xfrm>
          <a:custGeom>
            <a:avLst/>
            <a:gdLst/>
            <a:ahLst/>
            <a:cxnLst/>
            <a:rect l="l" t="t" r="r" b="b"/>
            <a:pathLst>
              <a:path w="36511" h="61457">
                <a:moveTo>
                  <a:pt x="17414" y="55628"/>
                </a:moveTo>
                <a:lnTo>
                  <a:pt x="14350" y="55628"/>
                </a:lnTo>
                <a:lnTo>
                  <a:pt x="11840" y="55105"/>
                </a:lnTo>
                <a:lnTo>
                  <a:pt x="9884" y="54059"/>
                </a:lnTo>
                <a:lnTo>
                  <a:pt x="7928" y="53013"/>
                </a:lnTo>
                <a:lnTo>
                  <a:pt x="6951" y="51444"/>
                </a:lnTo>
                <a:lnTo>
                  <a:pt x="6951" y="48978"/>
                </a:lnTo>
                <a:lnTo>
                  <a:pt x="0" y="48978"/>
                </a:lnTo>
                <a:lnTo>
                  <a:pt x="0" y="52465"/>
                </a:lnTo>
                <a:lnTo>
                  <a:pt x="1332" y="55261"/>
                </a:lnTo>
                <a:lnTo>
                  <a:pt x="3998" y="57739"/>
                </a:lnTo>
                <a:lnTo>
                  <a:pt x="6664" y="60218"/>
                </a:lnTo>
                <a:lnTo>
                  <a:pt x="10899" y="61457"/>
                </a:lnTo>
                <a:lnTo>
                  <a:pt x="23356" y="61457"/>
                </a:lnTo>
                <a:lnTo>
                  <a:pt x="28320" y="59545"/>
                </a:lnTo>
                <a:lnTo>
                  <a:pt x="31596" y="55722"/>
                </a:lnTo>
                <a:lnTo>
                  <a:pt x="34872" y="51899"/>
                </a:lnTo>
                <a:lnTo>
                  <a:pt x="36511" y="47658"/>
                </a:lnTo>
                <a:lnTo>
                  <a:pt x="36511" y="39041"/>
                </a:lnTo>
                <a:lnTo>
                  <a:pt x="35340" y="35734"/>
                </a:lnTo>
                <a:lnTo>
                  <a:pt x="32998" y="33082"/>
                </a:lnTo>
                <a:lnTo>
                  <a:pt x="30656" y="30429"/>
                </a:lnTo>
                <a:lnTo>
                  <a:pt x="27131" y="28430"/>
                </a:lnTo>
                <a:lnTo>
                  <a:pt x="22422" y="27085"/>
                </a:lnTo>
                <a:lnTo>
                  <a:pt x="25437" y="26214"/>
                </a:lnTo>
                <a:lnTo>
                  <a:pt x="27747" y="25068"/>
                </a:lnTo>
                <a:lnTo>
                  <a:pt x="29354" y="23648"/>
                </a:lnTo>
                <a:lnTo>
                  <a:pt x="32176" y="20616"/>
                </a:lnTo>
                <a:lnTo>
                  <a:pt x="32998" y="18810"/>
                </a:lnTo>
                <a:lnTo>
                  <a:pt x="33820" y="17004"/>
                </a:lnTo>
                <a:lnTo>
                  <a:pt x="34231" y="15056"/>
                </a:lnTo>
                <a:lnTo>
                  <a:pt x="34231" y="9153"/>
                </a:lnTo>
                <a:lnTo>
                  <a:pt x="32811" y="6040"/>
                </a:lnTo>
                <a:lnTo>
                  <a:pt x="29971" y="3623"/>
                </a:lnTo>
                <a:lnTo>
                  <a:pt x="27131" y="1208"/>
                </a:lnTo>
                <a:lnTo>
                  <a:pt x="22883" y="0"/>
                </a:lnTo>
                <a:lnTo>
                  <a:pt x="11273" y="0"/>
                </a:lnTo>
                <a:lnTo>
                  <a:pt x="7013" y="1257"/>
                </a:lnTo>
                <a:lnTo>
                  <a:pt x="4447" y="3773"/>
                </a:lnTo>
                <a:lnTo>
                  <a:pt x="1881" y="6288"/>
                </a:lnTo>
                <a:lnTo>
                  <a:pt x="598" y="9066"/>
                </a:lnTo>
                <a:lnTo>
                  <a:pt x="598" y="12478"/>
                </a:lnTo>
                <a:lnTo>
                  <a:pt x="7249" y="12478"/>
                </a:lnTo>
                <a:lnTo>
                  <a:pt x="7249" y="12104"/>
                </a:lnTo>
                <a:lnTo>
                  <a:pt x="7654" y="9813"/>
                </a:lnTo>
                <a:lnTo>
                  <a:pt x="9274" y="7671"/>
                </a:lnTo>
                <a:lnTo>
                  <a:pt x="11958" y="6463"/>
                </a:lnTo>
                <a:lnTo>
                  <a:pt x="15110" y="5790"/>
                </a:lnTo>
                <a:lnTo>
                  <a:pt x="19893" y="5790"/>
                </a:lnTo>
                <a:lnTo>
                  <a:pt x="22335" y="6513"/>
                </a:lnTo>
                <a:lnTo>
                  <a:pt x="24178" y="7957"/>
                </a:lnTo>
                <a:lnTo>
                  <a:pt x="26022" y="9402"/>
                </a:lnTo>
                <a:lnTo>
                  <a:pt x="26944" y="11382"/>
                </a:lnTo>
                <a:lnTo>
                  <a:pt x="26944" y="15890"/>
                </a:lnTo>
                <a:lnTo>
                  <a:pt x="26383" y="17690"/>
                </a:lnTo>
                <a:lnTo>
                  <a:pt x="25262" y="19296"/>
                </a:lnTo>
                <a:lnTo>
                  <a:pt x="22621" y="22241"/>
                </a:lnTo>
                <a:lnTo>
                  <a:pt x="20703" y="23312"/>
                </a:lnTo>
                <a:lnTo>
                  <a:pt x="18785" y="24383"/>
                </a:lnTo>
                <a:lnTo>
                  <a:pt x="16131" y="24918"/>
                </a:lnTo>
                <a:lnTo>
                  <a:pt x="8408" y="24918"/>
                </a:lnTo>
                <a:lnTo>
                  <a:pt x="8408" y="30709"/>
                </a:lnTo>
                <a:lnTo>
                  <a:pt x="17801" y="30709"/>
                </a:lnTo>
                <a:lnTo>
                  <a:pt x="22166" y="31936"/>
                </a:lnTo>
                <a:lnTo>
                  <a:pt x="25019" y="34389"/>
                </a:lnTo>
                <a:lnTo>
                  <a:pt x="27872" y="36842"/>
                </a:lnTo>
                <a:lnTo>
                  <a:pt x="29298" y="39875"/>
                </a:lnTo>
                <a:lnTo>
                  <a:pt x="29298" y="45827"/>
                </a:lnTo>
                <a:lnTo>
                  <a:pt x="28825" y="47994"/>
                </a:lnTo>
                <a:lnTo>
                  <a:pt x="27878" y="49987"/>
                </a:lnTo>
                <a:lnTo>
                  <a:pt x="26931" y="51979"/>
                </a:lnTo>
                <a:lnTo>
                  <a:pt x="25549" y="53418"/>
                </a:lnTo>
                <a:lnTo>
                  <a:pt x="23730" y="54302"/>
                </a:lnTo>
                <a:lnTo>
                  <a:pt x="21911" y="55186"/>
                </a:lnTo>
                <a:lnTo>
                  <a:pt x="19806" y="55628"/>
                </a:lnTo>
                <a:lnTo>
                  <a:pt x="17414" y="556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6223856" y="3378608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6216268" y="3340649"/>
            <a:ext cx="38491" cy="54227"/>
          </a:xfrm>
          <a:custGeom>
            <a:avLst/>
            <a:gdLst/>
            <a:ahLst/>
            <a:cxnLst/>
            <a:rect l="l" t="t" r="r" b="b"/>
            <a:pathLst>
              <a:path w="42340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5"/>
                </a:lnTo>
                <a:lnTo>
                  <a:pt x="12731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10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1" y="24209"/>
                </a:lnTo>
                <a:lnTo>
                  <a:pt x="35091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10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1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6075823" y="3372609"/>
            <a:ext cx="21097" cy="0"/>
          </a:xfrm>
          <a:custGeom>
            <a:avLst/>
            <a:gdLst/>
            <a:ahLst/>
            <a:cxnLst/>
            <a:rect l="l" t="t" r="r" b="b"/>
            <a:pathLst>
              <a:path w="23207">
                <a:moveTo>
                  <a:pt x="0" y="0"/>
                </a:moveTo>
                <a:lnTo>
                  <a:pt x="23207" y="0"/>
                </a:lnTo>
              </a:path>
            </a:pathLst>
          </a:custGeom>
          <a:ln w="70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6107894" y="3378608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6100306" y="3340649"/>
            <a:ext cx="38491" cy="54227"/>
          </a:xfrm>
          <a:custGeom>
            <a:avLst/>
            <a:gdLst/>
            <a:ahLst/>
            <a:cxnLst/>
            <a:rect l="l" t="t" r="r" b="b"/>
            <a:pathLst>
              <a:path w="42340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5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6790455" y="3340649"/>
            <a:ext cx="34006" cy="52676"/>
          </a:xfrm>
          <a:custGeom>
            <a:avLst/>
            <a:gdLst/>
            <a:ahLst/>
            <a:cxnLst/>
            <a:rect l="l" t="t" r="r" b="b"/>
            <a:pathLst>
              <a:path w="37407" h="59700">
                <a:moveTo>
                  <a:pt x="7249" y="53312"/>
                </a:moveTo>
                <a:lnTo>
                  <a:pt x="7249" y="46089"/>
                </a:lnTo>
                <a:lnTo>
                  <a:pt x="11709" y="40124"/>
                </a:lnTo>
                <a:lnTo>
                  <a:pt x="20628" y="33997"/>
                </a:lnTo>
                <a:lnTo>
                  <a:pt x="23468" y="32054"/>
                </a:lnTo>
                <a:lnTo>
                  <a:pt x="25087" y="30933"/>
                </a:lnTo>
                <a:lnTo>
                  <a:pt x="27186" y="29234"/>
                </a:lnTo>
                <a:lnTo>
                  <a:pt x="29765" y="26955"/>
                </a:lnTo>
                <a:lnTo>
                  <a:pt x="32344" y="24676"/>
                </a:lnTo>
                <a:lnTo>
                  <a:pt x="34069" y="22490"/>
                </a:lnTo>
                <a:lnTo>
                  <a:pt x="34941" y="20398"/>
                </a:lnTo>
                <a:lnTo>
                  <a:pt x="35813" y="18306"/>
                </a:lnTo>
                <a:lnTo>
                  <a:pt x="36249" y="16226"/>
                </a:lnTo>
                <a:lnTo>
                  <a:pt x="36249" y="10273"/>
                </a:lnTo>
                <a:lnTo>
                  <a:pt x="34854" y="6942"/>
                </a:lnTo>
                <a:lnTo>
                  <a:pt x="32063" y="4165"/>
                </a:lnTo>
                <a:lnTo>
                  <a:pt x="29273" y="1388"/>
                </a:lnTo>
                <a:lnTo>
                  <a:pt x="24602" y="0"/>
                </a:lnTo>
                <a:lnTo>
                  <a:pt x="14462" y="0"/>
                </a:lnTo>
                <a:lnTo>
                  <a:pt x="11491" y="548"/>
                </a:lnTo>
                <a:lnTo>
                  <a:pt x="9136" y="1643"/>
                </a:lnTo>
                <a:lnTo>
                  <a:pt x="6782" y="2739"/>
                </a:lnTo>
                <a:lnTo>
                  <a:pt x="4914" y="4196"/>
                </a:lnTo>
                <a:lnTo>
                  <a:pt x="3531" y="6014"/>
                </a:lnTo>
                <a:lnTo>
                  <a:pt x="2148" y="7833"/>
                </a:lnTo>
                <a:lnTo>
                  <a:pt x="1457" y="9763"/>
                </a:lnTo>
                <a:lnTo>
                  <a:pt x="1457" y="12179"/>
                </a:lnTo>
                <a:lnTo>
                  <a:pt x="8408" y="12179"/>
                </a:lnTo>
                <a:lnTo>
                  <a:pt x="8408" y="11805"/>
                </a:lnTo>
                <a:lnTo>
                  <a:pt x="9180" y="8872"/>
                </a:lnTo>
                <a:lnTo>
                  <a:pt x="12269" y="6407"/>
                </a:lnTo>
                <a:lnTo>
                  <a:pt x="14636" y="5790"/>
                </a:lnTo>
                <a:lnTo>
                  <a:pt x="21338" y="5790"/>
                </a:lnTo>
                <a:lnTo>
                  <a:pt x="24029" y="6650"/>
                </a:lnTo>
                <a:lnTo>
                  <a:pt x="25897" y="8368"/>
                </a:lnTo>
                <a:lnTo>
                  <a:pt x="27766" y="10087"/>
                </a:lnTo>
                <a:lnTo>
                  <a:pt x="28700" y="12055"/>
                </a:lnTo>
                <a:lnTo>
                  <a:pt x="28700" y="16438"/>
                </a:lnTo>
                <a:lnTo>
                  <a:pt x="28003" y="18517"/>
                </a:lnTo>
                <a:lnTo>
                  <a:pt x="26607" y="20510"/>
                </a:lnTo>
                <a:lnTo>
                  <a:pt x="25187" y="22503"/>
                </a:lnTo>
                <a:lnTo>
                  <a:pt x="21861" y="25516"/>
                </a:lnTo>
                <a:lnTo>
                  <a:pt x="16629" y="29551"/>
                </a:lnTo>
                <a:lnTo>
                  <a:pt x="12705" y="32577"/>
                </a:lnTo>
                <a:lnTo>
                  <a:pt x="8121" y="36114"/>
                </a:lnTo>
                <a:lnTo>
                  <a:pt x="4858" y="39732"/>
                </a:lnTo>
                <a:lnTo>
                  <a:pt x="2915" y="43430"/>
                </a:lnTo>
                <a:lnTo>
                  <a:pt x="971" y="47129"/>
                </a:lnTo>
                <a:lnTo>
                  <a:pt x="0" y="50548"/>
                </a:lnTo>
                <a:lnTo>
                  <a:pt x="0" y="59700"/>
                </a:lnTo>
                <a:lnTo>
                  <a:pt x="37407" y="59700"/>
                </a:lnTo>
                <a:lnTo>
                  <a:pt x="37407" y="53312"/>
                </a:lnTo>
                <a:lnTo>
                  <a:pt x="7249" y="53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6841086" y="3342166"/>
            <a:ext cx="16986" cy="51161"/>
          </a:xfrm>
          <a:custGeom>
            <a:avLst/>
            <a:gdLst/>
            <a:ahLst/>
            <a:cxnLst/>
            <a:rect l="l" t="t" r="r" b="b"/>
            <a:pathLst>
              <a:path w="18685" h="57982">
                <a:moveTo>
                  <a:pt x="11734" y="7210"/>
                </a:moveTo>
                <a:lnTo>
                  <a:pt x="11734" y="57982"/>
                </a:lnTo>
                <a:lnTo>
                  <a:pt x="18685" y="57982"/>
                </a:lnTo>
                <a:lnTo>
                  <a:pt x="18685" y="0"/>
                </a:lnTo>
                <a:lnTo>
                  <a:pt x="11734" y="0"/>
                </a:lnTo>
                <a:lnTo>
                  <a:pt x="0" y="5417"/>
                </a:lnTo>
                <a:lnTo>
                  <a:pt x="0" y="11880"/>
                </a:lnTo>
                <a:lnTo>
                  <a:pt x="11734" y="7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6743153" y="3360099"/>
            <a:ext cx="18039" cy="31563"/>
          </a:xfrm>
          <a:custGeom>
            <a:avLst/>
            <a:gdLst/>
            <a:ahLst/>
            <a:cxnLst/>
            <a:rect l="l" t="t" r="r" b="b"/>
            <a:pathLst>
              <a:path w="19843" h="35771">
                <a:moveTo>
                  <a:pt x="7249" y="19240"/>
                </a:moveTo>
                <a:lnTo>
                  <a:pt x="7823" y="17123"/>
                </a:lnTo>
                <a:lnTo>
                  <a:pt x="8968" y="15056"/>
                </a:lnTo>
                <a:lnTo>
                  <a:pt x="10115" y="12988"/>
                </a:lnTo>
                <a:lnTo>
                  <a:pt x="11665" y="11407"/>
                </a:lnTo>
                <a:lnTo>
                  <a:pt x="13621" y="10311"/>
                </a:lnTo>
                <a:lnTo>
                  <a:pt x="15577" y="9215"/>
                </a:lnTo>
                <a:lnTo>
                  <a:pt x="17651" y="8667"/>
                </a:lnTo>
                <a:lnTo>
                  <a:pt x="19843" y="2876"/>
                </a:lnTo>
                <a:lnTo>
                  <a:pt x="16854" y="2876"/>
                </a:lnTo>
                <a:lnTo>
                  <a:pt x="14394" y="1917"/>
                </a:lnTo>
                <a:lnTo>
                  <a:pt x="12463" y="0"/>
                </a:lnTo>
                <a:lnTo>
                  <a:pt x="11248" y="5678"/>
                </a:lnTo>
                <a:lnTo>
                  <a:pt x="7461" y="7372"/>
                </a:lnTo>
                <a:lnTo>
                  <a:pt x="4640" y="9688"/>
                </a:lnTo>
                <a:lnTo>
                  <a:pt x="2784" y="12627"/>
                </a:lnTo>
                <a:lnTo>
                  <a:pt x="928" y="15566"/>
                </a:lnTo>
                <a:lnTo>
                  <a:pt x="0" y="18642"/>
                </a:lnTo>
                <a:lnTo>
                  <a:pt x="0" y="24868"/>
                </a:lnTo>
                <a:lnTo>
                  <a:pt x="822" y="27820"/>
                </a:lnTo>
                <a:lnTo>
                  <a:pt x="2466" y="30709"/>
                </a:lnTo>
                <a:lnTo>
                  <a:pt x="4110" y="33598"/>
                </a:lnTo>
                <a:lnTo>
                  <a:pt x="6334" y="35771"/>
                </a:lnTo>
                <a:lnTo>
                  <a:pt x="7249" y="23499"/>
                </a:lnTo>
                <a:lnTo>
                  <a:pt x="7249" y="19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6745260" y="3340649"/>
            <a:ext cx="34006" cy="54227"/>
          </a:xfrm>
          <a:custGeom>
            <a:avLst/>
            <a:gdLst/>
            <a:ahLst/>
            <a:cxnLst/>
            <a:rect l="l" t="t" r="r" b="b"/>
            <a:pathLst>
              <a:path w="37407" h="61457">
                <a:moveTo>
                  <a:pt x="27292" y="35031"/>
                </a:moveTo>
                <a:lnTo>
                  <a:pt x="28438" y="37098"/>
                </a:lnTo>
                <a:lnTo>
                  <a:pt x="29585" y="39165"/>
                </a:lnTo>
                <a:lnTo>
                  <a:pt x="30157" y="41282"/>
                </a:lnTo>
                <a:lnTo>
                  <a:pt x="30157" y="45541"/>
                </a:lnTo>
                <a:lnTo>
                  <a:pt x="29616" y="47584"/>
                </a:lnTo>
                <a:lnTo>
                  <a:pt x="28532" y="49576"/>
                </a:lnTo>
                <a:lnTo>
                  <a:pt x="27448" y="51568"/>
                </a:lnTo>
                <a:lnTo>
                  <a:pt x="25904" y="53075"/>
                </a:lnTo>
                <a:lnTo>
                  <a:pt x="23898" y="54096"/>
                </a:lnTo>
                <a:lnTo>
                  <a:pt x="21892" y="55118"/>
                </a:lnTo>
                <a:lnTo>
                  <a:pt x="19768" y="55628"/>
                </a:lnTo>
                <a:lnTo>
                  <a:pt x="15309" y="55628"/>
                </a:lnTo>
                <a:lnTo>
                  <a:pt x="13198" y="55118"/>
                </a:lnTo>
                <a:lnTo>
                  <a:pt x="11192" y="54096"/>
                </a:lnTo>
                <a:lnTo>
                  <a:pt x="9186" y="53075"/>
                </a:lnTo>
                <a:lnTo>
                  <a:pt x="7642" y="51568"/>
                </a:lnTo>
                <a:lnTo>
                  <a:pt x="6558" y="49576"/>
                </a:lnTo>
                <a:lnTo>
                  <a:pt x="5474" y="47584"/>
                </a:lnTo>
                <a:lnTo>
                  <a:pt x="4932" y="45541"/>
                </a:lnTo>
                <a:lnTo>
                  <a:pt x="4017" y="57814"/>
                </a:lnTo>
                <a:lnTo>
                  <a:pt x="6820" y="59271"/>
                </a:lnTo>
                <a:lnTo>
                  <a:pt x="9622" y="60728"/>
                </a:lnTo>
                <a:lnTo>
                  <a:pt x="13191" y="61457"/>
                </a:lnTo>
                <a:lnTo>
                  <a:pt x="21886" y="61457"/>
                </a:lnTo>
                <a:lnTo>
                  <a:pt x="25468" y="60728"/>
                </a:lnTo>
                <a:lnTo>
                  <a:pt x="28270" y="59271"/>
                </a:lnTo>
                <a:lnTo>
                  <a:pt x="31073" y="57814"/>
                </a:lnTo>
                <a:lnTo>
                  <a:pt x="33297" y="55641"/>
                </a:lnTo>
                <a:lnTo>
                  <a:pt x="34941" y="52752"/>
                </a:lnTo>
                <a:lnTo>
                  <a:pt x="36585" y="49862"/>
                </a:lnTo>
                <a:lnTo>
                  <a:pt x="37407" y="46911"/>
                </a:lnTo>
                <a:lnTo>
                  <a:pt x="37407" y="40685"/>
                </a:lnTo>
                <a:lnTo>
                  <a:pt x="36473" y="37608"/>
                </a:lnTo>
                <a:lnTo>
                  <a:pt x="34605" y="34670"/>
                </a:lnTo>
                <a:lnTo>
                  <a:pt x="32736" y="31730"/>
                </a:lnTo>
                <a:lnTo>
                  <a:pt x="29908" y="29414"/>
                </a:lnTo>
                <a:lnTo>
                  <a:pt x="26121" y="27720"/>
                </a:lnTo>
                <a:lnTo>
                  <a:pt x="29111" y="26251"/>
                </a:lnTo>
                <a:lnTo>
                  <a:pt x="31353" y="24446"/>
                </a:lnTo>
                <a:lnTo>
                  <a:pt x="32848" y="22303"/>
                </a:lnTo>
                <a:lnTo>
                  <a:pt x="34343" y="20161"/>
                </a:lnTo>
                <a:lnTo>
                  <a:pt x="35090" y="17696"/>
                </a:lnTo>
                <a:lnTo>
                  <a:pt x="35090" y="12191"/>
                </a:lnTo>
                <a:lnTo>
                  <a:pt x="34349" y="9645"/>
                </a:lnTo>
                <a:lnTo>
                  <a:pt x="32867" y="7266"/>
                </a:lnTo>
                <a:lnTo>
                  <a:pt x="31385" y="4887"/>
                </a:lnTo>
                <a:lnTo>
                  <a:pt x="29229" y="3082"/>
                </a:lnTo>
                <a:lnTo>
                  <a:pt x="26402" y="1849"/>
                </a:lnTo>
                <a:lnTo>
                  <a:pt x="23574" y="616"/>
                </a:lnTo>
                <a:lnTo>
                  <a:pt x="20616" y="0"/>
                </a:lnTo>
                <a:lnTo>
                  <a:pt x="14462" y="0"/>
                </a:lnTo>
                <a:lnTo>
                  <a:pt x="11516" y="610"/>
                </a:lnTo>
                <a:lnTo>
                  <a:pt x="8688" y="1830"/>
                </a:lnTo>
                <a:lnTo>
                  <a:pt x="5860" y="3051"/>
                </a:lnTo>
                <a:lnTo>
                  <a:pt x="3705" y="4857"/>
                </a:lnTo>
                <a:lnTo>
                  <a:pt x="2223" y="7247"/>
                </a:lnTo>
                <a:lnTo>
                  <a:pt x="741" y="9638"/>
                </a:lnTo>
                <a:lnTo>
                  <a:pt x="0" y="12191"/>
                </a:lnTo>
                <a:lnTo>
                  <a:pt x="0" y="17696"/>
                </a:lnTo>
                <a:lnTo>
                  <a:pt x="747" y="20161"/>
                </a:lnTo>
                <a:lnTo>
                  <a:pt x="2242" y="22303"/>
                </a:lnTo>
                <a:lnTo>
                  <a:pt x="3736" y="24446"/>
                </a:lnTo>
                <a:lnTo>
                  <a:pt x="5966" y="26251"/>
                </a:lnTo>
                <a:lnTo>
                  <a:pt x="8931" y="27720"/>
                </a:lnTo>
                <a:lnTo>
                  <a:pt x="10146" y="22042"/>
                </a:lnTo>
                <a:lnTo>
                  <a:pt x="8215" y="20124"/>
                </a:lnTo>
                <a:lnTo>
                  <a:pt x="7249" y="17870"/>
                </a:lnTo>
                <a:lnTo>
                  <a:pt x="7249" y="12440"/>
                </a:lnTo>
                <a:lnTo>
                  <a:pt x="8289" y="10149"/>
                </a:lnTo>
                <a:lnTo>
                  <a:pt x="10370" y="8406"/>
                </a:lnTo>
                <a:lnTo>
                  <a:pt x="12450" y="6662"/>
                </a:lnTo>
                <a:lnTo>
                  <a:pt x="14835" y="5790"/>
                </a:lnTo>
                <a:lnTo>
                  <a:pt x="20242" y="5790"/>
                </a:lnTo>
                <a:lnTo>
                  <a:pt x="22640" y="6662"/>
                </a:lnTo>
                <a:lnTo>
                  <a:pt x="24720" y="8406"/>
                </a:lnTo>
                <a:lnTo>
                  <a:pt x="26800" y="10149"/>
                </a:lnTo>
                <a:lnTo>
                  <a:pt x="27841" y="12440"/>
                </a:lnTo>
                <a:lnTo>
                  <a:pt x="27841" y="17870"/>
                </a:lnTo>
                <a:lnTo>
                  <a:pt x="26869" y="20124"/>
                </a:lnTo>
                <a:lnTo>
                  <a:pt x="24926" y="22042"/>
                </a:lnTo>
                <a:lnTo>
                  <a:pt x="22982" y="23960"/>
                </a:lnTo>
                <a:lnTo>
                  <a:pt x="20516" y="24918"/>
                </a:lnTo>
                <a:lnTo>
                  <a:pt x="17526" y="24918"/>
                </a:lnTo>
                <a:lnTo>
                  <a:pt x="15334" y="30709"/>
                </a:lnTo>
                <a:lnTo>
                  <a:pt x="19719" y="30709"/>
                </a:lnTo>
                <a:lnTo>
                  <a:pt x="21799" y="31257"/>
                </a:lnTo>
                <a:lnTo>
                  <a:pt x="23767" y="32353"/>
                </a:lnTo>
                <a:lnTo>
                  <a:pt x="25735" y="33449"/>
                </a:lnTo>
                <a:lnTo>
                  <a:pt x="27292" y="350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6633588" y="3378608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6626001" y="3340649"/>
            <a:ext cx="38491" cy="54227"/>
          </a:xfrm>
          <a:custGeom>
            <a:avLst/>
            <a:gdLst/>
            <a:ahLst/>
            <a:cxnLst/>
            <a:rect l="l" t="t" r="r" b="b"/>
            <a:pathLst>
              <a:path w="42340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5"/>
                </a:lnTo>
                <a:lnTo>
                  <a:pt x="12731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10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1" y="24209"/>
                </a:lnTo>
                <a:lnTo>
                  <a:pt x="35091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10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1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6674493" y="3388976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6697448" y="3340649"/>
            <a:ext cx="33192" cy="54227"/>
          </a:xfrm>
          <a:custGeom>
            <a:avLst/>
            <a:gdLst/>
            <a:ahLst/>
            <a:cxnLst/>
            <a:rect l="l" t="t" r="r" b="b"/>
            <a:pathLst>
              <a:path w="36511" h="61457">
                <a:moveTo>
                  <a:pt x="17414" y="55628"/>
                </a:moveTo>
                <a:lnTo>
                  <a:pt x="14350" y="55628"/>
                </a:lnTo>
                <a:lnTo>
                  <a:pt x="11840" y="55105"/>
                </a:lnTo>
                <a:lnTo>
                  <a:pt x="9884" y="54059"/>
                </a:lnTo>
                <a:lnTo>
                  <a:pt x="7928" y="53013"/>
                </a:lnTo>
                <a:lnTo>
                  <a:pt x="6950" y="51444"/>
                </a:lnTo>
                <a:lnTo>
                  <a:pt x="6950" y="48978"/>
                </a:lnTo>
                <a:lnTo>
                  <a:pt x="0" y="48978"/>
                </a:lnTo>
                <a:lnTo>
                  <a:pt x="0" y="52465"/>
                </a:lnTo>
                <a:lnTo>
                  <a:pt x="1332" y="55261"/>
                </a:lnTo>
                <a:lnTo>
                  <a:pt x="3998" y="57739"/>
                </a:lnTo>
                <a:lnTo>
                  <a:pt x="6664" y="60218"/>
                </a:lnTo>
                <a:lnTo>
                  <a:pt x="10899" y="61457"/>
                </a:lnTo>
                <a:lnTo>
                  <a:pt x="23356" y="61457"/>
                </a:lnTo>
                <a:lnTo>
                  <a:pt x="28320" y="59545"/>
                </a:lnTo>
                <a:lnTo>
                  <a:pt x="31596" y="55722"/>
                </a:lnTo>
                <a:lnTo>
                  <a:pt x="34872" y="51899"/>
                </a:lnTo>
                <a:lnTo>
                  <a:pt x="36511" y="47658"/>
                </a:lnTo>
                <a:lnTo>
                  <a:pt x="36511" y="39041"/>
                </a:lnTo>
                <a:lnTo>
                  <a:pt x="35340" y="35734"/>
                </a:lnTo>
                <a:lnTo>
                  <a:pt x="32998" y="33082"/>
                </a:lnTo>
                <a:lnTo>
                  <a:pt x="30656" y="30429"/>
                </a:lnTo>
                <a:lnTo>
                  <a:pt x="27131" y="28430"/>
                </a:lnTo>
                <a:lnTo>
                  <a:pt x="22422" y="27085"/>
                </a:lnTo>
                <a:lnTo>
                  <a:pt x="25437" y="26214"/>
                </a:lnTo>
                <a:lnTo>
                  <a:pt x="27747" y="25068"/>
                </a:lnTo>
                <a:lnTo>
                  <a:pt x="29354" y="23648"/>
                </a:lnTo>
                <a:lnTo>
                  <a:pt x="32176" y="20616"/>
                </a:lnTo>
                <a:lnTo>
                  <a:pt x="32998" y="18810"/>
                </a:lnTo>
                <a:lnTo>
                  <a:pt x="33820" y="17004"/>
                </a:lnTo>
                <a:lnTo>
                  <a:pt x="34231" y="15056"/>
                </a:lnTo>
                <a:lnTo>
                  <a:pt x="34231" y="9153"/>
                </a:lnTo>
                <a:lnTo>
                  <a:pt x="32811" y="6040"/>
                </a:lnTo>
                <a:lnTo>
                  <a:pt x="29971" y="3623"/>
                </a:lnTo>
                <a:lnTo>
                  <a:pt x="27131" y="1208"/>
                </a:lnTo>
                <a:lnTo>
                  <a:pt x="22883" y="0"/>
                </a:lnTo>
                <a:lnTo>
                  <a:pt x="11273" y="0"/>
                </a:lnTo>
                <a:lnTo>
                  <a:pt x="7013" y="1257"/>
                </a:lnTo>
                <a:lnTo>
                  <a:pt x="4447" y="3773"/>
                </a:lnTo>
                <a:lnTo>
                  <a:pt x="1881" y="6288"/>
                </a:lnTo>
                <a:lnTo>
                  <a:pt x="598" y="9066"/>
                </a:lnTo>
                <a:lnTo>
                  <a:pt x="598" y="12478"/>
                </a:lnTo>
                <a:lnTo>
                  <a:pt x="7249" y="12478"/>
                </a:lnTo>
                <a:lnTo>
                  <a:pt x="7249" y="12104"/>
                </a:lnTo>
                <a:lnTo>
                  <a:pt x="7654" y="9813"/>
                </a:lnTo>
                <a:lnTo>
                  <a:pt x="9274" y="7671"/>
                </a:lnTo>
                <a:lnTo>
                  <a:pt x="11958" y="6463"/>
                </a:lnTo>
                <a:lnTo>
                  <a:pt x="15110" y="5790"/>
                </a:lnTo>
                <a:lnTo>
                  <a:pt x="19893" y="5790"/>
                </a:lnTo>
                <a:lnTo>
                  <a:pt x="22335" y="6513"/>
                </a:lnTo>
                <a:lnTo>
                  <a:pt x="24178" y="7957"/>
                </a:lnTo>
                <a:lnTo>
                  <a:pt x="26022" y="9402"/>
                </a:lnTo>
                <a:lnTo>
                  <a:pt x="26944" y="11382"/>
                </a:lnTo>
                <a:lnTo>
                  <a:pt x="26944" y="15890"/>
                </a:lnTo>
                <a:lnTo>
                  <a:pt x="26383" y="17690"/>
                </a:lnTo>
                <a:lnTo>
                  <a:pt x="25262" y="19296"/>
                </a:lnTo>
                <a:lnTo>
                  <a:pt x="22621" y="22241"/>
                </a:lnTo>
                <a:lnTo>
                  <a:pt x="20703" y="23312"/>
                </a:lnTo>
                <a:lnTo>
                  <a:pt x="18784" y="24383"/>
                </a:lnTo>
                <a:lnTo>
                  <a:pt x="16131" y="24918"/>
                </a:lnTo>
                <a:lnTo>
                  <a:pt x="8408" y="24918"/>
                </a:lnTo>
                <a:lnTo>
                  <a:pt x="8408" y="30709"/>
                </a:lnTo>
                <a:lnTo>
                  <a:pt x="17800" y="30709"/>
                </a:lnTo>
                <a:lnTo>
                  <a:pt x="22167" y="31936"/>
                </a:lnTo>
                <a:lnTo>
                  <a:pt x="25019" y="34389"/>
                </a:lnTo>
                <a:lnTo>
                  <a:pt x="27872" y="36842"/>
                </a:lnTo>
                <a:lnTo>
                  <a:pt x="29298" y="39875"/>
                </a:lnTo>
                <a:lnTo>
                  <a:pt x="29298" y="45827"/>
                </a:lnTo>
                <a:lnTo>
                  <a:pt x="28825" y="47994"/>
                </a:lnTo>
                <a:lnTo>
                  <a:pt x="27878" y="49987"/>
                </a:lnTo>
                <a:lnTo>
                  <a:pt x="26931" y="51979"/>
                </a:lnTo>
                <a:lnTo>
                  <a:pt x="25549" y="53418"/>
                </a:lnTo>
                <a:lnTo>
                  <a:pt x="23730" y="54302"/>
                </a:lnTo>
                <a:lnTo>
                  <a:pt x="21911" y="55186"/>
                </a:lnTo>
                <a:lnTo>
                  <a:pt x="19806" y="55628"/>
                </a:lnTo>
                <a:lnTo>
                  <a:pt x="17414" y="556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7111664" y="3342166"/>
            <a:ext cx="145213" cy="52710"/>
          </a:xfrm>
          <a:custGeom>
            <a:avLst/>
            <a:gdLst/>
            <a:ahLst/>
            <a:cxnLst/>
            <a:rect l="l" t="t" r="r" b="b"/>
            <a:pathLst>
              <a:path w="159734" h="59738">
                <a:moveTo>
                  <a:pt x="86064" y="57982"/>
                </a:moveTo>
                <a:lnTo>
                  <a:pt x="86064" y="52615"/>
                </a:lnTo>
                <a:lnTo>
                  <a:pt x="86407" y="49688"/>
                </a:lnTo>
                <a:lnTo>
                  <a:pt x="87092" y="46326"/>
                </a:lnTo>
                <a:lnTo>
                  <a:pt x="87777" y="42963"/>
                </a:lnTo>
                <a:lnTo>
                  <a:pt x="89894" y="38032"/>
                </a:lnTo>
                <a:lnTo>
                  <a:pt x="93445" y="31531"/>
                </a:lnTo>
                <a:lnTo>
                  <a:pt x="96995" y="25031"/>
                </a:lnTo>
                <a:lnTo>
                  <a:pt x="100452" y="19514"/>
                </a:lnTo>
                <a:lnTo>
                  <a:pt x="103815" y="14981"/>
                </a:lnTo>
                <a:lnTo>
                  <a:pt x="109159" y="7808"/>
                </a:lnTo>
                <a:lnTo>
                  <a:pt x="110131" y="6388"/>
                </a:lnTo>
                <a:lnTo>
                  <a:pt x="110131" y="0"/>
                </a:lnTo>
                <a:lnTo>
                  <a:pt x="71004" y="0"/>
                </a:lnTo>
                <a:lnTo>
                  <a:pt x="71004" y="6388"/>
                </a:lnTo>
                <a:lnTo>
                  <a:pt x="103105" y="6388"/>
                </a:lnTo>
                <a:lnTo>
                  <a:pt x="101797" y="8181"/>
                </a:lnTo>
                <a:lnTo>
                  <a:pt x="98408" y="12839"/>
                </a:lnTo>
                <a:lnTo>
                  <a:pt x="94267" y="18798"/>
                </a:lnTo>
                <a:lnTo>
                  <a:pt x="89371" y="26058"/>
                </a:lnTo>
                <a:lnTo>
                  <a:pt x="84476" y="33318"/>
                </a:lnTo>
                <a:lnTo>
                  <a:pt x="81449" y="39022"/>
                </a:lnTo>
                <a:lnTo>
                  <a:pt x="80290" y="43169"/>
                </a:lnTo>
                <a:lnTo>
                  <a:pt x="79132" y="47316"/>
                </a:lnTo>
                <a:lnTo>
                  <a:pt x="78553" y="51419"/>
                </a:lnTo>
                <a:lnTo>
                  <a:pt x="78553" y="57982"/>
                </a:lnTo>
                <a:lnTo>
                  <a:pt x="86064" y="57982"/>
                </a:lnTo>
                <a:close/>
              </a:path>
              <a:path w="159734" h="59738">
                <a:moveTo>
                  <a:pt x="151512" y="47378"/>
                </a:moveTo>
                <a:lnTo>
                  <a:pt x="149569" y="50006"/>
                </a:lnTo>
                <a:lnTo>
                  <a:pt x="147626" y="52633"/>
                </a:lnTo>
                <a:lnTo>
                  <a:pt x="144624" y="53947"/>
                </a:lnTo>
                <a:lnTo>
                  <a:pt x="137548" y="53947"/>
                </a:lnTo>
                <a:lnTo>
                  <a:pt x="135156" y="53406"/>
                </a:lnTo>
                <a:lnTo>
                  <a:pt x="133387" y="52322"/>
                </a:lnTo>
                <a:lnTo>
                  <a:pt x="131619" y="51239"/>
                </a:lnTo>
                <a:lnTo>
                  <a:pt x="130734" y="49862"/>
                </a:lnTo>
                <a:lnTo>
                  <a:pt x="130734" y="47820"/>
                </a:lnTo>
                <a:lnTo>
                  <a:pt x="123783" y="47820"/>
                </a:lnTo>
                <a:lnTo>
                  <a:pt x="123783" y="51382"/>
                </a:lnTo>
                <a:lnTo>
                  <a:pt x="125322" y="54103"/>
                </a:lnTo>
                <a:lnTo>
                  <a:pt x="128399" y="56357"/>
                </a:lnTo>
                <a:lnTo>
                  <a:pt x="131476" y="58611"/>
                </a:lnTo>
                <a:lnTo>
                  <a:pt x="135568" y="59738"/>
                </a:lnTo>
                <a:lnTo>
                  <a:pt x="147103" y="59738"/>
                </a:lnTo>
                <a:lnTo>
                  <a:pt x="151886" y="57751"/>
                </a:lnTo>
                <a:lnTo>
                  <a:pt x="155025" y="53779"/>
                </a:lnTo>
                <a:lnTo>
                  <a:pt x="158164" y="49806"/>
                </a:lnTo>
                <a:lnTo>
                  <a:pt x="159734" y="45292"/>
                </a:lnTo>
                <a:lnTo>
                  <a:pt x="159734" y="36425"/>
                </a:lnTo>
                <a:lnTo>
                  <a:pt x="158874" y="33181"/>
                </a:lnTo>
                <a:lnTo>
                  <a:pt x="157155" y="30504"/>
                </a:lnTo>
                <a:lnTo>
                  <a:pt x="155436" y="27826"/>
                </a:lnTo>
                <a:lnTo>
                  <a:pt x="152932" y="25747"/>
                </a:lnTo>
                <a:lnTo>
                  <a:pt x="149644" y="24265"/>
                </a:lnTo>
                <a:lnTo>
                  <a:pt x="146355" y="22783"/>
                </a:lnTo>
                <a:lnTo>
                  <a:pt x="141709" y="22042"/>
                </a:lnTo>
                <a:lnTo>
                  <a:pt x="133948" y="22042"/>
                </a:lnTo>
                <a:lnTo>
                  <a:pt x="133948" y="6388"/>
                </a:lnTo>
                <a:lnTo>
                  <a:pt x="157417" y="6388"/>
                </a:lnTo>
                <a:lnTo>
                  <a:pt x="157417" y="0"/>
                </a:lnTo>
                <a:lnTo>
                  <a:pt x="127558" y="0"/>
                </a:lnTo>
                <a:lnTo>
                  <a:pt x="127558" y="28131"/>
                </a:lnTo>
                <a:lnTo>
                  <a:pt x="140762" y="28131"/>
                </a:lnTo>
                <a:lnTo>
                  <a:pt x="146006" y="29383"/>
                </a:lnTo>
                <a:lnTo>
                  <a:pt x="148597" y="31886"/>
                </a:lnTo>
                <a:lnTo>
                  <a:pt x="151188" y="34389"/>
                </a:lnTo>
                <a:lnTo>
                  <a:pt x="152484" y="37484"/>
                </a:lnTo>
                <a:lnTo>
                  <a:pt x="152484" y="44433"/>
                </a:lnTo>
                <a:lnTo>
                  <a:pt x="151512" y="47378"/>
                </a:lnTo>
                <a:close/>
              </a:path>
              <a:path w="159734" h="59738">
                <a:moveTo>
                  <a:pt x="11734" y="7210"/>
                </a:moveTo>
                <a:lnTo>
                  <a:pt x="11734" y="57982"/>
                </a:lnTo>
                <a:lnTo>
                  <a:pt x="18685" y="57982"/>
                </a:lnTo>
                <a:lnTo>
                  <a:pt x="18685" y="0"/>
                </a:lnTo>
                <a:lnTo>
                  <a:pt x="11734" y="0"/>
                </a:lnTo>
                <a:lnTo>
                  <a:pt x="0" y="5417"/>
                </a:lnTo>
                <a:lnTo>
                  <a:pt x="0" y="11880"/>
                </a:lnTo>
                <a:lnTo>
                  <a:pt x="11734" y="7210"/>
                </a:lnTo>
                <a:close/>
              </a:path>
              <a:path w="159734" h="59738">
                <a:moveTo>
                  <a:pt x="46352" y="48119"/>
                </a:moveTo>
                <a:lnTo>
                  <a:pt x="46352" y="57982"/>
                </a:lnTo>
                <a:lnTo>
                  <a:pt x="56217" y="57982"/>
                </a:lnTo>
                <a:lnTo>
                  <a:pt x="56217" y="48119"/>
                </a:lnTo>
                <a:lnTo>
                  <a:pt x="46352" y="481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7795731" y="3340649"/>
            <a:ext cx="34007" cy="54227"/>
          </a:xfrm>
          <a:custGeom>
            <a:avLst/>
            <a:gdLst/>
            <a:ahLst/>
            <a:cxnLst/>
            <a:rect l="l" t="t" r="r" b="b"/>
            <a:pathLst>
              <a:path w="37408" h="61457">
                <a:moveTo>
                  <a:pt x="16916" y="37098"/>
                </a:moveTo>
                <a:lnTo>
                  <a:pt x="18685" y="36824"/>
                </a:lnTo>
                <a:lnTo>
                  <a:pt x="21973" y="35728"/>
                </a:lnTo>
                <a:lnTo>
                  <a:pt x="25281" y="33792"/>
                </a:lnTo>
                <a:lnTo>
                  <a:pt x="28613" y="31021"/>
                </a:lnTo>
                <a:lnTo>
                  <a:pt x="30307" y="28804"/>
                </a:lnTo>
                <a:lnTo>
                  <a:pt x="30345" y="35317"/>
                </a:lnTo>
                <a:lnTo>
                  <a:pt x="29672" y="39645"/>
                </a:lnTo>
                <a:lnTo>
                  <a:pt x="28327" y="43841"/>
                </a:lnTo>
                <a:lnTo>
                  <a:pt x="26981" y="48038"/>
                </a:lnTo>
                <a:lnTo>
                  <a:pt x="25156" y="51058"/>
                </a:lnTo>
                <a:lnTo>
                  <a:pt x="22852" y="52901"/>
                </a:lnTo>
                <a:lnTo>
                  <a:pt x="20547" y="54744"/>
                </a:lnTo>
                <a:lnTo>
                  <a:pt x="17850" y="55666"/>
                </a:lnTo>
                <a:lnTo>
                  <a:pt x="12145" y="55666"/>
                </a:lnTo>
                <a:lnTo>
                  <a:pt x="10189" y="55149"/>
                </a:lnTo>
                <a:lnTo>
                  <a:pt x="7598" y="53082"/>
                </a:lnTo>
                <a:lnTo>
                  <a:pt x="6951" y="50435"/>
                </a:lnTo>
                <a:lnTo>
                  <a:pt x="0" y="50435"/>
                </a:lnTo>
                <a:lnTo>
                  <a:pt x="0" y="53573"/>
                </a:lnTo>
                <a:lnTo>
                  <a:pt x="1245" y="56039"/>
                </a:lnTo>
                <a:lnTo>
                  <a:pt x="3737" y="58206"/>
                </a:lnTo>
                <a:lnTo>
                  <a:pt x="6228" y="60373"/>
                </a:lnTo>
                <a:lnTo>
                  <a:pt x="9940" y="61457"/>
                </a:lnTo>
                <a:lnTo>
                  <a:pt x="22123" y="61457"/>
                </a:lnTo>
                <a:lnTo>
                  <a:pt x="27691" y="58642"/>
                </a:lnTo>
                <a:lnTo>
                  <a:pt x="31578" y="53013"/>
                </a:lnTo>
                <a:lnTo>
                  <a:pt x="35464" y="47384"/>
                </a:lnTo>
                <a:lnTo>
                  <a:pt x="37408" y="39825"/>
                </a:lnTo>
                <a:lnTo>
                  <a:pt x="37408" y="23661"/>
                </a:lnTo>
                <a:lnTo>
                  <a:pt x="36548" y="18063"/>
                </a:lnTo>
                <a:lnTo>
                  <a:pt x="34829" y="13542"/>
                </a:lnTo>
                <a:lnTo>
                  <a:pt x="33110" y="9022"/>
                </a:lnTo>
                <a:lnTo>
                  <a:pt x="30575" y="5635"/>
                </a:lnTo>
                <a:lnTo>
                  <a:pt x="27224" y="3381"/>
                </a:lnTo>
                <a:lnTo>
                  <a:pt x="23873" y="1127"/>
                </a:lnTo>
                <a:lnTo>
                  <a:pt x="20292" y="0"/>
                </a:lnTo>
                <a:lnTo>
                  <a:pt x="13191" y="0"/>
                </a:lnTo>
                <a:lnTo>
                  <a:pt x="10158" y="815"/>
                </a:lnTo>
                <a:lnTo>
                  <a:pt x="7380" y="2447"/>
                </a:lnTo>
                <a:lnTo>
                  <a:pt x="5793" y="15267"/>
                </a:lnTo>
                <a:lnTo>
                  <a:pt x="6813" y="12110"/>
                </a:lnTo>
                <a:lnTo>
                  <a:pt x="8856" y="9582"/>
                </a:lnTo>
                <a:lnTo>
                  <a:pt x="10900" y="7054"/>
                </a:lnTo>
                <a:lnTo>
                  <a:pt x="13428" y="5790"/>
                </a:lnTo>
                <a:lnTo>
                  <a:pt x="18610" y="5790"/>
                </a:lnTo>
                <a:lnTo>
                  <a:pt x="20622" y="6320"/>
                </a:lnTo>
                <a:lnTo>
                  <a:pt x="22478" y="7378"/>
                </a:lnTo>
                <a:lnTo>
                  <a:pt x="24334" y="8437"/>
                </a:lnTo>
                <a:lnTo>
                  <a:pt x="25785" y="9999"/>
                </a:lnTo>
                <a:lnTo>
                  <a:pt x="26832" y="12067"/>
                </a:lnTo>
                <a:lnTo>
                  <a:pt x="27878" y="14134"/>
                </a:lnTo>
                <a:lnTo>
                  <a:pt x="28401" y="16301"/>
                </a:lnTo>
                <a:lnTo>
                  <a:pt x="28401" y="22029"/>
                </a:lnTo>
                <a:lnTo>
                  <a:pt x="27330" y="25018"/>
                </a:lnTo>
                <a:lnTo>
                  <a:pt x="25188" y="27534"/>
                </a:lnTo>
                <a:lnTo>
                  <a:pt x="23045" y="30049"/>
                </a:lnTo>
                <a:lnTo>
                  <a:pt x="20280" y="31307"/>
                </a:lnTo>
                <a:lnTo>
                  <a:pt x="13802" y="31307"/>
                </a:lnTo>
                <a:lnTo>
                  <a:pt x="15023" y="37098"/>
                </a:lnTo>
                <a:lnTo>
                  <a:pt x="16916" y="37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7794406" y="3342809"/>
            <a:ext cx="14982" cy="30574"/>
          </a:xfrm>
          <a:custGeom>
            <a:avLst/>
            <a:gdLst/>
            <a:ahLst/>
            <a:cxnLst/>
            <a:rect l="l" t="t" r="r" b="b"/>
            <a:pathLst>
              <a:path w="16480" h="34651">
                <a:moveTo>
                  <a:pt x="1494" y="25747"/>
                </a:moveTo>
                <a:lnTo>
                  <a:pt x="4484" y="29308"/>
                </a:lnTo>
                <a:lnTo>
                  <a:pt x="7473" y="32870"/>
                </a:lnTo>
                <a:lnTo>
                  <a:pt x="11472" y="34651"/>
                </a:lnTo>
                <a:lnTo>
                  <a:pt x="16480" y="34651"/>
                </a:lnTo>
                <a:lnTo>
                  <a:pt x="15259" y="28860"/>
                </a:lnTo>
                <a:lnTo>
                  <a:pt x="12637" y="27764"/>
                </a:lnTo>
                <a:lnTo>
                  <a:pt x="10481" y="25572"/>
                </a:lnTo>
                <a:lnTo>
                  <a:pt x="8327" y="23380"/>
                </a:lnTo>
                <a:lnTo>
                  <a:pt x="7249" y="20392"/>
                </a:lnTo>
                <a:lnTo>
                  <a:pt x="7249" y="12820"/>
                </a:lnTo>
                <a:lnTo>
                  <a:pt x="8837" y="0"/>
                </a:lnTo>
                <a:lnTo>
                  <a:pt x="6059" y="1631"/>
                </a:lnTo>
                <a:lnTo>
                  <a:pt x="3892" y="3885"/>
                </a:lnTo>
                <a:lnTo>
                  <a:pt x="2335" y="6762"/>
                </a:lnTo>
                <a:lnTo>
                  <a:pt x="778" y="9638"/>
                </a:lnTo>
                <a:lnTo>
                  <a:pt x="0" y="12858"/>
                </a:lnTo>
                <a:lnTo>
                  <a:pt x="0" y="21450"/>
                </a:lnTo>
                <a:lnTo>
                  <a:pt x="1494" y="25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7842116" y="3340649"/>
            <a:ext cx="34007" cy="54227"/>
          </a:xfrm>
          <a:custGeom>
            <a:avLst/>
            <a:gdLst/>
            <a:ahLst/>
            <a:cxnLst/>
            <a:rect l="l" t="t" r="r" b="b"/>
            <a:pathLst>
              <a:path w="37408" h="61457">
                <a:moveTo>
                  <a:pt x="16916" y="37098"/>
                </a:moveTo>
                <a:lnTo>
                  <a:pt x="18685" y="36824"/>
                </a:lnTo>
                <a:lnTo>
                  <a:pt x="21973" y="35728"/>
                </a:lnTo>
                <a:lnTo>
                  <a:pt x="25281" y="33792"/>
                </a:lnTo>
                <a:lnTo>
                  <a:pt x="28613" y="31021"/>
                </a:lnTo>
                <a:lnTo>
                  <a:pt x="30307" y="28804"/>
                </a:lnTo>
                <a:lnTo>
                  <a:pt x="30345" y="35317"/>
                </a:lnTo>
                <a:lnTo>
                  <a:pt x="29672" y="39645"/>
                </a:lnTo>
                <a:lnTo>
                  <a:pt x="28327" y="43841"/>
                </a:lnTo>
                <a:lnTo>
                  <a:pt x="26981" y="48038"/>
                </a:lnTo>
                <a:lnTo>
                  <a:pt x="25156" y="51058"/>
                </a:lnTo>
                <a:lnTo>
                  <a:pt x="22852" y="52901"/>
                </a:lnTo>
                <a:lnTo>
                  <a:pt x="20547" y="54744"/>
                </a:lnTo>
                <a:lnTo>
                  <a:pt x="17850" y="55666"/>
                </a:lnTo>
                <a:lnTo>
                  <a:pt x="12145" y="55666"/>
                </a:lnTo>
                <a:lnTo>
                  <a:pt x="10189" y="55149"/>
                </a:lnTo>
                <a:lnTo>
                  <a:pt x="7598" y="53082"/>
                </a:lnTo>
                <a:lnTo>
                  <a:pt x="6951" y="50435"/>
                </a:lnTo>
                <a:lnTo>
                  <a:pt x="0" y="50435"/>
                </a:lnTo>
                <a:lnTo>
                  <a:pt x="0" y="53573"/>
                </a:lnTo>
                <a:lnTo>
                  <a:pt x="1245" y="56039"/>
                </a:lnTo>
                <a:lnTo>
                  <a:pt x="3737" y="58206"/>
                </a:lnTo>
                <a:lnTo>
                  <a:pt x="6228" y="60373"/>
                </a:lnTo>
                <a:lnTo>
                  <a:pt x="9940" y="61457"/>
                </a:lnTo>
                <a:lnTo>
                  <a:pt x="22123" y="61457"/>
                </a:lnTo>
                <a:lnTo>
                  <a:pt x="27691" y="58642"/>
                </a:lnTo>
                <a:lnTo>
                  <a:pt x="31578" y="53013"/>
                </a:lnTo>
                <a:lnTo>
                  <a:pt x="35464" y="47384"/>
                </a:lnTo>
                <a:lnTo>
                  <a:pt x="37408" y="39825"/>
                </a:lnTo>
                <a:lnTo>
                  <a:pt x="37408" y="23661"/>
                </a:lnTo>
                <a:lnTo>
                  <a:pt x="36548" y="18063"/>
                </a:lnTo>
                <a:lnTo>
                  <a:pt x="34829" y="13542"/>
                </a:lnTo>
                <a:lnTo>
                  <a:pt x="33110" y="9022"/>
                </a:lnTo>
                <a:lnTo>
                  <a:pt x="30575" y="5635"/>
                </a:lnTo>
                <a:lnTo>
                  <a:pt x="27224" y="3381"/>
                </a:lnTo>
                <a:lnTo>
                  <a:pt x="23873" y="1127"/>
                </a:lnTo>
                <a:lnTo>
                  <a:pt x="20292" y="0"/>
                </a:lnTo>
                <a:lnTo>
                  <a:pt x="13191" y="0"/>
                </a:lnTo>
                <a:lnTo>
                  <a:pt x="10158" y="815"/>
                </a:lnTo>
                <a:lnTo>
                  <a:pt x="7380" y="2447"/>
                </a:lnTo>
                <a:lnTo>
                  <a:pt x="5792" y="15267"/>
                </a:lnTo>
                <a:lnTo>
                  <a:pt x="6813" y="12110"/>
                </a:lnTo>
                <a:lnTo>
                  <a:pt x="8856" y="9582"/>
                </a:lnTo>
                <a:lnTo>
                  <a:pt x="10900" y="7054"/>
                </a:lnTo>
                <a:lnTo>
                  <a:pt x="13428" y="5790"/>
                </a:lnTo>
                <a:lnTo>
                  <a:pt x="18610" y="5790"/>
                </a:lnTo>
                <a:lnTo>
                  <a:pt x="20622" y="6320"/>
                </a:lnTo>
                <a:lnTo>
                  <a:pt x="22478" y="7378"/>
                </a:lnTo>
                <a:lnTo>
                  <a:pt x="24334" y="8437"/>
                </a:lnTo>
                <a:lnTo>
                  <a:pt x="25785" y="9999"/>
                </a:lnTo>
                <a:lnTo>
                  <a:pt x="26832" y="12067"/>
                </a:lnTo>
                <a:lnTo>
                  <a:pt x="27878" y="14134"/>
                </a:lnTo>
                <a:lnTo>
                  <a:pt x="28401" y="16301"/>
                </a:lnTo>
                <a:lnTo>
                  <a:pt x="28401" y="22029"/>
                </a:lnTo>
                <a:lnTo>
                  <a:pt x="27330" y="25018"/>
                </a:lnTo>
                <a:lnTo>
                  <a:pt x="25188" y="27534"/>
                </a:lnTo>
                <a:lnTo>
                  <a:pt x="23045" y="30049"/>
                </a:lnTo>
                <a:lnTo>
                  <a:pt x="20280" y="31307"/>
                </a:lnTo>
                <a:lnTo>
                  <a:pt x="13802" y="31307"/>
                </a:lnTo>
                <a:lnTo>
                  <a:pt x="15023" y="37098"/>
                </a:lnTo>
                <a:lnTo>
                  <a:pt x="16916" y="37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7840791" y="3342809"/>
            <a:ext cx="14982" cy="30574"/>
          </a:xfrm>
          <a:custGeom>
            <a:avLst/>
            <a:gdLst/>
            <a:ahLst/>
            <a:cxnLst/>
            <a:rect l="l" t="t" r="r" b="b"/>
            <a:pathLst>
              <a:path w="16480" h="34651">
                <a:moveTo>
                  <a:pt x="1494" y="25747"/>
                </a:moveTo>
                <a:lnTo>
                  <a:pt x="4484" y="29308"/>
                </a:lnTo>
                <a:lnTo>
                  <a:pt x="7473" y="32870"/>
                </a:lnTo>
                <a:lnTo>
                  <a:pt x="11472" y="34651"/>
                </a:lnTo>
                <a:lnTo>
                  <a:pt x="16480" y="34651"/>
                </a:lnTo>
                <a:lnTo>
                  <a:pt x="15259" y="28860"/>
                </a:lnTo>
                <a:lnTo>
                  <a:pt x="12637" y="27764"/>
                </a:lnTo>
                <a:lnTo>
                  <a:pt x="10481" y="25572"/>
                </a:lnTo>
                <a:lnTo>
                  <a:pt x="8327" y="23380"/>
                </a:lnTo>
                <a:lnTo>
                  <a:pt x="7249" y="20392"/>
                </a:lnTo>
                <a:lnTo>
                  <a:pt x="7249" y="12820"/>
                </a:lnTo>
                <a:lnTo>
                  <a:pt x="8837" y="0"/>
                </a:lnTo>
                <a:lnTo>
                  <a:pt x="6059" y="1631"/>
                </a:lnTo>
                <a:lnTo>
                  <a:pt x="3892" y="3885"/>
                </a:lnTo>
                <a:lnTo>
                  <a:pt x="2335" y="6762"/>
                </a:lnTo>
                <a:lnTo>
                  <a:pt x="778" y="9638"/>
                </a:lnTo>
                <a:lnTo>
                  <a:pt x="0" y="12858"/>
                </a:lnTo>
                <a:lnTo>
                  <a:pt x="0" y="21450"/>
                </a:lnTo>
                <a:lnTo>
                  <a:pt x="1494" y="25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7638593" y="3378608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5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7631005" y="3340649"/>
            <a:ext cx="38491" cy="54227"/>
          </a:xfrm>
          <a:custGeom>
            <a:avLst/>
            <a:gdLst/>
            <a:ahLst/>
            <a:cxnLst/>
            <a:rect l="l" t="t" r="r" b="b"/>
            <a:pathLst>
              <a:path w="42340" h="61457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5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5" y="18431"/>
                </a:lnTo>
                <a:lnTo>
                  <a:pt x="10538" y="13375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5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7"/>
                </a:lnTo>
                <a:lnTo>
                  <a:pt x="27479" y="61457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7679498" y="3388976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7702961" y="3340649"/>
            <a:ext cx="34007" cy="54227"/>
          </a:xfrm>
          <a:custGeom>
            <a:avLst/>
            <a:gdLst/>
            <a:ahLst/>
            <a:cxnLst/>
            <a:rect l="l" t="t" r="r" b="b"/>
            <a:pathLst>
              <a:path w="37408" h="61457">
                <a:moveTo>
                  <a:pt x="16916" y="37098"/>
                </a:moveTo>
                <a:lnTo>
                  <a:pt x="18685" y="36824"/>
                </a:lnTo>
                <a:lnTo>
                  <a:pt x="21973" y="35728"/>
                </a:lnTo>
                <a:lnTo>
                  <a:pt x="25281" y="33792"/>
                </a:lnTo>
                <a:lnTo>
                  <a:pt x="28613" y="31021"/>
                </a:lnTo>
                <a:lnTo>
                  <a:pt x="30307" y="28804"/>
                </a:lnTo>
                <a:lnTo>
                  <a:pt x="30345" y="35317"/>
                </a:lnTo>
                <a:lnTo>
                  <a:pt x="29672" y="39645"/>
                </a:lnTo>
                <a:lnTo>
                  <a:pt x="28327" y="43841"/>
                </a:lnTo>
                <a:lnTo>
                  <a:pt x="26981" y="48038"/>
                </a:lnTo>
                <a:lnTo>
                  <a:pt x="25156" y="51058"/>
                </a:lnTo>
                <a:lnTo>
                  <a:pt x="22852" y="52901"/>
                </a:lnTo>
                <a:lnTo>
                  <a:pt x="20547" y="54744"/>
                </a:lnTo>
                <a:lnTo>
                  <a:pt x="17850" y="55666"/>
                </a:lnTo>
                <a:lnTo>
                  <a:pt x="12145" y="55666"/>
                </a:lnTo>
                <a:lnTo>
                  <a:pt x="10189" y="55149"/>
                </a:lnTo>
                <a:lnTo>
                  <a:pt x="7598" y="53082"/>
                </a:lnTo>
                <a:lnTo>
                  <a:pt x="6951" y="50435"/>
                </a:lnTo>
                <a:lnTo>
                  <a:pt x="0" y="50435"/>
                </a:lnTo>
                <a:lnTo>
                  <a:pt x="0" y="53573"/>
                </a:lnTo>
                <a:lnTo>
                  <a:pt x="1245" y="56039"/>
                </a:lnTo>
                <a:lnTo>
                  <a:pt x="3737" y="58206"/>
                </a:lnTo>
                <a:lnTo>
                  <a:pt x="6228" y="60373"/>
                </a:lnTo>
                <a:lnTo>
                  <a:pt x="9940" y="61457"/>
                </a:lnTo>
                <a:lnTo>
                  <a:pt x="22123" y="61457"/>
                </a:lnTo>
                <a:lnTo>
                  <a:pt x="27691" y="58642"/>
                </a:lnTo>
                <a:lnTo>
                  <a:pt x="31578" y="53013"/>
                </a:lnTo>
                <a:lnTo>
                  <a:pt x="35464" y="47384"/>
                </a:lnTo>
                <a:lnTo>
                  <a:pt x="37408" y="39825"/>
                </a:lnTo>
                <a:lnTo>
                  <a:pt x="37408" y="23661"/>
                </a:lnTo>
                <a:lnTo>
                  <a:pt x="36548" y="18063"/>
                </a:lnTo>
                <a:lnTo>
                  <a:pt x="34829" y="13542"/>
                </a:lnTo>
                <a:lnTo>
                  <a:pt x="33110" y="9022"/>
                </a:lnTo>
                <a:lnTo>
                  <a:pt x="30575" y="5635"/>
                </a:lnTo>
                <a:lnTo>
                  <a:pt x="27224" y="3381"/>
                </a:lnTo>
                <a:lnTo>
                  <a:pt x="23873" y="1127"/>
                </a:lnTo>
                <a:lnTo>
                  <a:pt x="20292" y="0"/>
                </a:lnTo>
                <a:lnTo>
                  <a:pt x="13191" y="0"/>
                </a:lnTo>
                <a:lnTo>
                  <a:pt x="10158" y="815"/>
                </a:lnTo>
                <a:lnTo>
                  <a:pt x="7380" y="2447"/>
                </a:lnTo>
                <a:lnTo>
                  <a:pt x="5793" y="15267"/>
                </a:lnTo>
                <a:lnTo>
                  <a:pt x="6813" y="12110"/>
                </a:lnTo>
                <a:lnTo>
                  <a:pt x="8856" y="9582"/>
                </a:lnTo>
                <a:lnTo>
                  <a:pt x="10900" y="7054"/>
                </a:lnTo>
                <a:lnTo>
                  <a:pt x="13428" y="5790"/>
                </a:lnTo>
                <a:lnTo>
                  <a:pt x="18610" y="5790"/>
                </a:lnTo>
                <a:lnTo>
                  <a:pt x="20622" y="6320"/>
                </a:lnTo>
                <a:lnTo>
                  <a:pt x="22478" y="7378"/>
                </a:lnTo>
                <a:lnTo>
                  <a:pt x="24334" y="8437"/>
                </a:lnTo>
                <a:lnTo>
                  <a:pt x="25785" y="9999"/>
                </a:lnTo>
                <a:lnTo>
                  <a:pt x="26832" y="12067"/>
                </a:lnTo>
                <a:lnTo>
                  <a:pt x="27878" y="14134"/>
                </a:lnTo>
                <a:lnTo>
                  <a:pt x="28401" y="16301"/>
                </a:lnTo>
                <a:lnTo>
                  <a:pt x="28401" y="22029"/>
                </a:lnTo>
                <a:lnTo>
                  <a:pt x="27330" y="25018"/>
                </a:lnTo>
                <a:lnTo>
                  <a:pt x="25188" y="27534"/>
                </a:lnTo>
                <a:lnTo>
                  <a:pt x="23045" y="30049"/>
                </a:lnTo>
                <a:lnTo>
                  <a:pt x="20280" y="31307"/>
                </a:lnTo>
                <a:lnTo>
                  <a:pt x="13802" y="31307"/>
                </a:lnTo>
                <a:lnTo>
                  <a:pt x="15023" y="37098"/>
                </a:lnTo>
                <a:lnTo>
                  <a:pt x="16916" y="37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7701636" y="3342809"/>
            <a:ext cx="14982" cy="30574"/>
          </a:xfrm>
          <a:custGeom>
            <a:avLst/>
            <a:gdLst/>
            <a:ahLst/>
            <a:cxnLst/>
            <a:rect l="l" t="t" r="r" b="b"/>
            <a:pathLst>
              <a:path w="16480" h="34651">
                <a:moveTo>
                  <a:pt x="1494" y="25747"/>
                </a:moveTo>
                <a:lnTo>
                  <a:pt x="4484" y="29308"/>
                </a:lnTo>
                <a:lnTo>
                  <a:pt x="7473" y="32870"/>
                </a:lnTo>
                <a:lnTo>
                  <a:pt x="11472" y="34651"/>
                </a:lnTo>
                <a:lnTo>
                  <a:pt x="16480" y="34651"/>
                </a:lnTo>
                <a:lnTo>
                  <a:pt x="15259" y="28860"/>
                </a:lnTo>
                <a:lnTo>
                  <a:pt x="12637" y="27764"/>
                </a:lnTo>
                <a:lnTo>
                  <a:pt x="10481" y="25572"/>
                </a:lnTo>
                <a:lnTo>
                  <a:pt x="8327" y="23380"/>
                </a:lnTo>
                <a:lnTo>
                  <a:pt x="7249" y="20392"/>
                </a:lnTo>
                <a:lnTo>
                  <a:pt x="7249" y="12820"/>
                </a:lnTo>
                <a:lnTo>
                  <a:pt x="8837" y="0"/>
                </a:lnTo>
                <a:lnTo>
                  <a:pt x="6059" y="1631"/>
                </a:lnTo>
                <a:lnTo>
                  <a:pt x="3892" y="3885"/>
                </a:lnTo>
                <a:lnTo>
                  <a:pt x="2335" y="6762"/>
                </a:lnTo>
                <a:lnTo>
                  <a:pt x="778" y="9638"/>
                </a:lnTo>
                <a:lnTo>
                  <a:pt x="0" y="12858"/>
                </a:lnTo>
                <a:lnTo>
                  <a:pt x="0" y="21450"/>
                </a:lnTo>
                <a:lnTo>
                  <a:pt x="1494" y="25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7749890" y="3342166"/>
            <a:ext cx="32682" cy="52710"/>
          </a:xfrm>
          <a:custGeom>
            <a:avLst/>
            <a:gdLst/>
            <a:ahLst/>
            <a:cxnLst/>
            <a:rect l="l" t="t" r="r" b="b"/>
            <a:pathLst>
              <a:path w="35950" h="59738">
                <a:moveTo>
                  <a:pt x="27728" y="47378"/>
                </a:moveTo>
                <a:lnTo>
                  <a:pt x="25785" y="50006"/>
                </a:lnTo>
                <a:lnTo>
                  <a:pt x="23842" y="52633"/>
                </a:lnTo>
                <a:lnTo>
                  <a:pt x="20840" y="53947"/>
                </a:lnTo>
                <a:lnTo>
                  <a:pt x="13764" y="53947"/>
                </a:lnTo>
                <a:lnTo>
                  <a:pt x="11373" y="53406"/>
                </a:lnTo>
                <a:lnTo>
                  <a:pt x="9603" y="52322"/>
                </a:lnTo>
                <a:lnTo>
                  <a:pt x="7835" y="51239"/>
                </a:lnTo>
                <a:lnTo>
                  <a:pt x="6950" y="49862"/>
                </a:lnTo>
                <a:lnTo>
                  <a:pt x="6950" y="47820"/>
                </a:lnTo>
                <a:lnTo>
                  <a:pt x="0" y="47820"/>
                </a:lnTo>
                <a:lnTo>
                  <a:pt x="0" y="51382"/>
                </a:lnTo>
                <a:lnTo>
                  <a:pt x="1538" y="54103"/>
                </a:lnTo>
                <a:lnTo>
                  <a:pt x="4614" y="56357"/>
                </a:lnTo>
                <a:lnTo>
                  <a:pt x="7692" y="58611"/>
                </a:lnTo>
                <a:lnTo>
                  <a:pt x="11784" y="59738"/>
                </a:lnTo>
                <a:lnTo>
                  <a:pt x="23319" y="59738"/>
                </a:lnTo>
                <a:lnTo>
                  <a:pt x="28102" y="57751"/>
                </a:lnTo>
                <a:lnTo>
                  <a:pt x="31241" y="53779"/>
                </a:lnTo>
                <a:lnTo>
                  <a:pt x="34380" y="49806"/>
                </a:lnTo>
                <a:lnTo>
                  <a:pt x="35950" y="45292"/>
                </a:lnTo>
                <a:lnTo>
                  <a:pt x="35950" y="36425"/>
                </a:lnTo>
                <a:lnTo>
                  <a:pt x="35090" y="33181"/>
                </a:lnTo>
                <a:lnTo>
                  <a:pt x="33371" y="30504"/>
                </a:lnTo>
                <a:lnTo>
                  <a:pt x="31652" y="27826"/>
                </a:lnTo>
                <a:lnTo>
                  <a:pt x="29149" y="25747"/>
                </a:lnTo>
                <a:lnTo>
                  <a:pt x="25860" y="24265"/>
                </a:lnTo>
                <a:lnTo>
                  <a:pt x="22571" y="22783"/>
                </a:lnTo>
                <a:lnTo>
                  <a:pt x="17925" y="22042"/>
                </a:lnTo>
                <a:lnTo>
                  <a:pt x="10164" y="22042"/>
                </a:lnTo>
                <a:lnTo>
                  <a:pt x="10164" y="6388"/>
                </a:lnTo>
                <a:lnTo>
                  <a:pt x="33633" y="6388"/>
                </a:lnTo>
                <a:lnTo>
                  <a:pt x="33633" y="0"/>
                </a:lnTo>
                <a:lnTo>
                  <a:pt x="3774" y="0"/>
                </a:lnTo>
                <a:lnTo>
                  <a:pt x="3774" y="28131"/>
                </a:lnTo>
                <a:lnTo>
                  <a:pt x="16978" y="28131"/>
                </a:lnTo>
                <a:lnTo>
                  <a:pt x="22222" y="29383"/>
                </a:lnTo>
                <a:lnTo>
                  <a:pt x="24813" y="31886"/>
                </a:lnTo>
                <a:lnTo>
                  <a:pt x="27405" y="34389"/>
                </a:lnTo>
                <a:lnTo>
                  <a:pt x="28700" y="37484"/>
                </a:lnTo>
                <a:lnTo>
                  <a:pt x="28700" y="44433"/>
                </a:lnTo>
                <a:lnTo>
                  <a:pt x="27728" y="4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5070820" y="3470125"/>
            <a:ext cx="21097" cy="0"/>
          </a:xfrm>
          <a:custGeom>
            <a:avLst/>
            <a:gdLst/>
            <a:ahLst/>
            <a:cxnLst/>
            <a:rect l="l" t="t" r="r" b="b"/>
            <a:pathLst>
              <a:path w="23207">
                <a:moveTo>
                  <a:pt x="0" y="0"/>
                </a:moveTo>
                <a:lnTo>
                  <a:pt x="23207" y="0"/>
                </a:lnTo>
              </a:path>
            </a:pathLst>
          </a:custGeom>
          <a:ln w="70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5097409" y="3438166"/>
            <a:ext cx="34006" cy="52676"/>
          </a:xfrm>
          <a:custGeom>
            <a:avLst/>
            <a:gdLst/>
            <a:ahLst/>
            <a:cxnLst/>
            <a:rect l="l" t="t" r="r" b="b"/>
            <a:pathLst>
              <a:path w="37407" h="59700">
                <a:moveTo>
                  <a:pt x="7249" y="53312"/>
                </a:moveTo>
                <a:lnTo>
                  <a:pt x="7249" y="46089"/>
                </a:lnTo>
                <a:lnTo>
                  <a:pt x="11709" y="40124"/>
                </a:lnTo>
                <a:lnTo>
                  <a:pt x="20628" y="33997"/>
                </a:lnTo>
                <a:lnTo>
                  <a:pt x="23468" y="32054"/>
                </a:lnTo>
                <a:lnTo>
                  <a:pt x="25088" y="30933"/>
                </a:lnTo>
                <a:lnTo>
                  <a:pt x="27187" y="29234"/>
                </a:lnTo>
                <a:lnTo>
                  <a:pt x="29765" y="26955"/>
                </a:lnTo>
                <a:lnTo>
                  <a:pt x="32344" y="24676"/>
                </a:lnTo>
                <a:lnTo>
                  <a:pt x="34069" y="22490"/>
                </a:lnTo>
                <a:lnTo>
                  <a:pt x="34941" y="20398"/>
                </a:lnTo>
                <a:lnTo>
                  <a:pt x="35813" y="18306"/>
                </a:lnTo>
                <a:lnTo>
                  <a:pt x="36249" y="16226"/>
                </a:lnTo>
                <a:lnTo>
                  <a:pt x="36249" y="10273"/>
                </a:lnTo>
                <a:lnTo>
                  <a:pt x="34854" y="6942"/>
                </a:lnTo>
                <a:lnTo>
                  <a:pt x="32063" y="4165"/>
                </a:lnTo>
                <a:lnTo>
                  <a:pt x="29273" y="1388"/>
                </a:lnTo>
                <a:lnTo>
                  <a:pt x="24602" y="0"/>
                </a:lnTo>
                <a:lnTo>
                  <a:pt x="14462" y="0"/>
                </a:lnTo>
                <a:lnTo>
                  <a:pt x="11491" y="548"/>
                </a:lnTo>
                <a:lnTo>
                  <a:pt x="9137" y="1643"/>
                </a:lnTo>
                <a:lnTo>
                  <a:pt x="6782" y="2739"/>
                </a:lnTo>
                <a:lnTo>
                  <a:pt x="4914" y="4196"/>
                </a:lnTo>
                <a:lnTo>
                  <a:pt x="3531" y="6014"/>
                </a:lnTo>
                <a:lnTo>
                  <a:pt x="2148" y="7833"/>
                </a:lnTo>
                <a:lnTo>
                  <a:pt x="1457" y="9763"/>
                </a:lnTo>
                <a:lnTo>
                  <a:pt x="1457" y="12179"/>
                </a:lnTo>
                <a:lnTo>
                  <a:pt x="8408" y="12179"/>
                </a:lnTo>
                <a:lnTo>
                  <a:pt x="8408" y="11805"/>
                </a:lnTo>
                <a:lnTo>
                  <a:pt x="9180" y="8872"/>
                </a:lnTo>
                <a:lnTo>
                  <a:pt x="12270" y="6407"/>
                </a:lnTo>
                <a:lnTo>
                  <a:pt x="14636" y="5790"/>
                </a:lnTo>
                <a:lnTo>
                  <a:pt x="21338" y="5790"/>
                </a:lnTo>
                <a:lnTo>
                  <a:pt x="24029" y="6650"/>
                </a:lnTo>
                <a:lnTo>
                  <a:pt x="25897" y="8368"/>
                </a:lnTo>
                <a:lnTo>
                  <a:pt x="27766" y="10087"/>
                </a:lnTo>
                <a:lnTo>
                  <a:pt x="28700" y="12055"/>
                </a:lnTo>
                <a:lnTo>
                  <a:pt x="28700" y="16438"/>
                </a:lnTo>
                <a:lnTo>
                  <a:pt x="28003" y="18517"/>
                </a:lnTo>
                <a:lnTo>
                  <a:pt x="26607" y="20510"/>
                </a:lnTo>
                <a:lnTo>
                  <a:pt x="25187" y="22503"/>
                </a:lnTo>
                <a:lnTo>
                  <a:pt x="21861" y="25516"/>
                </a:lnTo>
                <a:lnTo>
                  <a:pt x="16629" y="29551"/>
                </a:lnTo>
                <a:lnTo>
                  <a:pt x="12705" y="32577"/>
                </a:lnTo>
                <a:lnTo>
                  <a:pt x="8121" y="36114"/>
                </a:lnTo>
                <a:lnTo>
                  <a:pt x="4858" y="39732"/>
                </a:lnTo>
                <a:lnTo>
                  <a:pt x="2914" y="43430"/>
                </a:lnTo>
                <a:lnTo>
                  <a:pt x="971" y="47129"/>
                </a:lnTo>
                <a:lnTo>
                  <a:pt x="0" y="50547"/>
                </a:lnTo>
                <a:lnTo>
                  <a:pt x="0" y="59700"/>
                </a:lnTo>
                <a:lnTo>
                  <a:pt x="37407" y="59700"/>
                </a:lnTo>
                <a:lnTo>
                  <a:pt x="37407" y="53312"/>
                </a:lnTo>
                <a:lnTo>
                  <a:pt x="7249" y="53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5166986" y="3438166"/>
            <a:ext cx="34006" cy="52676"/>
          </a:xfrm>
          <a:custGeom>
            <a:avLst/>
            <a:gdLst/>
            <a:ahLst/>
            <a:cxnLst/>
            <a:rect l="l" t="t" r="r" b="b"/>
            <a:pathLst>
              <a:path w="37407" h="59700">
                <a:moveTo>
                  <a:pt x="7249" y="53312"/>
                </a:moveTo>
                <a:lnTo>
                  <a:pt x="7249" y="46089"/>
                </a:lnTo>
                <a:lnTo>
                  <a:pt x="11709" y="40124"/>
                </a:lnTo>
                <a:lnTo>
                  <a:pt x="20628" y="33997"/>
                </a:lnTo>
                <a:lnTo>
                  <a:pt x="23468" y="32054"/>
                </a:lnTo>
                <a:lnTo>
                  <a:pt x="25088" y="30933"/>
                </a:lnTo>
                <a:lnTo>
                  <a:pt x="27187" y="29234"/>
                </a:lnTo>
                <a:lnTo>
                  <a:pt x="29765" y="26955"/>
                </a:lnTo>
                <a:lnTo>
                  <a:pt x="32344" y="24676"/>
                </a:lnTo>
                <a:lnTo>
                  <a:pt x="34069" y="22490"/>
                </a:lnTo>
                <a:lnTo>
                  <a:pt x="34941" y="20398"/>
                </a:lnTo>
                <a:lnTo>
                  <a:pt x="35813" y="18306"/>
                </a:lnTo>
                <a:lnTo>
                  <a:pt x="36249" y="16226"/>
                </a:lnTo>
                <a:lnTo>
                  <a:pt x="36249" y="10273"/>
                </a:lnTo>
                <a:lnTo>
                  <a:pt x="34854" y="6942"/>
                </a:lnTo>
                <a:lnTo>
                  <a:pt x="32063" y="4165"/>
                </a:lnTo>
                <a:lnTo>
                  <a:pt x="29273" y="1388"/>
                </a:lnTo>
                <a:lnTo>
                  <a:pt x="24602" y="0"/>
                </a:lnTo>
                <a:lnTo>
                  <a:pt x="14462" y="0"/>
                </a:lnTo>
                <a:lnTo>
                  <a:pt x="11491" y="548"/>
                </a:lnTo>
                <a:lnTo>
                  <a:pt x="9137" y="1643"/>
                </a:lnTo>
                <a:lnTo>
                  <a:pt x="6782" y="2739"/>
                </a:lnTo>
                <a:lnTo>
                  <a:pt x="4914" y="4196"/>
                </a:lnTo>
                <a:lnTo>
                  <a:pt x="3531" y="6014"/>
                </a:lnTo>
                <a:lnTo>
                  <a:pt x="2148" y="7833"/>
                </a:lnTo>
                <a:lnTo>
                  <a:pt x="1457" y="9763"/>
                </a:lnTo>
                <a:lnTo>
                  <a:pt x="1457" y="12179"/>
                </a:lnTo>
                <a:lnTo>
                  <a:pt x="8408" y="12179"/>
                </a:lnTo>
                <a:lnTo>
                  <a:pt x="8408" y="11805"/>
                </a:lnTo>
                <a:lnTo>
                  <a:pt x="9180" y="8872"/>
                </a:lnTo>
                <a:lnTo>
                  <a:pt x="12270" y="6407"/>
                </a:lnTo>
                <a:lnTo>
                  <a:pt x="14636" y="5790"/>
                </a:lnTo>
                <a:lnTo>
                  <a:pt x="21338" y="5790"/>
                </a:lnTo>
                <a:lnTo>
                  <a:pt x="24029" y="6650"/>
                </a:lnTo>
                <a:lnTo>
                  <a:pt x="25897" y="8368"/>
                </a:lnTo>
                <a:lnTo>
                  <a:pt x="27766" y="10087"/>
                </a:lnTo>
                <a:lnTo>
                  <a:pt x="28700" y="12055"/>
                </a:lnTo>
                <a:lnTo>
                  <a:pt x="28700" y="16438"/>
                </a:lnTo>
                <a:lnTo>
                  <a:pt x="28003" y="18517"/>
                </a:lnTo>
                <a:lnTo>
                  <a:pt x="26607" y="20510"/>
                </a:lnTo>
                <a:lnTo>
                  <a:pt x="25187" y="22503"/>
                </a:lnTo>
                <a:lnTo>
                  <a:pt x="21861" y="25516"/>
                </a:lnTo>
                <a:lnTo>
                  <a:pt x="16629" y="29551"/>
                </a:lnTo>
                <a:lnTo>
                  <a:pt x="12705" y="32577"/>
                </a:lnTo>
                <a:lnTo>
                  <a:pt x="8121" y="36114"/>
                </a:lnTo>
                <a:lnTo>
                  <a:pt x="4858" y="39732"/>
                </a:lnTo>
                <a:lnTo>
                  <a:pt x="2914" y="43430"/>
                </a:lnTo>
                <a:lnTo>
                  <a:pt x="971" y="47129"/>
                </a:lnTo>
                <a:lnTo>
                  <a:pt x="0" y="50547"/>
                </a:lnTo>
                <a:lnTo>
                  <a:pt x="0" y="59700"/>
                </a:lnTo>
                <a:lnTo>
                  <a:pt x="37407" y="59700"/>
                </a:lnTo>
                <a:lnTo>
                  <a:pt x="37407" y="53312"/>
                </a:lnTo>
                <a:lnTo>
                  <a:pt x="7249" y="53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5143794" y="3486491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5214185" y="3439682"/>
            <a:ext cx="32682" cy="52710"/>
          </a:xfrm>
          <a:custGeom>
            <a:avLst/>
            <a:gdLst/>
            <a:ahLst/>
            <a:cxnLst/>
            <a:rect l="l" t="t" r="r" b="b"/>
            <a:pathLst>
              <a:path w="35950" h="59738">
                <a:moveTo>
                  <a:pt x="27729" y="47378"/>
                </a:moveTo>
                <a:lnTo>
                  <a:pt x="25785" y="50006"/>
                </a:lnTo>
                <a:lnTo>
                  <a:pt x="23842" y="52633"/>
                </a:lnTo>
                <a:lnTo>
                  <a:pt x="20840" y="53947"/>
                </a:lnTo>
                <a:lnTo>
                  <a:pt x="13764" y="53947"/>
                </a:lnTo>
                <a:lnTo>
                  <a:pt x="11373" y="53406"/>
                </a:lnTo>
                <a:lnTo>
                  <a:pt x="9604" y="52322"/>
                </a:lnTo>
                <a:lnTo>
                  <a:pt x="7835" y="51239"/>
                </a:lnTo>
                <a:lnTo>
                  <a:pt x="6950" y="49862"/>
                </a:lnTo>
                <a:lnTo>
                  <a:pt x="6950" y="47820"/>
                </a:lnTo>
                <a:lnTo>
                  <a:pt x="0" y="47820"/>
                </a:lnTo>
                <a:lnTo>
                  <a:pt x="0" y="51382"/>
                </a:lnTo>
                <a:lnTo>
                  <a:pt x="1538" y="54103"/>
                </a:lnTo>
                <a:lnTo>
                  <a:pt x="4615" y="56357"/>
                </a:lnTo>
                <a:lnTo>
                  <a:pt x="7692" y="58611"/>
                </a:lnTo>
                <a:lnTo>
                  <a:pt x="11784" y="59738"/>
                </a:lnTo>
                <a:lnTo>
                  <a:pt x="23319" y="59738"/>
                </a:lnTo>
                <a:lnTo>
                  <a:pt x="28102" y="57751"/>
                </a:lnTo>
                <a:lnTo>
                  <a:pt x="31241" y="53779"/>
                </a:lnTo>
                <a:lnTo>
                  <a:pt x="34380" y="49806"/>
                </a:lnTo>
                <a:lnTo>
                  <a:pt x="35950" y="45292"/>
                </a:lnTo>
                <a:lnTo>
                  <a:pt x="35950" y="36425"/>
                </a:lnTo>
                <a:lnTo>
                  <a:pt x="35090" y="33181"/>
                </a:lnTo>
                <a:lnTo>
                  <a:pt x="33371" y="30504"/>
                </a:lnTo>
                <a:lnTo>
                  <a:pt x="31652" y="27826"/>
                </a:lnTo>
                <a:lnTo>
                  <a:pt x="29149" y="25747"/>
                </a:lnTo>
                <a:lnTo>
                  <a:pt x="25860" y="24265"/>
                </a:lnTo>
                <a:lnTo>
                  <a:pt x="22571" y="22783"/>
                </a:lnTo>
                <a:lnTo>
                  <a:pt x="17925" y="22042"/>
                </a:lnTo>
                <a:lnTo>
                  <a:pt x="10164" y="22042"/>
                </a:lnTo>
                <a:lnTo>
                  <a:pt x="10164" y="6388"/>
                </a:lnTo>
                <a:lnTo>
                  <a:pt x="33633" y="6388"/>
                </a:lnTo>
                <a:lnTo>
                  <a:pt x="33633" y="0"/>
                </a:lnTo>
                <a:lnTo>
                  <a:pt x="3774" y="0"/>
                </a:lnTo>
                <a:lnTo>
                  <a:pt x="3774" y="28131"/>
                </a:lnTo>
                <a:lnTo>
                  <a:pt x="16978" y="28131"/>
                </a:lnTo>
                <a:lnTo>
                  <a:pt x="22223" y="29383"/>
                </a:lnTo>
                <a:lnTo>
                  <a:pt x="24814" y="31886"/>
                </a:lnTo>
                <a:lnTo>
                  <a:pt x="27405" y="34389"/>
                </a:lnTo>
                <a:lnTo>
                  <a:pt x="28700" y="37484"/>
                </a:lnTo>
                <a:lnTo>
                  <a:pt x="28700" y="44433"/>
                </a:lnTo>
                <a:lnTo>
                  <a:pt x="27729" y="4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5743312" y="3439682"/>
            <a:ext cx="16986" cy="51161"/>
          </a:xfrm>
          <a:custGeom>
            <a:avLst/>
            <a:gdLst/>
            <a:ahLst/>
            <a:cxnLst/>
            <a:rect l="l" t="t" r="r" b="b"/>
            <a:pathLst>
              <a:path w="18685" h="57982">
                <a:moveTo>
                  <a:pt x="11734" y="7210"/>
                </a:moveTo>
                <a:lnTo>
                  <a:pt x="11734" y="57982"/>
                </a:lnTo>
                <a:lnTo>
                  <a:pt x="18685" y="57982"/>
                </a:lnTo>
                <a:lnTo>
                  <a:pt x="18685" y="0"/>
                </a:lnTo>
                <a:lnTo>
                  <a:pt x="11734" y="0"/>
                </a:lnTo>
                <a:lnTo>
                  <a:pt x="0" y="5417"/>
                </a:lnTo>
                <a:lnTo>
                  <a:pt x="0" y="11880"/>
                </a:lnTo>
                <a:lnTo>
                  <a:pt x="11734" y="7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5785451" y="3438166"/>
            <a:ext cx="34006" cy="52676"/>
          </a:xfrm>
          <a:custGeom>
            <a:avLst/>
            <a:gdLst/>
            <a:ahLst/>
            <a:cxnLst/>
            <a:rect l="l" t="t" r="r" b="b"/>
            <a:pathLst>
              <a:path w="37407" h="59700">
                <a:moveTo>
                  <a:pt x="7249" y="53312"/>
                </a:moveTo>
                <a:lnTo>
                  <a:pt x="7249" y="46089"/>
                </a:lnTo>
                <a:lnTo>
                  <a:pt x="11709" y="40124"/>
                </a:lnTo>
                <a:lnTo>
                  <a:pt x="20628" y="33997"/>
                </a:lnTo>
                <a:lnTo>
                  <a:pt x="23468" y="32054"/>
                </a:lnTo>
                <a:lnTo>
                  <a:pt x="25087" y="30933"/>
                </a:lnTo>
                <a:lnTo>
                  <a:pt x="27187" y="29234"/>
                </a:lnTo>
                <a:lnTo>
                  <a:pt x="29765" y="26955"/>
                </a:lnTo>
                <a:lnTo>
                  <a:pt x="32344" y="24676"/>
                </a:lnTo>
                <a:lnTo>
                  <a:pt x="34069" y="22490"/>
                </a:lnTo>
                <a:lnTo>
                  <a:pt x="34941" y="20398"/>
                </a:lnTo>
                <a:lnTo>
                  <a:pt x="35813" y="18306"/>
                </a:lnTo>
                <a:lnTo>
                  <a:pt x="36249" y="16226"/>
                </a:lnTo>
                <a:lnTo>
                  <a:pt x="36249" y="10273"/>
                </a:lnTo>
                <a:lnTo>
                  <a:pt x="34854" y="6942"/>
                </a:lnTo>
                <a:lnTo>
                  <a:pt x="32063" y="4165"/>
                </a:lnTo>
                <a:lnTo>
                  <a:pt x="29273" y="1388"/>
                </a:lnTo>
                <a:lnTo>
                  <a:pt x="24602" y="0"/>
                </a:lnTo>
                <a:lnTo>
                  <a:pt x="14462" y="0"/>
                </a:lnTo>
                <a:lnTo>
                  <a:pt x="11491" y="548"/>
                </a:lnTo>
                <a:lnTo>
                  <a:pt x="9137" y="1643"/>
                </a:lnTo>
                <a:lnTo>
                  <a:pt x="6782" y="2739"/>
                </a:lnTo>
                <a:lnTo>
                  <a:pt x="4914" y="4196"/>
                </a:lnTo>
                <a:lnTo>
                  <a:pt x="3531" y="6014"/>
                </a:lnTo>
                <a:lnTo>
                  <a:pt x="2148" y="7833"/>
                </a:lnTo>
                <a:lnTo>
                  <a:pt x="1457" y="9763"/>
                </a:lnTo>
                <a:lnTo>
                  <a:pt x="1457" y="12179"/>
                </a:lnTo>
                <a:lnTo>
                  <a:pt x="8408" y="12179"/>
                </a:lnTo>
                <a:lnTo>
                  <a:pt x="8408" y="11805"/>
                </a:lnTo>
                <a:lnTo>
                  <a:pt x="9180" y="8872"/>
                </a:lnTo>
                <a:lnTo>
                  <a:pt x="12269" y="6407"/>
                </a:lnTo>
                <a:lnTo>
                  <a:pt x="14636" y="5790"/>
                </a:lnTo>
                <a:lnTo>
                  <a:pt x="21338" y="5790"/>
                </a:lnTo>
                <a:lnTo>
                  <a:pt x="24029" y="6650"/>
                </a:lnTo>
                <a:lnTo>
                  <a:pt x="25897" y="8368"/>
                </a:lnTo>
                <a:lnTo>
                  <a:pt x="27766" y="10087"/>
                </a:lnTo>
                <a:lnTo>
                  <a:pt x="28700" y="12055"/>
                </a:lnTo>
                <a:lnTo>
                  <a:pt x="28700" y="16438"/>
                </a:lnTo>
                <a:lnTo>
                  <a:pt x="28003" y="18517"/>
                </a:lnTo>
                <a:lnTo>
                  <a:pt x="26607" y="20510"/>
                </a:lnTo>
                <a:lnTo>
                  <a:pt x="25187" y="22503"/>
                </a:lnTo>
                <a:lnTo>
                  <a:pt x="21861" y="25516"/>
                </a:lnTo>
                <a:lnTo>
                  <a:pt x="16629" y="29551"/>
                </a:lnTo>
                <a:lnTo>
                  <a:pt x="12705" y="32577"/>
                </a:lnTo>
                <a:lnTo>
                  <a:pt x="8121" y="36114"/>
                </a:lnTo>
                <a:lnTo>
                  <a:pt x="4858" y="39732"/>
                </a:lnTo>
                <a:lnTo>
                  <a:pt x="2914" y="43430"/>
                </a:lnTo>
                <a:lnTo>
                  <a:pt x="971" y="47129"/>
                </a:lnTo>
                <a:lnTo>
                  <a:pt x="0" y="50547"/>
                </a:lnTo>
                <a:lnTo>
                  <a:pt x="0" y="59700"/>
                </a:lnTo>
                <a:lnTo>
                  <a:pt x="37407" y="59700"/>
                </a:lnTo>
                <a:lnTo>
                  <a:pt x="37407" y="53312"/>
                </a:lnTo>
                <a:lnTo>
                  <a:pt x="7249" y="53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5831835" y="3438166"/>
            <a:ext cx="34006" cy="52676"/>
          </a:xfrm>
          <a:custGeom>
            <a:avLst/>
            <a:gdLst/>
            <a:ahLst/>
            <a:cxnLst/>
            <a:rect l="l" t="t" r="r" b="b"/>
            <a:pathLst>
              <a:path w="37407" h="59700">
                <a:moveTo>
                  <a:pt x="7249" y="53312"/>
                </a:moveTo>
                <a:lnTo>
                  <a:pt x="7249" y="46089"/>
                </a:lnTo>
                <a:lnTo>
                  <a:pt x="11709" y="40124"/>
                </a:lnTo>
                <a:lnTo>
                  <a:pt x="20628" y="33997"/>
                </a:lnTo>
                <a:lnTo>
                  <a:pt x="23468" y="32054"/>
                </a:lnTo>
                <a:lnTo>
                  <a:pt x="25087" y="30933"/>
                </a:lnTo>
                <a:lnTo>
                  <a:pt x="27187" y="29234"/>
                </a:lnTo>
                <a:lnTo>
                  <a:pt x="29765" y="26955"/>
                </a:lnTo>
                <a:lnTo>
                  <a:pt x="32344" y="24676"/>
                </a:lnTo>
                <a:lnTo>
                  <a:pt x="34069" y="22490"/>
                </a:lnTo>
                <a:lnTo>
                  <a:pt x="34941" y="20398"/>
                </a:lnTo>
                <a:lnTo>
                  <a:pt x="35813" y="18306"/>
                </a:lnTo>
                <a:lnTo>
                  <a:pt x="36249" y="16226"/>
                </a:lnTo>
                <a:lnTo>
                  <a:pt x="36249" y="10273"/>
                </a:lnTo>
                <a:lnTo>
                  <a:pt x="34854" y="6942"/>
                </a:lnTo>
                <a:lnTo>
                  <a:pt x="32063" y="4165"/>
                </a:lnTo>
                <a:lnTo>
                  <a:pt x="29273" y="1388"/>
                </a:lnTo>
                <a:lnTo>
                  <a:pt x="24602" y="0"/>
                </a:lnTo>
                <a:lnTo>
                  <a:pt x="14462" y="0"/>
                </a:lnTo>
                <a:lnTo>
                  <a:pt x="11491" y="548"/>
                </a:lnTo>
                <a:lnTo>
                  <a:pt x="9137" y="1643"/>
                </a:lnTo>
                <a:lnTo>
                  <a:pt x="6782" y="2739"/>
                </a:lnTo>
                <a:lnTo>
                  <a:pt x="4914" y="4196"/>
                </a:lnTo>
                <a:lnTo>
                  <a:pt x="3531" y="6014"/>
                </a:lnTo>
                <a:lnTo>
                  <a:pt x="2148" y="7833"/>
                </a:lnTo>
                <a:lnTo>
                  <a:pt x="1457" y="9763"/>
                </a:lnTo>
                <a:lnTo>
                  <a:pt x="1457" y="12179"/>
                </a:lnTo>
                <a:lnTo>
                  <a:pt x="8408" y="12179"/>
                </a:lnTo>
                <a:lnTo>
                  <a:pt x="8408" y="11805"/>
                </a:lnTo>
                <a:lnTo>
                  <a:pt x="9180" y="8872"/>
                </a:lnTo>
                <a:lnTo>
                  <a:pt x="12269" y="6407"/>
                </a:lnTo>
                <a:lnTo>
                  <a:pt x="14636" y="5790"/>
                </a:lnTo>
                <a:lnTo>
                  <a:pt x="21338" y="5790"/>
                </a:lnTo>
                <a:lnTo>
                  <a:pt x="24029" y="6650"/>
                </a:lnTo>
                <a:lnTo>
                  <a:pt x="25897" y="8368"/>
                </a:lnTo>
                <a:lnTo>
                  <a:pt x="27766" y="10087"/>
                </a:lnTo>
                <a:lnTo>
                  <a:pt x="28700" y="12055"/>
                </a:lnTo>
                <a:lnTo>
                  <a:pt x="28700" y="16438"/>
                </a:lnTo>
                <a:lnTo>
                  <a:pt x="28003" y="18517"/>
                </a:lnTo>
                <a:lnTo>
                  <a:pt x="26607" y="20510"/>
                </a:lnTo>
                <a:lnTo>
                  <a:pt x="25187" y="22503"/>
                </a:lnTo>
                <a:lnTo>
                  <a:pt x="21861" y="25516"/>
                </a:lnTo>
                <a:lnTo>
                  <a:pt x="16629" y="29551"/>
                </a:lnTo>
                <a:lnTo>
                  <a:pt x="12705" y="32577"/>
                </a:lnTo>
                <a:lnTo>
                  <a:pt x="8121" y="36114"/>
                </a:lnTo>
                <a:lnTo>
                  <a:pt x="4858" y="39732"/>
                </a:lnTo>
                <a:lnTo>
                  <a:pt x="2914" y="43430"/>
                </a:lnTo>
                <a:lnTo>
                  <a:pt x="971" y="47129"/>
                </a:lnTo>
                <a:lnTo>
                  <a:pt x="0" y="50547"/>
                </a:lnTo>
                <a:lnTo>
                  <a:pt x="0" y="59700"/>
                </a:lnTo>
                <a:lnTo>
                  <a:pt x="37407" y="59700"/>
                </a:lnTo>
                <a:lnTo>
                  <a:pt x="37407" y="53312"/>
                </a:lnTo>
                <a:lnTo>
                  <a:pt x="7249" y="53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5628584" y="3476125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5620996" y="3438166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5669489" y="3486491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5698161" y="3476125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5690574" y="3438166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6100306" y="3438166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6171991" y="3438166"/>
            <a:ext cx="34006" cy="52676"/>
          </a:xfrm>
          <a:custGeom>
            <a:avLst/>
            <a:gdLst/>
            <a:ahLst/>
            <a:cxnLst/>
            <a:rect l="l" t="t" r="r" b="b"/>
            <a:pathLst>
              <a:path w="37407" h="59700">
                <a:moveTo>
                  <a:pt x="7249" y="53312"/>
                </a:moveTo>
                <a:lnTo>
                  <a:pt x="7249" y="46089"/>
                </a:lnTo>
                <a:lnTo>
                  <a:pt x="11709" y="40124"/>
                </a:lnTo>
                <a:lnTo>
                  <a:pt x="20628" y="33997"/>
                </a:lnTo>
                <a:lnTo>
                  <a:pt x="23468" y="32054"/>
                </a:lnTo>
                <a:lnTo>
                  <a:pt x="25088" y="30933"/>
                </a:lnTo>
                <a:lnTo>
                  <a:pt x="27187" y="29234"/>
                </a:lnTo>
                <a:lnTo>
                  <a:pt x="29765" y="26955"/>
                </a:lnTo>
                <a:lnTo>
                  <a:pt x="32344" y="24676"/>
                </a:lnTo>
                <a:lnTo>
                  <a:pt x="34069" y="22490"/>
                </a:lnTo>
                <a:lnTo>
                  <a:pt x="34941" y="20398"/>
                </a:lnTo>
                <a:lnTo>
                  <a:pt x="35813" y="18306"/>
                </a:lnTo>
                <a:lnTo>
                  <a:pt x="36249" y="16226"/>
                </a:lnTo>
                <a:lnTo>
                  <a:pt x="36249" y="10273"/>
                </a:lnTo>
                <a:lnTo>
                  <a:pt x="34854" y="6942"/>
                </a:lnTo>
                <a:lnTo>
                  <a:pt x="32063" y="4165"/>
                </a:lnTo>
                <a:lnTo>
                  <a:pt x="29273" y="1388"/>
                </a:lnTo>
                <a:lnTo>
                  <a:pt x="24602" y="0"/>
                </a:lnTo>
                <a:lnTo>
                  <a:pt x="14462" y="0"/>
                </a:lnTo>
                <a:lnTo>
                  <a:pt x="11491" y="548"/>
                </a:lnTo>
                <a:lnTo>
                  <a:pt x="9137" y="1643"/>
                </a:lnTo>
                <a:lnTo>
                  <a:pt x="6782" y="2739"/>
                </a:lnTo>
                <a:lnTo>
                  <a:pt x="4914" y="4196"/>
                </a:lnTo>
                <a:lnTo>
                  <a:pt x="3531" y="6014"/>
                </a:lnTo>
                <a:lnTo>
                  <a:pt x="2148" y="7833"/>
                </a:lnTo>
                <a:lnTo>
                  <a:pt x="1457" y="9763"/>
                </a:lnTo>
                <a:lnTo>
                  <a:pt x="1457" y="12179"/>
                </a:lnTo>
                <a:lnTo>
                  <a:pt x="8408" y="12179"/>
                </a:lnTo>
                <a:lnTo>
                  <a:pt x="8408" y="11805"/>
                </a:lnTo>
                <a:lnTo>
                  <a:pt x="9180" y="8872"/>
                </a:lnTo>
                <a:lnTo>
                  <a:pt x="12269" y="6407"/>
                </a:lnTo>
                <a:lnTo>
                  <a:pt x="14636" y="5790"/>
                </a:lnTo>
                <a:lnTo>
                  <a:pt x="21338" y="5790"/>
                </a:lnTo>
                <a:lnTo>
                  <a:pt x="24029" y="6650"/>
                </a:lnTo>
                <a:lnTo>
                  <a:pt x="25897" y="8368"/>
                </a:lnTo>
                <a:lnTo>
                  <a:pt x="27766" y="10087"/>
                </a:lnTo>
                <a:lnTo>
                  <a:pt x="28700" y="12055"/>
                </a:lnTo>
                <a:lnTo>
                  <a:pt x="28700" y="16438"/>
                </a:lnTo>
                <a:lnTo>
                  <a:pt x="28003" y="18517"/>
                </a:lnTo>
                <a:lnTo>
                  <a:pt x="26607" y="20510"/>
                </a:lnTo>
                <a:lnTo>
                  <a:pt x="25187" y="22503"/>
                </a:lnTo>
                <a:lnTo>
                  <a:pt x="21861" y="25516"/>
                </a:lnTo>
                <a:lnTo>
                  <a:pt x="16629" y="29551"/>
                </a:lnTo>
                <a:lnTo>
                  <a:pt x="12705" y="32577"/>
                </a:lnTo>
                <a:lnTo>
                  <a:pt x="8121" y="36114"/>
                </a:lnTo>
                <a:lnTo>
                  <a:pt x="4858" y="39732"/>
                </a:lnTo>
                <a:lnTo>
                  <a:pt x="2915" y="43430"/>
                </a:lnTo>
                <a:lnTo>
                  <a:pt x="971" y="47129"/>
                </a:lnTo>
                <a:lnTo>
                  <a:pt x="0" y="50547"/>
                </a:lnTo>
                <a:lnTo>
                  <a:pt x="0" y="59700"/>
                </a:lnTo>
                <a:lnTo>
                  <a:pt x="37407" y="59700"/>
                </a:lnTo>
                <a:lnTo>
                  <a:pt x="37407" y="53312"/>
                </a:lnTo>
                <a:lnTo>
                  <a:pt x="7249" y="53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6148799" y="3486491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6219190" y="3439682"/>
            <a:ext cx="32682" cy="52710"/>
          </a:xfrm>
          <a:custGeom>
            <a:avLst/>
            <a:gdLst/>
            <a:ahLst/>
            <a:cxnLst/>
            <a:rect l="l" t="t" r="r" b="b"/>
            <a:pathLst>
              <a:path w="35950" h="59738">
                <a:moveTo>
                  <a:pt x="27728" y="47378"/>
                </a:moveTo>
                <a:lnTo>
                  <a:pt x="25785" y="50006"/>
                </a:lnTo>
                <a:lnTo>
                  <a:pt x="23842" y="52633"/>
                </a:lnTo>
                <a:lnTo>
                  <a:pt x="20840" y="53947"/>
                </a:lnTo>
                <a:lnTo>
                  <a:pt x="13764" y="53947"/>
                </a:lnTo>
                <a:lnTo>
                  <a:pt x="11373" y="53406"/>
                </a:lnTo>
                <a:lnTo>
                  <a:pt x="9604" y="52322"/>
                </a:lnTo>
                <a:lnTo>
                  <a:pt x="7835" y="51239"/>
                </a:lnTo>
                <a:lnTo>
                  <a:pt x="6950" y="49862"/>
                </a:lnTo>
                <a:lnTo>
                  <a:pt x="6950" y="47820"/>
                </a:lnTo>
                <a:lnTo>
                  <a:pt x="0" y="47820"/>
                </a:lnTo>
                <a:lnTo>
                  <a:pt x="0" y="51382"/>
                </a:lnTo>
                <a:lnTo>
                  <a:pt x="1538" y="54103"/>
                </a:lnTo>
                <a:lnTo>
                  <a:pt x="4615" y="56357"/>
                </a:lnTo>
                <a:lnTo>
                  <a:pt x="7692" y="58611"/>
                </a:lnTo>
                <a:lnTo>
                  <a:pt x="11784" y="59738"/>
                </a:lnTo>
                <a:lnTo>
                  <a:pt x="23319" y="59738"/>
                </a:lnTo>
                <a:lnTo>
                  <a:pt x="28102" y="57751"/>
                </a:lnTo>
                <a:lnTo>
                  <a:pt x="31241" y="53779"/>
                </a:lnTo>
                <a:lnTo>
                  <a:pt x="34380" y="49806"/>
                </a:lnTo>
                <a:lnTo>
                  <a:pt x="35950" y="45292"/>
                </a:lnTo>
                <a:lnTo>
                  <a:pt x="35950" y="36425"/>
                </a:lnTo>
                <a:lnTo>
                  <a:pt x="35090" y="33181"/>
                </a:lnTo>
                <a:lnTo>
                  <a:pt x="33371" y="30504"/>
                </a:lnTo>
                <a:lnTo>
                  <a:pt x="31652" y="27826"/>
                </a:lnTo>
                <a:lnTo>
                  <a:pt x="29149" y="25747"/>
                </a:lnTo>
                <a:lnTo>
                  <a:pt x="25860" y="24265"/>
                </a:lnTo>
                <a:lnTo>
                  <a:pt x="22571" y="22783"/>
                </a:lnTo>
                <a:lnTo>
                  <a:pt x="17925" y="22042"/>
                </a:lnTo>
                <a:lnTo>
                  <a:pt x="10164" y="22042"/>
                </a:lnTo>
                <a:lnTo>
                  <a:pt x="10164" y="6388"/>
                </a:lnTo>
                <a:lnTo>
                  <a:pt x="33633" y="6388"/>
                </a:lnTo>
                <a:lnTo>
                  <a:pt x="33633" y="0"/>
                </a:lnTo>
                <a:lnTo>
                  <a:pt x="3774" y="0"/>
                </a:lnTo>
                <a:lnTo>
                  <a:pt x="3774" y="28131"/>
                </a:lnTo>
                <a:lnTo>
                  <a:pt x="16978" y="28131"/>
                </a:lnTo>
                <a:lnTo>
                  <a:pt x="22223" y="29383"/>
                </a:lnTo>
                <a:lnTo>
                  <a:pt x="24813" y="31886"/>
                </a:lnTo>
                <a:lnTo>
                  <a:pt x="27405" y="34389"/>
                </a:lnTo>
                <a:lnTo>
                  <a:pt x="28700" y="37484"/>
                </a:lnTo>
                <a:lnTo>
                  <a:pt x="28700" y="44433"/>
                </a:lnTo>
                <a:lnTo>
                  <a:pt x="27728" y="4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6075823" y="3470125"/>
            <a:ext cx="21097" cy="0"/>
          </a:xfrm>
          <a:custGeom>
            <a:avLst/>
            <a:gdLst/>
            <a:ahLst/>
            <a:cxnLst/>
            <a:rect l="l" t="t" r="r" b="b"/>
            <a:pathLst>
              <a:path w="23207">
                <a:moveTo>
                  <a:pt x="0" y="0"/>
                </a:moveTo>
                <a:lnTo>
                  <a:pt x="23207" y="0"/>
                </a:lnTo>
              </a:path>
            </a:pathLst>
          </a:custGeom>
          <a:ln w="70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6107894" y="3476125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6626001" y="3438166"/>
            <a:ext cx="243792" cy="54226"/>
          </a:xfrm>
          <a:custGeom>
            <a:avLst/>
            <a:gdLst/>
            <a:ahLst/>
            <a:cxnLst/>
            <a:rect l="l" t="t" r="r" b="b"/>
            <a:pathLst>
              <a:path w="268171" h="61456">
                <a:moveTo>
                  <a:pt x="76273" y="42030"/>
                </a:moveTo>
                <a:lnTo>
                  <a:pt x="104114" y="42030"/>
                </a:lnTo>
                <a:lnTo>
                  <a:pt x="83934" y="36238"/>
                </a:lnTo>
                <a:lnTo>
                  <a:pt x="104114" y="10909"/>
                </a:lnTo>
                <a:lnTo>
                  <a:pt x="104114" y="36238"/>
                </a:lnTo>
                <a:lnTo>
                  <a:pt x="83934" y="36238"/>
                </a:lnTo>
                <a:lnTo>
                  <a:pt x="104114" y="42030"/>
                </a:lnTo>
                <a:lnTo>
                  <a:pt x="104114" y="59700"/>
                </a:lnTo>
                <a:lnTo>
                  <a:pt x="111065" y="59700"/>
                </a:lnTo>
                <a:lnTo>
                  <a:pt x="111065" y="42030"/>
                </a:lnTo>
                <a:lnTo>
                  <a:pt x="119174" y="42030"/>
                </a:lnTo>
                <a:lnTo>
                  <a:pt x="119174" y="36238"/>
                </a:lnTo>
                <a:lnTo>
                  <a:pt x="111065" y="36238"/>
                </a:lnTo>
                <a:lnTo>
                  <a:pt x="111065" y="1718"/>
                </a:lnTo>
                <a:lnTo>
                  <a:pt x="104114" y="1718"/>
                </a:lnTo>
                <a:lnTo>
                  <a:pt x="76273" y="36238"/>
                </a:lnTo>
                <a:lnTo>
                  <a:pt x="76273" y="42030"/>
                </a:lnTo>
                <a:close/>
              </a:path>
              <a:path w="268171" h="61456">
                <a:moveTo>
                  <a:pt x="138096" y="48063"/>
                </a:moveTo>
                <a:lnTo>
                  <a:pt x="135904" y="43019"/>
                </a:lnTo>
                <a:lnTo>
                  <a:pt x="137305" y="58698"/>
                </a:lnTo>
                <a:lnTo>
                  <a:pt x="142406" y="61456"/>
                </a:lnTo>
                <a:lnTo>
                  <a:pt x="140289" y="53106"/>
                </a:lnTo>
                <a:lnTo>
                  <a:pt x="138096" y="48063"/>
                </a:lnTo>
                <a:close/>
              </a:path>
              <a:path w="268171" h="61456">
                <a:moveTo>
                  <a:pt x="127558" y="30709"/>
                </a:moveTo>
                <a:lnTo>
                  <a:pt x="127558" y="40174"/>
                </a:lnTo>
                <a:lnTo>
                  <a:pt x="129507" y="47665"/>
                </a:lnTo>
                <a:lnTo>
                  <a:pt x="133406" y="53181"/>
                </a:lnTo>
                <a:lnTo>
                  <a:pt x="137305" y="58698"/>
                </a:lnTo>
                <a:lnTo>
                  <a:pt x="135904" y="43019"/>
                </a:lnTo>
                <a:lnTo>
                  <a:pt x="134808" y="37235"/>
                </a:lnTo>
                <a:lnTo>
                  <a:pt x="134808" y="24209"/>
                </a:lnTo>
                <a:lnTo>
                  <a:pt x="135904" y="18431"/>
                </a:lnTo>
                <a:lnTo>
                  <a:pt x="138096" y="13374"/>
                </a:lnTo>
                <a:lnTo>
                  <a:pt x="140289" y="8318"/>
                </a:lnTo>
                <a:lnTo>
                  <a:pt x="143826" y="5790"/>
                </a:lnTo>
                <a:lnTo>
                  <a:pt x="153618" y="5790"/>
                </a:lnTo>
                <a:lnTo>
                  <a:pt x="157168" y="8318"/>
                </a:lnTo>
                <a:lnTo>
                  <a:pt x="159360" y="13374"/>
                </a:lnTo>
                <a:lnTo>
                  <a:pt x="161553" y="18431"/>
                </a:lnTo>
                <a:lnTo>
                  <a:pt x="162649" y="24209"/>
                </a:lnTo>
                <a:lnTo>
                  <a:pt x="162649" y="37235"/>
                </a:lnTo>
                <a:lnTo>
                  <a:pt x="161553" y="43019"/>
                </a:lnTo>
                <a:lnTo>
                  <a:pt x="159360" y="48063"/>
                </a:lnTo>
                <a:lnTo>
                  <a:pt x="157168" y="53106"/>
                </a:lnTo>
                <a:lnTo>
                  <a:pt x="153618" y="55628"/>
                </a:lnTo>
                <a:lnTo>
                  <a:pt x="143826" y="55628"/>
                </a:lnTo>
                <a:lnTo>
                  <a:pt x="140289" y="53106"/>
                </a:lnTo>
                <a:lnTo>
                  <a:pt x="142406" y="61456"/>
                </a:lnTo>
                <a:lnTo>
                  <a:pt x="155038" y="61456"/>
                </a:lnTo>
                <a:lnTo>
                  <a:pt x="160151" y="58698"/>
                </a:lnTo>
                <a:lnTo>
                  <a:pt x="164050" y="53181"/>
                </a:lnTo>
                <a:lnTo>
                  <a:pt x="167949" y="47665"/>
                </a:lnTo>
                <a:lnTo>
                  <a:pt x="169899" y="40174"/>
                </a:lnTo>
                <a:lnTo>
                  <a:pt x="169899" y="21245"/>
                </a:lnTo>
                <a:lnTo>
                  <a:pt x="167949" y="13761"/>
                </a:lnTo>
                <a:lnTo>
                  <a:pt x="164050" y="8256"/>
                </a:lnTo>
                <a:lnTo>
                  <a:pt x="160151" y="2752"/>
                </a:lnTo>
                <a:lnTo>
                  <a:pt x="155038" y="0"/>
                </a:lnTo>
                <a:lnTo>
                  <a:pt x="142406" y="0"/>
                </a:lnTo>
                <a:lnTo>
                  <a:pt x="137305" y="2752"/>
                </a:lnTo>
                <a:lnTo>
                  <a:pt x="133406" y="8256"/>
                </a:lnTo>
                <a:lnTo>
                  <a:pt x="129507" y="13761"/>
                </a:lnTo>
                <a:lnTo>
                  <a:pt x="127558" y="21245"/>
                </a:lnTo>
                <a:lnTo>
                  <a:pt x="127558" y="30709"/>
                </a:lnTo>
                <a:close/>
              </a:path>
              <a:path w="268171" h="61456">
                <a:moveTo>
                  <a:pt x="197304" y="8929"/>
                </a:moveTo>
                <a:lnTo>
                  <a:pt x="197304" y="59700"/>
                </a:lnTo>
                <a:lnTo>
                  <a:pt x="204255" y="59700"/>
                </a:lnTo>
                <a:lnTo>
                  <a:pt x="204255" y="1718"/>
                </a:lnTo>
                <a:lnTo>
                  <a:pt x="197304" y="1718"/>
                </a:lnTo>
                <a:lnTo>
                  <a:pt x="185569" y="7135"/>
                </a:lnTo>
                <a:lnTo>
                  <a:pt x="185569" y="13599"/>
                </a:lnTo>
                <a:lnTo>
                  <a:pt x="197304" y="8929"/>
                </a:lnTo>
                <a:close/>
              </a:path>
              <a:path w="268171" h="61456">
                <a:moveTo>
                  <a:pt x="249075" y="55628"/>
                </a:moveTo>
                <a:lnTo>
                  <a:pt x="246010" y="55628"/>
                </a:lnTo>
                <a:lnTo>
                  <a:pt x="243500" y="55105"/>
                </a:lnTo>
                <a:lnTo>
                  <a:pt x="241544" y="54059"/>
                </a:lnTo>
                <a:lnTo>
                  <a:pt x="239589" y="53013"/>
                </a:lnTo>
                <a:lnTo>
                  <a:pt x="238611" y="51444"/>
                </a:lnTo>
                <a:lnTo>
                  <a:pt x="238611" y="48978"/>
                </a:lnTo>
                <a:lnTo>
                  <a:pt x="231660" y="48978"/>
                </a:lnTo>
                <a:lnTo>
                  <a:pt x="231660" y="52465"/>
                </a:lnTo>
                <a:lnTo>
                  <a:pt x="232993" y="55261"/>
                </a:lnTo>
                <a:lnTo>
                  <a:pt x="235659" y="57739"/>
                </a:lnTo>
                <a:lnTo>
                  <a:pt x="238324" y="60218"/>
                </a:lnTo>
                <a:lnTo>
                  <a:pt x="242560" y="61456"/>
                </a:lnTo>
                <a:lnTo>
                  <a:pt x="255016" y="61456"/>
                </a:lnTo>
                <a:lnTo>
                  <a:pt x="259981" y="59545"/>
                </a:lnTo>
                <a:lnTo>
                  <a:pt x="263257" y="55722"/>
                </a:lnTo>
                <a:lnTo>
                  <a:pt x="266533" y="51899"/>
                </a:lnTo>
                <a:lnTo>
                  <a:pt x="268171" y="47658"/>
                </a:lnTo>
                <a:lnTo>
                  <a:pt x="268171" y="39040"/>
                </a:lnTo>
                <a:lnTo>
                  <a:pt x="267000" y="35734"/>
                </a:lnTo>
                <a:lnTo>
                  <a:pt x="264658" y="33082"/>
                </a:lnTo>
                <a:lnTo>
                  <a:pt x="262316" y="30429"/>
                </a:lnTo>
                <a:lnTo>
                  <a:pt x="258791" y="28430"/>
                </a:lnTo>
                <a:lnTo>
                  <a:pt x="254082" y="27085"/>
                </a:lnTo>
                <a:lnTo>
                  <a:pt x="257097" y="26214"/>
                </a:lnTo>
                <a:lnTo>
                  <a:pt x="259407" y="25068"/>
                </a:lnTo>
                <a:lnTo>
                  <a:pt x="261014" y="23648"/>
                </a:lnTo>
                <a:lnTo>
                  <a:pt x="263836" y="20616"/>
                </a:lnTo>
                <a:lnTo>
                  <a:pt x="264658" y="18810"/>
                </a:lnTo>
                <a:lnTo>
                  <a:pt x="265480" y="17004"/>
                </a:lnTo>
                <a:lnTo>
                  <a:pt x="265891" y="15056"/>
                </a:lnTo>
                <a:lnTo>
                  <a:pt x="265891" y="9153"/>
                </a:lnTo>
                <a:lnTo>
                  <a:pt x="264471" y="6040"/>
                </a:lnTo>
                <a:lnTo>
                  <a:pt x="261631" y="3623"/>
                </a:lnTo>
                <a:lnTo>
                  <a:pt x="258791" y="1208"/>
                </a:lnTo>
                <a:lnTo>
                  <a:pt x="254543" y="0"/>
                </a:lnTo>
                <a:lnTo>
                  <a:pt x="242933" y="0"/>
                </a:lnTo>
                <a:lnTo>
                  <a:pt x="238673" y="1257"/>
                </a:lnTo>
                <a:lnTo>
                  <a:pt x="236107" y="3773"/>
                </a:lnTo>
                <a:lnTo>
                  <a:pt x="233541" y="6288"/>
                </a:lnTo>
                <a:lnTo>
                  <a:pt x="232258" y="9066"/>
                </a:lnTo>
                <a:lnTo>
                  <a:pt x="232258" y="12478"/>
                </a:lnTo>
                <a:lnTo>
                  <a:pt x="238910" y="12478"/>
                </a:lnTo>
                <a:lnTo>
                  <a:pt x="238910" y="12104"/>
                </a:lnTo>
                <a:lnTo>
                  <a:pt x="239315" y="9813"/>
                </a:lnTo>
                <a:lnTo>
                  <a:pt x="240934" y="7671"/>
                </a:lnTo>
                <a:lnTo>
                  <a:pt x="243618" y="6463"/>
                </a:lnTo>
                <a:lnTo>
                  <a:pt x="246770" y="5790"/>
                </a:lnTo>
                <a:lnTo>
                  <a:pt x="251554" y="5790"/>
                </a:lnTo>
                <a:lnTo>
                  <a:pt x="253995" y="6513"/>
                </a:lnTo>
                <a:lnTo>
                  <a:pt x="255839" y="7957"/>
                </a:lnTo>
                <a:lnTo>
                  <a:pt x="257682" y="9402"/>
                </a:lnTo>
                <a:lnTo>
                  <a:pt x="258604" y="11382"/>
                </a:lnTo>
                <a:lnTo>
                  <a:pt x="258604" y="15890"/>
                </a:lnTo>
                <a:lnTo>
                  <a:pt x="258044" y="17690"/>
                </a:lnTo>
                <a:lnTo>
                  <a:pt x="256922" y="19296"/>
                </a:lnTo>
                <a:lnTo>
                  <a:pt x="254282" y="22241"/>
                </a:lnTo>
                <a:lnTo>
                  <a:pt x="252363" y="23312"/>
                </a:lnTo>
                <a:lnTo>
                  <a:pt x="250445" y="24383"/>
                </a:lnTo>
                <a:lnTo>
                  <a:pt x="247792" y="24918"/>
                </a:lnTo>
                <a:lnTo>
                  <a:pt x="240068" y="24918"/>
                </a:lnTo>
                <a:lnTo>
                  <a:pt x="240068" y="30709"/>
                </a:lnTo>
                <a:lnTo>
                  <a:pt x="249461" y="30709"/>
                </a:lnTo>
                <a:lnTo>
                  <a:pt x="253827" y="31936"/>
                </a:lnTo>
                <a:lnTo>
                  <a:pt x="256679" y="34389"/>
                </a:lnTo>
                <a:lnTo>
                  <a:pt x="259532" y="36842"/>
                </a:lnTo>
                <a:lnTo>
                  <a:pt x="260958" y="39875"/>
                </a:lnTo>
                <a:lnTo>
                  <a:pt x="260958" y="45827"/>
                </a:lnTo>
                <a:lnTo>
                  <a:pt x="260485" y="47994"/>
                </a:lnTo>
                <a:lnTo>
                  <a:pt x="259538" y="49987"/>
                </a:lnTo>
                <a:lnTo>
                  <a:pt x="258592" y="51979"/>
                </a:lnTo>
                <a:lnTo>
                  <a:pt x="257209" y="53418"/>
                </a:lnTo>
                <a:lnTo>
                  <a:pt x="255390" y="54302"/>
                </a:lnTo>
                <a:lnTo>
                  <a:pt x="253571" y="55186"/>
                </a:lnTo>
                <a:lnTo>
                  <a:pt x="251466" y="55628"/>
                </a:lnTo>
                <a:lnTo>
                  <a:pt x="249075" y="55628"/>
                </a:lnTo>
                <a:close/>
              </a:path>
              <a:path w="268171" h="61456">
                <a:moveTo>
                  <a:pt x="10538" y="48063"/>
                </a:moveTo>
                <a:lnTo>
                  <a:pt x="8346" y="43019"/>
                </a:lnTo>
                <a:lnTo>
                  <a:pt x="9747" y="58698"/>
                </a:lnTo>
                <a:lnTo>
                  <a:pt x="14848" y="61456"/>
                </a:lnTo>
                <a:lnTo>
                  <a:pt x="12731" y="53106"/>
                </a:lnTo>
                <a:lnTo>
                  <a:pt x="10538" y="48063"/>
                </a:lnTo>
                <a:close/>
              </a:path>
              <a:path w="268171" h="61456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4"/>
                </a:lnTo>
                <a:lnTo>
                  <a:pt x="12731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10" y="8318"/>
                </a:lnTo>
                <a:lnTo>
                  <a:pt x="31802" y="13374"/>
                </a:lnTo>
                <a:lnTo>
                  <a:pt x="33994" y="18431"/>
                </a:lnTo>
                <a:lnTo>
                  <a:pt x="35091" y="24209"/>
                </a:lnTo>
                <a:lnTo>
                  <a:pt x="35091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10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1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  <a:path w="268171" h="61456">
                <a:moveTo>
                  <a:pt x="53340" y="49837"/>
                </a:moveTo>
                <a:lnTo>
                  <a:pt x="53340" y="59700"/>
                </a:lnTo>
                <a:lnTo>
                  <a:pt x="63206" y="59700"/>
                </a:lnTo>
                <a:lnTo>
                  <a:pt x="63206" y="49837"/>
                </a:lnTo>
                <a:lnTo>
                  <a:pt x="53340" y="498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7111665" y="3438166"/>
            <a:ext cx="148100" cy="54226"/>
          </a:xfrm>
          <a:custGeom>
            <a:avLst/>
            <a:gdLst/>
            <a:ahLst/>
            <a:cxnLst/>
            <a:rect l="l" t="t" r="r" b="b"/>
            <a:pathLst>
              <a:path w="162910" h="61456">
                <a:moveTo>
                  <a:pt x="46352" y="49837"/>
                </a:moveTo>
                <a:lnTo>
                  <a:pt x="46352" y="59700"/>
                </a:lnTo>
                <a:lnTo>
                  <a:pt x="56217" y="59700"/>
                </a:lnTo>
                <a:lnTo>
                  <a:pt x="56217" y="49837"/>
                </a:lnTo>
                <a:lnTo>
                  <a:pt x="46352" y="49837"/>
                </a:lnTo>
                <a:close/>
              </a:path>
              <a:path w="162910" h="61456">
                <a:moveTo>
                  <a:pt x="131108" y="48063"/>
                </a:moveTo>
                <a:lnTo>
                  <a:pt x="128915" y="43019"/>
                </a:lnTo>
                <a:lnTo>
                  <a:pt x="130317" y="58698"/>
                </a:lnTo>
                <a:lnTo>
                  <a:pt x="135418" y="61456"/>
                </a:lnTo>
                <a:lnTo>
                  <a:pt x="133300" y="53106"/>
                </a:lnTo>
                <a:lnTo>
                  <a:pt x="131108" y="48063"/>
                </a:lnTo>
                <a:close/>
              </a:path>
              <a:path w="162910" h="61456">
                <a:moveTo>
                  <a:pt x="120570" y="30709"/>
                </a:moveTo>
                <a:lnTo>
                  <a:pt x="120570" y="40174"/>
                </a:lnTo>
                <a:lnTo>
                  <a:pt x="122519" y="47665"/>
                </a:lnTo>
                <a:lnTo>
                  <a:pt x="126418" y="53181"/>
                </a:lnTo>
                <a:lnTo>
                  <a:pt x="130317" y="58698"/>
                </a:lnTo>
                <a:lnTo>
                  <a:pt x="128915" y="43019"/>
                </a:lnTo>
                <a:lnTo>
                  <a:pt x="127819" y="37235"/>
                </a:lnTo>
                <a:lnTo>
                  <a:pt x="127819" y="24209"/>
                </a:lnTo>
                <a:lnTo>
                  <a:pt x="128915" y="18431"/>
                </a:lnTo>
                <a:lnTo>
                  <a:pt x="131108" y="13374"/>
                </a:lnTo>
                <a:lnTo>
                  <a:pt x="133300" y="8318"/>
                </a:lnTo>
                <a:lnTo>
                  <a:pt x="136838" y="5790"/>
                </a:lnTo>
                <a:lnTo>
                  <a:pt x="146629" y="5790"/>
                </a:lnTo>
                <a:lnTo>
                  <a:pt x="150179" y="8318"/>
                </a:lnTo>
                <a:lnTo>
                  <a:pt x="152372" y="13374"/>
                </a:lnTo>
                <a:lnTo>
                  <a:pt x="154564" y="18431"/>
                </a:lnTo>
                <a:lnTo>
                  <a:pt x="155660" y="24209"/>
                </a:lnTo>
                <a:lnTo>
                  <a:pt x="155660" y="37235"/>
                </a:lnTo>
                <a:lnTo>
                  <a:pt x="154564" y="43019"/>
                </a:lnTo>
                <a:lnTo>
                  <a:pt x="152372" y="48063"/>
                </a:lnTo>
                <a:lnTo>
                  <a:pt x="150179" y="53106"/>
                </a:lnTo>
                <a:lnTo>
                  <a:pt x="146629" y="55628"/>
                </a:lnTo>
                <a:lnTo>
                  <a:pt x="136838" y="55628"/>
                </a:lnTo>
                <a:lnTo>
                  <a:pt x="133300" y="53106"/>
                </a:lnTo>
                <a:lnTo>
                  <a:pt x="135418" y="61456"/>
                </a:lnTo>
                <a:lnTo>
                  <a:pt x="148049" y="61456"/>
                </a:lnTo>
                <a:lnTo>
                  <a:pt x="153163" y="58698"/>
                </a:lnTo>
                <a:lnTo>
                  <a:pt x="157062" y="53181"/>
                </a:lnTo>
                <a:lnTo>
                  <a:pt x="160961" y="47665"/>
                </a:lnTo>
                <a:lnTo>
                  <a:pt x="162910" y="40174"/>
                </a:lnTo>
                <a:lnTo>
                  <a:pt x="162910" y="21245"/>
                </a:lnTo>
                <a:lnTo>
                  <a:pt x="160961" y="13761"/>
                </a:lnTo>
                <a:lnTo>
                  <a:pt x="157062" y="8256"/>
                </a:lnTo>
                <a:lnTo>
                  <a:pt x="153163" y="2752"/>
                </a:lnTo>
                <a:lnTo>
                  <a:pt x="148049" y="0"/>
                </a:lnTo>
                <a:lnTo>
                  <a:pt x="135418" y="0"/>
                </a:lnTo>
                <a:lnTo>
                  <a:pt x="130317" y="2752"/>
                </a:lnTo>
                <a:lnTo>
                  <a:pt x="126418" y="8256"/>
                </a:lnTo>
                <a:lnTo>
                  <a:pt x="122519" y="13761"/>
                </a:lnTo>
                <a:lnTo>
                  <a:pt x="120570" y="21245"/>
                </a:lnTo>
                <a:lnTo>
                  <a:pt x="120570" y="30709"/>
                </a:lnTo>
                <a:close/>
              </a:path>
              <a:path w="162910" h="61456">
                <a:moveTo>
                  <a:pt x="78104" y="41282"/>
                </a:moveTo>
                <a:lnTo>
                  <a:pt x="78677" y="39165"/>
                </a:lnTo>
                <a:lnTo>
                  <a:pt x="79823" y="37098"/>
                </a:lnTo>
                <a:lnTo>
                  <a:pt x="80969" y="35030"/>
                </a:lnTo>
                <a:lnTo>
                  <a:pt x="82520" y="33449"/>
                </a:lnTo>
                <a:lnTo>
                  <a:pt x="84476" y="32353"/>
                </a:lnTo>
                <a:lnTo>
                  <a:pt x="86431" y="31257"/>
                </a:lnTo>
                <a:lnTo>
                  <a:pt x="88506" y="30709"/>
                </a:lnTo>
                <a:lnTo>
                  <a:pt x="90698" y="24918"/>
                </a:lnTo>
                <a:lnTo>
                  <a:pt x="87708" y="24918"/>
                </a:lnTo>
                <a:lnTo>
                  <a:pt x="85248" y="23960"/>
                </a:lnTo>
                <a:lnTo>
                  <a:pt x="83317" y="22042"/>
                </a:lnTo>
                <a:lnTo>
                  <a:pt x="82102" y="27720"/>
                </a:lnTo>
                <a:lnTo>
                  <a:pt x="78316" y="29414"/>
                </a:lnTo>
                <a:lnTo>
                  <a:pt x="75494" y="31730"/>
                </a:lnTo>
                <a:lnTo>
                  <a:pt x="73638" y="34669"/>
                </a:lnTo>
                <a:lnTo>
                  <a:pt x="71782" y="37608"/>
                </a:lnTo>
                <a:lnTo>
                  <a:pt x="70854" y="40684"/>
                </a:lnTo>
                <a:lnTo>
                  <a:pt x="70854" y="46911"/>
                </a:lnTo>
                <a:lnTo>
                  <a:pt x="71676" y="49862"/>
                </a:lnTo>
                <a:lnTo>
                  <a:pt x="73320" y="52752"/>
                </a:lnTo>
                <a:lnTo>
                  <a:pt x="74965" y="55641"/>
                </a:lnTo>
                <a:lnTo>
                  <a:pt x="77188" y="57814"/>
                </a:lnTo>
                <a:lnTo>
                  <a:pt x="78104" y="45541"/>
                </a:lnTo>
                <a:lnTo>
                  <a:pt x="78104" y="41282"/>
                </a:lnTo>
                <a:close/>
              </a:path>
              <a:path w="162910" h="61456">
                <a:moveTo>
                  <a:pt x="100464" y="35030"/>
                </a:moveTo>
                <a:lnTo>
                  <a:pt x="101610" y="37098"/>
                </a:lnTo>
                <a:lnTo>
                  <a:pt x="102756" y="39165"/>
                </a:lnTo>
                <a:lnTo>
                  <a:pt x="103329" y="41282"/>
                </a:lnTo>
                <a:lnTo>
                  <a:pt x="103329" y="45541"/>
                </a:lnTo>
                <a:lnTo>
                  <a:pt x="102787" y="47584"/>
                </a:lnTo>
                <a:lnTo>
                  <a:pt x="101704" y="49576"/>
                </a:lnTo>
                <a:lnTo>
                  <a:pt x="100620" y="51568"/>
                </a:lnTo>
                <a:lnTo>
                  <a:pt x="99075" y="53075"/>
                </a:lnTo>
                <a:lnTo>
                  <a:pt x="97070" y="54096"/>
                </a:lnTo>
                <a:lnTo>
                  <a:pt x="95064" y="55118"/>
                </a:lnTo>
                <a:lnTo>
                  <a:pt x="92940" y="55628"/>
                </a:lnTo>
                <a:lnTo>
                  <a:pt x="88480" y="55628"/>
                </a:lnTo>
                <a:lnTo>
                  <a:pt x="86369" y="55118"/>
                </a:lnTo>
                <a:lnTo>
                  <a:pt x="84364" y="54096"/>
                </a:lnTo>
                <a:lnTo>
                  <a:pt x="82358" y="53075"/>
                </a:lnTo>
                <a:lnTo>
                  <a:pt x="80813" y="51568"/>
                </a:lnTo>
                <a:lnTo>
                  <a:pt x="79730" y="49576"/>
                </a:lnTo>
                <a:lnTo>
                  <a:pt x="78646" y="47584"/>
                </a:lnTo>
                <a:lnTo>
                  <a:pt x="78104" y="45541"/>
                </a:lnTo>
                <a:lnTo>
                  <a:pt x="77188" y="57814"/>
                </a:lnTo>
                <a:lnTo>
                  <a:pt x="79991" y="59271"/>
                </a:lnTo>
                <a:lnTo>
                  <a:pt x="82794" y="60728"/>
                </a:lnTo>
                <a:lnTo>
                  <a:pt x="86363" y="61456"/>
                </a:lnTo>
                <a:lnTo>
                  <a:pt x="95058" y="61456"/>
                </a:lnTo>
                <a:lnTo>
                  <a:pt x="98639" y="60728"/>
                </a:lnTo>
                <a:lnTo>
                  <a:pt x="101442" y="59271"/>
                </a:lnTo>
                <a:lnTo>
                  <a:pt x="104245" y="57814"/>
                </a:lnTo>
                <a:lnTo>
                  <a:pt x="106468" y="55641"/>
                </a:lnTo>
                <a:lnTo>
                  <a:pt x="108113" y="52752"/>
                </a:lnTo>
                <a:lnTo>
                  <a:pt x="109757" y="49862"/>
                </a:lnTo>
                <a:lnTo>
                  <a:pt x="110579" y="46911"/>
                </a:lnTo>
                <a:lnTo>
                  <a:pt x="110579" y="40684"/>
                </a:lnTo>
                <a:lnTo>
                  <a:pt x="109645" y="37608"/>
                </a:lnTo>
                <a:lnTo>
                  <a:pt x="107776" y="34669"/>
                </a:lnTo>
                <a:lnTo>
                  <a:pt x="105908" y="31730"/>
                </a:lnTo>
                <a:lnTo>
                  <a:pt x="103080" y="29414"/>
                </a:lnTo>
                <a:lnTo>
                  <a:pt x="99293" y="27720"/>
                </a:lnTo>
                <a:lnTo>
                  <a:pt x="102283" y="26251"/>
                </a:lnTo>
                <a:lnTo>
                  <a:pt x="104525" y="24446"/>
                </a:lnTo>
                <a:lnTo>
                  <a:pt x="106020" y="22303"/>
                </a:lnTo>
                <a:lnTo>
                  <a:pt x="107514" y="20161"/>
                </a:lnTo>
                <a:lnTo>
                  <a:pt x="108262" y="17696"/>
                </a:lnTo>
                <a:lnTo>
                  <a:pt x="108262" y="12191"/>
                </a:lnTo>
                <a:lnTo>
                  <a:pt x="107521" y="9645"/>
                </a:lnTo>
                <a:lnTo>
                  <a:pt x="106039" y="7266"/>
                </a:lnTo>
                <a:lnTo>
                  <a:pt x="104556" y="4887"/>
                </a:lnTo>
                <a:lnTo>
                  <a:pt x="102401" y="3082"/>
                </a:lnTo>
                <a:lnTo>
                  <a:pt x="99573" y="1849"/>
                </a:lnTo>
                <a:lnTo>
                  <a:pt x="96745" y="616"/>
                </a:lnTo>
                <a:lnTo>
                  <a:pt x="93787" y="0"/>
                </a:lnTo>
                <a:lnTo>
                  <a:pt x="87634" y="0"/>
                </a:lnTo>
                <a:lnTo>
                  <a:pt x="84687" y="610"/>
                </a:lnTo>
                <a:lnTo>
                  <a:pt x="81860" y="1830"/>
                </a:lnTo>
                <a:lnTo>
                  <a:pt x="79032" y="3051"/>
                </a:lnTo>
                <a:lnTo>
                  <a:pt x="76877" y="4857"/>
                </a:lnTo>
                <a:lnTo>
                  <a:pt x="75395" y="7247"/>
                </a:lnTo>
                <a:lnTo>
                  <a:pt x="73912" y="9638"/>
                </a:lnTo>
                <a:lnTo>
                  <a:pt x="73171" y="12191"/>
                </a:lnTo>
                <a:lnTo>
                  <a:pt x="73171" y="17696"/>
                </a:lnTo>
                <a:lnTo>
                  <a:pt x="73919" y="20161"/>
                </a:lnTo>
                <a:lnTo>
                  <a:pt x="75413" y="22303"/>
                </a:lnTo>
                <a:lnTo>
                  <a:pt x="76908" y="24446"/>
                </a:lnTo>
                <a:lnTo>
                  <a:pt x="79138" y="26251"/>
                </a:lnTo>
                <a:lnTo>
                  <a:pt x="82102" y="27720"/>
                </a:lnTo>
                <a:lnTo>
                  <a:pt x="83317" y="22042"/>
                </a:lnTo>
                <a:lnTo>
                  <a:pt x="81386" y="20124"/>
                </a:lnTo>
                <a:lnTo>
                  <a:pt x="80421" y="17870"/>
                </a:lnTo>
                <a:lnTo>
                  <a:pt x="80421" y="12440"/>
                </a:lnTo>
                <a:lnTo>
                  <a:pt x="81461" y="10149"/>
                </a:lnTo>
                <a:lnTo>
                  <a:pt x="83541" y="8406"/>
                </a:lnTo>
                <a:lnTo>
                  <a:pt x="85622" y="6662"/>
                </a:lnTo>
                <a:lnTo>
                  <a:pt x="88007" y="5790"/>
                </a:lnTo>
                <a:lnTo>
                  <a:pt x="93414" y="5790"/>
                </a:lnTo>
                <a:lnTo>
                  <a:pt x="95811" y="6662"/>
                </a:lnTo>
                <a:lnTo>
                  <a:pt x="97892" y="8406"/>
                </a:lnTo>
                <a:lnTo>
                  <a:pt x="99972" y="10149"/>
                </a:lnTo>
                <a:lnTo>
                  <a:pt x="101012" y="12440"/>
                </a:lnTo>
                <a:lnTo>
                  <a:pt x="101012" y="17870"/>
                </a:lnTo>
                <a:lnTo>
                  <a:pt x="100041" y="20124"/>
                </a:lnTo>
                <a:lnTo>
                  <a:pt x="98097" y="22042"/>
                </a:lnTo>
                <a:lnTo>
                  <a:pt x="96154" y="23960"/>
                </a:lnTo>
                <a:lnTo>
                  <a:pt x="93688" y="24918"/>
                </a:lnTo>
                <a:lnTo>
                  <a:pt x="90698" y="24918"/>
                </a:lnTo>
                <a:lnTo>
                  <a:pt x="88506" y="30709"/>
                </a:lnTo>
                <a:lnTo>
                  <a:pt x="92890" y="30709"/>
                </a:lnTo>
                <a:lnTo>
                  <a:pt x="94971" y="31257"/>
                </a:lnTo>
                <a:lnTo>
                  <a:pt x="96939" y="32353"/>
                </a:lnTo>
                <a:lnTo>
                  <a:pt x="98907" y="33449"/>
                </a:lnTo>
                <a:lnTo>
                  <a:pt x="100464" y="35030"/>
                </a:lnTo>
                <a:close/>
              </a:path>
              <a:path w="162910" h="61456">
                <a:moveTo>
                  <a:pt x="11734" y="8929"/>
                </a:moveTo>
                <a:lnTo>
                  <a:pt x="11734" y="59700"/>
                </a:lnTo>
                <a:lnTo>
                  <a:pt x="18685" y="59700"/>
                </a:lnTo>
                <a:lnTo>
                  <a:pt x="18685" y="1718"/>
                </a:lnTo>
                <a:lnTo>
                  <a:pt x="11734" y="1718"/>
                </a:lnTo>
                <a:lnTo>
                  <a:pt x="0" y="7135"/>
                </a:lnTo>
                <a:lnTo>
                  <a:pt x="0" y="13599"/>
                </a:lnTo>
                <a:lnTo>
                  <a:pt x="11734" y="89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7631005" y="3438166"/>
            <a:ext cx="232071" cy="54226"/>
          </a:xfrm>
          <a:custGeom>
            <a:avLst/>
            <a:gdLst/>
            <a:ahLst/>
            <a:cxnLst/>
            <a:rect l="l" t="t" r="r" b="b"/>
            <a:pathLst>
              <a:path w="255278" h="61456">
                <a:moveTo>
                  <a:pt x="79188" y="28194"/>
                </a:moveTo>
                <a:lnTo>
                  <a:pt x="82177" y="31755"/>
                </a:lnTo>
                <a:lnTo>
                  <a:pt x="85167" y="35317"/>
                </a:lnTo>
                <a:lnTo>
                  <a:pt x="89166" y="37098"/>
                </a:lnTo>
                <a:lnTo>
                  <a:pt x="94173" y="37098"/>
                </a:lnTo>
                <a:lnTo>
                  <a:pt x="92953" y="31307"/>
                </a:lnTo>
                <a:lnTo>
                  <a:pt x="90330" y="30211"/>
                </a:lnTo>
                <a:lnTo>
                  <a:pt x="88175" y="28019"/>
                </a:lnTo>
                <a:lnTo>
                  <a:pt x="86020" y="25828"/>
                </a:lnTo>
                <a:lnTo>
                  <a:pt x="84943" y="22839"/>
                </a:lnTo>
                <a:lnTo>
                  <a:pt x="84943" y="15267"/>
                </a:lnTo>
                <a:lnTo>
                  <a:pt x="86531" y="2447"/>
                </a:lnTo>
                <a:lnTo>
                  <a:pt x="83753" y="4078"/>
                </a:lnTo>
                <a:lnTo>
                  <a:pt x="81586" y="6332"/>
                </a:lnTo>
                <a:lnTo>
                  <a:pt x="80028" y="9209"/>
                </a:lnTo>
                <a:lnTo>
                  <a:pt x="78471" y="12085"/>
                </a:lnTo>
                <a:lnTo>
                  <a:pt x="77693" y="15305"/>
                </a:lnTo>
                <a:lnTo>
                  <a:pt x="77693" y="23897"/>
                </a:lnTo>
                <a:lnTo>
                  <a:pt x="79188" y="28194"/>
                </a:lnTo>
                <a:close/>
              </a:path>
              <a:path w="255278" h="61456">
                <a:moveTo>
                  <a:pt x="162680" y="57378"/>
                </a:moveTo>
                <a:lnTo>
                  <a:pt x="164847" y="55118"/>
                </a:lnTo>
                <a:lnTo>
                  <a:pt x="166404" y="52228"/>
                </a:lnTo>
                <a:lnTo>
                  <a:pt x="167962" y="49339"/>
                </a:lnTo>
                <a:lnTo>
                  <a:pt x="168740" y="46126"/>
                </a:lnTo>
                <a:lnTo>
                  <a:pt x="168740" y="37534"/>
                </a:lnTo>
                <a:lnTo>
                  <a:pt x="167239" y="33231"/>
                </a:lnTo>
                <a:lnTo>
                  <a:pt x="164237" y="29682"/>
                </a:lnTo>
                <a:lnTo>
                  <a:pt x="161235" y="26133"/>
                </a:lnTo>
                <a:lnTo>
                  <a:pt x="157242" y="24358"/>
                </a:lnTo>
                <a:lnTo>
                  <a:pt x="150341" y="24358"/>
                </a:lnTo>
                <a:lnTo>
                  <a:pt x="148560" y="24626"/>
                </a:lnTo>
                <a:lnTo>
                  <a:pt x="145271" y="25697"/>
                </a:lnTo>
                <a:lnTo>
                  <a:pt x="141982" y="27646"/>
                </a:lnTo>
                <a:lnTo>
                  <a:pt x="138669" y="30435"/>
                </a:lnTo>
                <a:lnTo>
                  <a:pt x="136975" y="32652"/>
                </a:lnTo>
                <a:lnTo>
                  <a:pt x="136938" y="26139"/>
                </a:lnTo>
                <a:lnTo>
                  <a:pt x="137604" y="21811"/>
                </a:lnTo>
                <a:lnTo>
                  <a:pt x="138937" y="17615"/>
                </a:lnTo>
                <a:lnTo>
                  <a:pt x="140270" y="13418"/>
                </a:lnTo>
                <a:lnTo>
                  <a:pt x="142095" y="10398"/>
                </a:lnTo>
                <a:lnTo>
                  <a:pt x="144412" y="8555"/>
                </a:lnTo>
                <a:lnTo>
                  <a:pt x="146729" y="6712"/>
                </a:lnTo>
                <a:lnTo>
                  <a:pt x="149419" y="5790"/>
                </a:lnTo>
                <a:lnTo>
                  <a:pt x="155100" y="5790"/>
                </a:lnTo>
                <a:lnTo>
                  <a:pt x="157062" y="6301"/>
                </a:lnTo>
                <a:lnTo>
                  <a:pt x="159678" y="8343"/>
                </a:lnTo>
                <a:lnTo>
                  <a:pt x="160331" y="11021"/>
                </a:lnTo>
                <a:lnTo>
                  <a:pt x="167283" y="11021"/>
                </a:lnTo>
                <a:lnTo>
                  <a:pt x="167283" y="7883"/>
                </a:lnTo>
                <a:lnTo>
                  <a:pt x="166031" y="5417"/>
                </a:lnTo>
                <a:lnTo>
                  <a:pt x="163527" y="3250"/>
                </a:lnTo>
                <a:lnTo>
                  <a:pt x="161023" y="1083"/>
                </a:lnTo>
                <a:lnTo>
                  <a:pt x="157304" y="0"/>
                </a:lnTo>
                <a:lnTo>
                  <a:pt x="145122" y="0"/>
                </a:lnTo>
                <a:lnTo>
                  <a:pt x="139560" y="2814"/>
                </a:lnTo>
                <a:lnTo>
                  <a:pt x="135686" y="8443"/>
                </a:lnTo>
                <a:lnTo>
                  <a:pt x="131811" y="14072"/>
                </a:lnTo>
                <a:lnTo>
                  <a:pt x="129875" y="21619"/>
                </a:lnTo>
                <a:lnTo>
                  <a:pt x="129875" y="37758"/>
                </a:lnTo>
                <a:lnTo>
                  <a:pt x="130734" y="43362"/>
                </a:lnTo>
                <a:lnTo>
                  <a:pt x="132453" y="47895"/>
                </a:lnTo>
                <a:lnTo>
                  <a:pt x="134172" y="52428"/>
                </a:lnTo>
                <a:lnTo>
                  <a:pt x="136707" y="55821"/>
                </a:lnTo>
                <a:lnTo>
                  <a:pt x="140058" y="58075"/>
                </a:lnTo>
                <a:lnTo>
                  <a:pt x="143409" y="60329"/>
                </a:lnTo>
                <a:lnTo>
                  <a:pt x="142942" y="52982"/>
                </a:lnTo>
                <a:lnTo>
                  <a:pt x="141491" y="51425"/>
                </a:lnTo>
                <a:lnTo>
                  <a:pt x="140432" y="49371"/>
                </a:lnTo>
                <a:lnTo>
                  <a:pt x="139373" y="47316"/>
                </a:lnTo>
                <a:lnTo>
                  <a:pt x="138844" y="45143"/>
                </a:lnTo>
                <a:lnTo>
                  <a:pt x="138844" y="39389"/>
                </a:lnTo>
                <a:lnTo>
                  <a:pt x="139915" y="36407"/>
                </a:lnTo>
                <a:lnTo>
                  <a:pt x="142057" y="33904"/>
                </a:lnTo>
                <a:lnTo>
                  <a:pt x="144200" y="31400"/>
                </a:lnTo>
                <a:lnTo>
                  <a:pt x="146978" y="30149"/>
                </a:lnTo>
                <a:lnTo>
                  <a:pt x="153480" y="30149"/>
                </a:lnTo>
                <a:lnTo>
                  <a:pt x="156103" y="31245"/>
                </a:lnTo>
                <a:lnTo>
                  <a:pt x="158258" y="33436"/>
                </a:lnTo>
                <a:lnTo>
                  <a:pt x="160412" y="35628"/>
                </a:lnTo>
                <a:lnTo>
                  <a:pt x="161490" y="38605"/>
                </a:lnTo>
                <a:lnTo>
                  <a:pt x="161490" y="46151"/>
                </a:lnTo>
                <a:lnTo>
                  <a:pt x="160469" y="49308"/>
                </a:lnTo>
                <a:lnTo>
                  <a:pt x="158426" y="51836"/>
                </a:lnTo>
                <a:lnTo>
                  <a:pt x="156383" y="54364"/>
                </a:lnTo>
                <a:lnTo>
                  <a:pt x="153842" y="55628"/>
                </a:lnTo>
                <a:lnTo>
                  <a:pt x="154091" y="61456"/>
                </a:lnTo>
                <a:lnTo>
                  <a:pt x="157124" y="60641"/>
                </a:lnTo>
                <a:lnTo>
                  <a:pt x="159902" y="59009"/>
                </a:lnTo>
                <a:lnTo>
                  <a:pt x="162680" y="57378"/>
                </a:lnTo>
                <a:close/>
              </a:path>
              <a:path w="255278" h="61456">
                <a:moveTo>
                  <a:pt x="146629" y="55099"/>
                </a:moveTo>
                <a:lnTo>
                  <a:pt x="144786" y="54041"/>
                </a:lnTo>
                <a:lnTo>
                  <a:pt x="142942" y="52982"/>
                </a:lnTo>
                <a:lnTo>
                  <a:pt x="143409" y="60329"/>
                </a:lnTo>
                <a:lnTo>
                  <a:pt x="146990" y="61456"/>
                </a:lnTo>
                <a:lnTo>
                  <a:pt x="154091" y="61456"/>
                </a:lnTo>
                <a:lnTo>
                  <a:pt x="153842" y="55628"/>
                </a:lnTo>
                <a:lnTo>
                  <a:pt x="148635" y="55628"/>
                </a:lnTo>
                <a:lnTo>
                  <a:pt x="146629" y="55099"/>
                </a:lnTo>
                <a:close/>
              </a:path>
              <a:path w="255278" h="61456">
                <a:moveTo>
                  <a:pt x="178319" y="42030"/>
                </a:moveTo>
                <a:lnTo>
                  <a:pt x="206160" y="42030"/>
                </a:lnTo>
                <a:lnTo>
                  <a:pt x="185980" y="36238"/>
                </a:lnTo>
                <a:lnTo>
                  <a:pt x="206160" y="10909"/>
                </a:lnTo>
                <a:lnTo>
                  <a:pt x="206160" y="36238"/>
                </a:lnTo>
                <a:lnTo>
                  <a:pt x="185980" y="36238"/>
                </a:lnTo>
                <a:lnTo>
                  <a:pt x="206160" y="42030"/>
                </a:lnTo>
                <a:lnTo>
                  <a:pt x="206160" y="59700"/>
                </a:lnTo>
                <a:lnTo>
                  <a:pt x="213111" y="59700"/>
                </a:lnTo>
                <a:lnTo>
                  <a:pt x="213111" y="42030"/>
                </a:lnTo>
                <a:lnTo>
                  <a:pt x="221221" y="42030"/>
                </a:lnTo>
                <a:lnTo>
                  <a:pt x="221221" y="36238"/>
                </a:lnTo>
                <a:lnTo>
                  <a:pt x="213111" y="36238"/>
                </a:lnTo>
                <a:lnTo>
                  <a:pt x="213111" y="1718"/>
                </a:lnTo>
                <a:lnTo>
                  <a:pt x="206160" y="1718"/>
                </a:lnTo>
                <a:lnTo>
                  <a:pt x="178319" y="36238"/>
                </a:lnTo>
                <a:lnTo>
                  <a:pt x="178319" y="42030"/>
                </a:lnTo>
                <a:close/>
              </a:path>
              <a:path w="255278" h="61456">
                <a:moveTo>
                  <a:pt x="248327" y="8929"/>
                </a:moveTo>
                <a:lnTo>
                  <a:pt x="248327" y="59700"/>
                </a:lnTo>
                <a:lnTo>
                  <a:pt x="255278" y="59700"/>
                </a:lnTo>
                <a:lnTo>
                  <a:pt x="255278" y="1718"/>
                </a:lnTo>
                <a:lnTo>
                  <a:pt x="248327" y="1718"/>
                </a:lnTo>
                <a:lnTo>
                  <a:pt x="236592" y="7135"/>
                </a:lnTo>
                <a:lnTo>
                  <a:pt x="236592" y="13599"/>
                </a:lnTo>
                <a:lnTo>
                  <a:pt x="248327" y="8929"/>
                </a:lnTo>
                <a:close/>
              </a:path>
              <a:path w="255278" h="61456">
                <a:moveTo>
                  <a:pt x="10538" y="48063"/>
                </a:moveTo>
                <a:lnTo>
                  <a:pt x="8345" y="43019"/>
                </a:lnTo>
                <a:lnTo>
                  <a:pt x="9747" y="58698"/>
                </a:lnTo>
                <a:lnTo>
                  <a:pt x="14848" y="61456"/>
                </a:lnTo>
                <a:lnTo>
                  <a:pt x="12730" y="53106"/>
                </a:lnTo>
                <a:lnTo>
                  <a:pt x="10538" y="48063"/>
                </a:lnTo>
                <a:close/>
              </a:path>
              <a:path w="255278" h="61456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5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5" y="18431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  <a:path w="255278" h="61456">
                <a:moveTo>
                  <a:pt x="53340" y="49837"/>
                </a:moveTo>
                <a:lnTo>
                  <a:pt x="53340" y="59700"/>
                </a:lnTo>
                <a:lnTo>
                  <a:pt x="63206" y="59700"/>
                </a:lnTo>
                <a:lnTo>
                  <a:pt x="63206" y="49837"/>
                </a:lnTo>
                <a:lnTo>
                  <a:pt x="53340" y="49837"/>
                </a:lnTo>
                <a:close/>
              </a:path>
              <a:path w="255278" h="61456">
                <a:moveTo>
                  <a:pt x="96067" y="37098"/>
                </a:moveTo>
                <a:lnTo>
                  <a:pt x="97835" y="36824"/>
                </a:lnTo>
                <a:lnTo>
                  <a:pt x="101124" y="35728"/>
                </a:lnTo>
                <a:lnTo>
                  <a:pt x="104432" y="33792"/>
                </a:lnTo>
                <a:lnTo>
                  <a:pt x="107764" y="31021"/>
                </a:lnTo>
                <a:lnTo>
                  <a:pt x="109458" y="28804"/>
                </a:lnTo>
                <a:lnTo>
                  <a:pt x="109495" y="35317"/>
                </a:lnTo>
                <a:lnTo>
                  <a:pt x="108823" y="39645"/>
                </a:lnTo>
                <a:lnTo>
                  <a:pt x="107477" y="43841"/>
                </a:lnTo>
                <a:lnTo>
                  <a:pt x="106132" y="48038"/>
                </a:lnTo>
                <a:lnTo>
                  <a:pt x="104307" y="51058"/>
                </a:lnTo>
                <a:lnTo>
                  <a:pt x="102002" y="52901"/>
                </a:lnTo>
                <a:lnTo>
                  <a:pt x="99698" y="54744"/>
                </a:lnTo>
                <a:lnTo>
                  <a:pt x="97001" y="55666"/>
                </a:lnTo>
                <a:lnTo>
                  <a:pt x="91296" y="55666"/>
                </a:lnTo>
                <a:lnTo>
                  <a:pt x="89340" y="55149"/>
                </a:lnTo>
                <a:lnTo>
                  <a:pt x="86749" y="53082"/>
                </a:lnTo>
                <a:lnTo>
                  <a:pt x="86101" y="50435"/>
                </a:lnTo>
                <a:lnTo>
                  <a:pt x="79150" y="50435"/>
                </a:lnTo>
                <a:lnTo>
                  <a:pt x="79150" y="53573"/>
                </a:lnTo>
                <a:lnTo>
                  <a:pt x="80396" y="56039"/>
                </a:lnTo>
                <a:lnTo>
                  <a:pt x="82887" y="58206"/>
                </a:lnTo>
                <a:lnTo>
                  <a:pt x="85379" y="60373"/>
                </a:lnTo>
                <a:lnTo>
                  <a:pt x="89091" y="61456"/>
                </a:lnTo>
                <a:lnTo>
                  <a:pt x="101274" y="61456"/>
                </a:lnTo>
                <a:lnTo>
                  <a:pt x="106842" y="58642"/>
                </a:lnTo>
                <a:lnTo>
                  <a:pt x="110728" y="53013"/>
                </a:lnTo>
                <a:lnTo>
                  <a:pt x="114615" y="47384"/>
                </a:lnTo>
                <a:lnTo>
                  <a:pt x="116558" y="39825"/>
                </a:lnTo>
                <a:lnTo>
                  <a:pt x="116558" y="23661"/>
                </a:lnTo>
                <a:lnTo>
                  <a:pt x="115699" y="18063"/>
                </a:lnTo>
                <a:lnTo>
                  <a:pt x="113980" y="13542"/>
                </a:lnTo>
                <a:lnTo>
                  <a:pt x="112261" y="9022"/>
                </a:lnTo>
                <a:lnTo>
                  <a:pt x="109726" y="5635"/>
                </a:lnTo>
                <a:lnTo>
                  <a:pt x="106375" y="3381"/>
                </a:lnTo>
                <a:lnTo>
                  <a:pt x="103024" y="1127"/>
                </a:lnTo>
                <a:lnTo>
                  <a:pt x="99442" y="0"/>
                </a:lnTo>
                <a:lnTo>
                  <a:pt x="92342" y="0"/>
                </a:lnTo>
                <a:lnTo>
                  <a:pt x="89309" y="815"/>
                </a:lnTo>
                <a:lnTo>
                  <a:pt x="86531" y="2447"/>
                </a:lnTo>
                <a:lnTo>
                  <a:pt x="84943" y="15267"/>
                </a:lnTo>
                <a:lnTo>
                  <a:pt x="85964" y="12110"/>
                </a:lnTo>
                <a:lnTo>
                  <a:pt x="88007" y="9582"/>
                </a:lnTo>
                <a:lnTo>
                  <a:pt x="90050" y="7054"/>
                </a:lnTo>
                <a:lnTo>
                  <a:pt x="92579" y="5790"/>
                </a:lnTo>
                <a:lnTo>
                  <a:pt x="97761" y="5790"/>
                </a:lnTo>
                <a:lnTo>
                  <a:pt x="99773" y="6320"/>
                </a:lnTo>
                <a:lnTo>
                  <a:pt x="101628" y="7378"/>
                </a:lnTo>
                <a:lnTo>
                  <a:pt x="103485" y="8437"/>
                </a:lnTo>
                <a:lnTo>
                  <a:pt x="104936" y="9999"/>
                </a:lnTo>
                <a:lnTo>
                  <a:pt x="105982" y="12067"/>
                </a:lnTo>
                <a:lnTo>
                  <a:pt x="107029" y="14134"/>
                </a:lnTo>
                <a:lnTo>
                  <a:pt x="107552" y="16301"/>
                </a:lnTo>
                <a:lnTo>
                  <a:pt x="107552" y="22029"/>
                </a:lnTo>
                <a:lnTo>
                  <a:pt x="106480" y="25018"/>
                </a:lnTo>
                <a:lnTo>
                  <a:pt x="104338" y="27534"/>
                </a:lnTo>
                <a:lnTo>
                  <a:pt x="102196" y="30049"/>
                </a:lnTo>
                <a:lnTo>
                  <a:pt x="99430" y="31307"/>
                </a:lnTo>
                <a:lnTo>
                  <a:pt x="92953" y="31307"/>
                </a:lnTo>
                <a:lnTo>
                  <a:pt x="94173" y="37098"/>
                </a:lnTo>
                <a:lnTo>
                  <a:pt x="96067" y="37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5143794" y="3584008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5218852" y="3573641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5211265" y="3535682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5070820" y="3567641"/>
            <a:ext cx="21097" cy="0"/>
          </a:xfrm>
          <a:custGeom>
            <a:avLst/>
            <a:gdLst/>
            <a:ahLst/>
            <a:cxnLst/>
            <a:rect l="l" t="t" r="r" b="b"/>
            <a:pathLst>
              <a:path w="23207">
                <a:moveTo>
                  <a:pt x="0" y="0"/>
                </a:moveTo>
                <a:lnTo>
                  <a:pt x="23207" y="0"/>
                </a:lnTo>
              </a:path>
            </a:pathLst>
          </a:custGeom>
          <a:ln w="70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5097409" y="3535682"/>
            <a:ext cx="34006" cy="52676"/>
          </a:xfrm>
          <a:custGeom>
            <a:avLst/>
            <a:gdLst/>
            <a:ahLst/>
            <a:cxnLst/>
            <a:rect l="l" t="t" r="r" b="b"/>
            <a:pathLst>
              <a:path w="37407" h="59700">
                <a:moveTo>
                  <a:pt x="7249" y="53312"/>
                </a:moveTo>
                <a:lnTo>
                  <a:pt x="7249" y="46089"/>
                </a:lnTo>
                <a:lnTo>
                  <a:pt x="11709" y="40124"/>
                </a:lnTo>
                <a:lnTo>
                  <a:pt x="20628" y="33997"/>
                </a:lnTo>
                <a:lnTo>
                  <a:pt x="23468" y="32054"/>
                </a:lnTo>
                <a:lnTo>
                  <a:pt x="25088" y="30933"/>
                </a:lnTo>
                <a:lnTo>
                  <a:pt x="27187" y="29234"/>
                </a:lnTo>
                <a:lnTo>
                  <a:pt x="29765" y="26955"/>
                </a:lnTo>
                <a:lnTo>
                  <a:pt x="32344" y="24676"/>
                </a:lnTo>
                <a:lnTo>
                  <a:pt x="34069" y="22490"/>
                </a:lnTo>
                <a:lnTo>
                  <a:pt x="34941" y="20398"/>
                </a:lnTo>
                <a:lnTo>
                  <a:pt x="35813" y="18306"/>
                </a:lnTo>
                <a:lnTo>
                  <a:pt x="36249" y="16226"/>
                </a:lnTo>
                <a:lnTo>
                  <a:pt x="36249" y="10273"/>
                </a:lnTo>
                <a:lnTo>
                  <a:pt x="34854" y="6942"/>
                </a:lnTo>
                <a:lnTo>
                  <a:pt x="32063" y="4165"/>
                </a:lnTo>
                <a:lnTo>
                  <a:pt x="29273" y="1388"/>
                </a:lnTo>
                <a:lnTo>
                  <a:pt x="24602" y="0"/>
                </a:lnTo>
                <a:lnTo>
                  <a:pt x="14462" y="0"/>
                </a:lnTo>
                <a:lnTo>
                  <a:pt x="11491" y="548"/>
                </a:lnTo>
                <a:lnTo>
                  <a:pt x="9137" y="1643"/>
                </a:lnTo>
                <a:lnTo>
                  <a:pt x="6782" y="2739"/>
                </a:lnTo>
                <a:lnTo>
                  <a:pt x="4914" y="4196"/>
                </a:lnTo>
                <a:lnTo>
                  <a:pt x="3531" y="6014"/>
                </a:lnTo>
                <a:lnTo>
                  <a:pt x="2148" y="7833"/>
                </a:lnTo>
                <a:lnTo>
                  <a:pt x="1457" y="9763"/>
                </a:lnTo>
                <a:lnTo>
                  <a:pt x="1457" y="12179"/>
                </a:lnTo>
                <a:lnTo>
                  <a:pt x="8408" y="12179"/>
                </a:lnTo>
                <a:lnTo>
                  <a:pt x="8408" y="11805"/>
                </a:lnTo>
                <a:lnTo>
                  <a:pt x="9180" y="8872"/>
                </a:lnTo>
                <a:lnTo>
                  <a:pt x="12270" y="6407"/>
                </a:lnTo>
                <a:lnTo>
                  <a:pt x="14636" y="5790"/>
                </a:lnTo>
                <a:lnTo>
                  <a:pt x="21338" y="5790"/>
                </a:lnTo>
                <a:lnTo>
                  <a:pt x="24029" y="6650"/>
                </a:lnTo>
                <a:lnTo>
                  <a:pt x="25897" y="8368"/>
                </a:lnTo>
                <a:lnTo>
                  <a:pt x="27766" y="10087"/>
                </a:lnTo>
                <a:lnTo>
                  <a:pt x="28700" y="12055"/>
                </a:lnTo>
                <a:lnTo>
                  <a:pt x="28700" y="16438"/>
                </a:lnTo>
                <a:lnTo>
                  <a:pt x="28003" y="18517"/>
                </a:lnTo>
                <a:lnTo>
                  <a:pt x="26607" y="20510"/>
                </a:lnTo>
                <a:lnTo>
                  <a:pt x="25187" y="22503"/>
                </a:lnTo>
                <a:lnTo>
                  <a:pt x="21861" y="25516"/>
                </a:lnTo>
                <a:lnTo>
                  <a:pt x="16629" y="29551"/>
                </a:lnTo>
                <a:lnTo>
                  <a:pt x="12705" y="32577"/>
                </a:lnTo>
                <a:lnTo>
                  <a:pt x="8121" y="36114"/>
                </a:lnTo>
                <a:lnTo>
                  <a:pt x="4858" y="39732"/>
                </a:lnTo>
                <a:lnTo>
                  <a:pt x="2914" y="43430"/>
                </a:lnTo>
                <a:lnTo>
                  <a:pt x="971" y="47129"/>
                </a:lnTo>
                <a:lnTo>
                  <a:pt x="0" y="50547"/>
                </a:lnTo>
                <a:lnTo>
                  <a:pt x="0" y="59700"/>
                </a:lnTo>
                <a:lnTo>
                  <a:pt x="37407" y="59700"/>
                </a:lnTo>
                <a:lnTo>
                  <a:pt x="37407" y="53312"/>
                </a:lnTo>
                <a:lnTo>
                  <a:pt x="7249" y="53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5166986" y="3535682"/>
            <a:ext cx="34006" cy="52676"/>
          </a:xfrm>
          <a:custGeom>
            <a:avLst/>
            <a:gdLst/>
            <a:ahLst/>
            <a:cxnLst/>
            <a:rect l="l" t="t" r="r" b="b"/>
            <a:pathLst>
              <a:path w="37407" h="59700">
                <a:moveTo>
                  <a:pt x="7249" y="53312"/>
                </a:moveTo>
                <a:lnTo>
                  <a:pt x="7249" y="46089"/>
                </a:lnTo>
                <a:lnTo>
                  <a:pt x="11709" y="40124"/>
                </a:lnTo>
                <a:lnTo>
                  <a:pt x="20628" y="33997"/>
                </a:lnTo>
                <a:lnTo>
                  <a:pt x="23468" y="32054"/>
                </a:lnTo>
                <a:lnTo>
                  <a:pt x="25088" y="30933"/>
                </a:lnTo>
                <a:lnTo>
                  <a:pt x="27187" y="29234"/>
                </a:lnTo>
                <a:lnTo>
                  <a:pt x="29765" y="26955"/>
                </a:lnTo>
                <a:lnTo>
                  <a:pt x="32344" y="24676"/>
                </a:lnTo>
                <a:lnTo>
                  <a:pt x="34069" y="22490"/>
                </a:lnTo>
                <a:lnTo>
                  <a:pt x="34941" y="20398"/>
                </a:lnTo>
                <a:lnTo>
                  <a:pt x="35813" y="18306"/>
                </a:lnTo>
                <a:lnTo>
                  <a:pt x="36249" y="16226"/>
                </a:lnTo>
                <a:lnTo>
                  <a:pt x="36249" y="10273"/>
                </a:lnTo>
                <a:lnTo>
                  <a:pt x="34854" y="6942"/>
                </a:lnTo>
                <a:lnTo>
                  <a:pt x="32063" y="4165"/>
                </a:lnTo>
                <a:lnTo>
                  <a:pt x="29273" y="1388"/>
                </a:lnTo>
                <a:lnTo>
                  <a:pt x="24602" y="0"/>
                </a:lnTo>
                <a:lnTo>
                  <a:pt x="14462" y="0"/>
                </a:lnTo>
                <a:lnTo>
                  <a:pt x="11491" y="548"/>
                </a:lnTo>
                <a:lnTo>
                  <a:pt x="9137" y="1643"/>
                </a:lnTo>
                <a:lnTo>
                  <a:pt x="6782" y="2739"/>
                </a:lnTo>
                <a:lnTo>
                  <a:pt x="4914" y="4196"/>
                </a:lnTo>
                <a:lnTo>
                  <a:pt x="3531" y="6014"/>
                </a:lnTo>
                <a:lnTo>
                  <a:pt x="2148" y="7833"/>
                </a:lnTo>
                <a:lnTo>
                  <a:pt x="1457" y="9763"/>
                </a:lnTo>
                <a:lnTo>
                  <a:pt x="1457" y="12179"/>
                </a:lnTo>
                <a:lnTo>
                  <a:pt x="8408" y="12179"/>
                </a:lnTo>
                <a:lnTo>
                  <a:pt x="8408" y="11805"/>
                </a:lnTo>
                <a:lnTo>
                  <a:pt x="9180" y="8872"/>
                </a:lnTo>
                <a:lnTo>
                  <a:pt x="12270" y="6407"/>
                </a:lnTo>
                <a:lnTo>
                  <a:pt x="14636" y="5790"/>
                </a:lnTo>
                <a:lnTo>
                  <a:pt x="21338" y="5790"/>
                </a:lnTo>
                <a:lnTo>
                  <a:pt x="24029" y="6650"/>
                </a:lnTo>
                <a:lnTo>
                  <a:pt x="25897" y="8368"/>
                </a:lnTo>
                <a:lnTo>
                  <a:pt x="27766" y="10087"/>
                </a:lnTo>
                <a:lnTo>
                  <a:pt x="28700" y="12055"/>
                </a:lnTo>
                <a:lnTo>
                  <a:pt x="28700" y="16438"/>
                </a:lnTo>
                <a:lnTo>
                  <a:pt x="28003" y="18517"/>
                </a:lnTo>
                <a:lnTo>
                  <a:pt x="26607" y="20510"/>
                </a:lnTo>
                <a:lnTo>
                  <a:pt x="25187" y="22503"/>
                </a:lnTo>
                <a:lnTo>
                  <a:pt x="21861" y="25516"/>
                </a:lnTo>
                <a:lnTo>
                  <a:pt x="16629" y="29551"/>
                </a:lnTo>
                <a:lnTo>
                  <a:pt x="12705" y="32577"/>
                </a:lnTo>
                <a:lnTo>
                  <a:pt x="8121" y="36114"/>
                </a:lnTo>
                <a:lnTo>
                  <a:pt x="4858" y="39732"/>
                </a:lnTo>
                <a:lnTo>
                  <a:pt x="2914" y="43430"/>
                </a:lnTo>
                <a:lnTo>
                  <a:pt x="971" y="47129"/>
                </a:lnTo>
                <a:lnTo>
                  <a:pt x="0" y="50547"/>
                </a:lnTo>
                <a:lnTo>
                  <a:pt x="0" y="59700"/>
                </a:lnTo>
                <a:lnTo>
                  <a:pt x="37407" y="59700"/>
                </a:lnTo>
                <a:lnTo>
                  <a:pt x="37407" y="53312"/>
                </a:lnTo>
                <a:lnTo>
                  <a:pt x="7249" y="53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5628584" y="3573641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5620996" y="3535682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5669489" y="3584008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5698161" y="3573641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5690574" y="3535682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5743312" y="3537198"/>
            <a:ext cx="16986" cy="51161"/>
          </a:xfrm>
          <a:custGeom>
            <a:avLst/>
            <a:gdLst/>
            <a:ahLst/>
            <a:cxnLst/>
            <a:rect l="l" t="t" r="r" b="b"/>
            <a:pathLst>
              <a:path w="18685" h="57982">
                <a:moveTo>
                  <a:pt x="11734" y="7210"/>
                </a:moveTo>
                <a:lnTo>
                  <a:pt x="11734" y="57982"/>
                </a:lnTo>
                <a:lnTo>
                  <a:pt x="18685" y="57982"/>
                </a:lnTo>
                <a:lnTo>
                  <a:pt x="18685" y="0"/>
                </a:lnTo>
                <a:lnTo>
                  <a:pt x="11734" y="0"/>
                </a:lnTo>
                <a:lnTo>
                  <a:pt x="0" y="5417"/>
                </a:lnTo>
                <a:lnTo>
                  <a:pt x="0" y="11880"/>
                </a:lnTo>
                <a:lnTo>
                  <a:pt x="11734" y="7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5785212" y="3535682"/>
            <a:ext cx="33192" cy="54226"/>
          </a:xfrm>
          <a:custGeom>
            <a:avLst/>
            <a:gdLst/>
            <a:ahLst/>
            <a:cxnLst/>
            <a:rect l="l" t="t" r="r" b="b"/>
            <a:pathLst>
              <a:path w="36511" h="61456">
                <a:moveTo>
                  <a:pt x="17414" y="55628"/>
                </a:moveTo>
                <a:lnTo>
                  <a:pt x="14350" y="55628"/>
                </a:lnTo>
                <a:lnTo>
                  <a:pt x="11840" y="55105"/>
                </a:lnTo>
                <a:lnTo>
                  <a:pt x="9884" y="54059"/>
                </a:lnTo>
                <a:lnTo>
                  <a:pt x="7928" y="53013"/>
                </a:lnTo>
                <a:lnTo>
                  <a:pt x="6950" y="51444"/>
                </a:lnTo>
                <a:lnTo>
                  <a:pt x="6950" y="48978"/>
                </a:lnTo>
                <a:lnTo>
                  <a:pt x="0" y="48978"/>
                </a:lnTo>
                <a:lnTo>
                  <a:pt x="0" y="52465"/>
                </a:lnTo>
                <a:lnTo>
                  <a:pt x="1332" y="55261"/>
                </a:lnTo>
                <a:lnTo>
                  <a:pt x="3998" y="57739"/>
                </a:lnTo>
                <a:lnTo>
                  <a:pt x="6664" y="60218"/>
                </a:lnTo>
                <a:lnTo>
                  <a:pt x="10899" y="61456"/>
                </a:lnTo>
                <a:lnTo>
                  <a:pt x="23356" y="61456"/>
                </a:lnTo>
                <a:lnTo>
                  <a:pt x="28320" y="59545"/>
                </a:lnTo>
                <a:lnTo>
                  <a:pt x="31596" y="55722"/>
                </a:lnTo>
                <a:lnTo>
                  <a:pt x="34872" y="51899"/>
                </a:lnTo>
                <a:lnTo>
                  <a:pt x="36511" y="47658"/>
                </a:lnTo>
                <a:lnTo>
                  <a:pt x="36511" y="39040"/>
                </a:lnTo>
                <a:lnTo>
                  <a:pt x="35340" y="35734"/>
                </a:lnTo>
                <a:lnTo>
                  <a:pt x="32998" y="33082"/>
                </a:lnTo>
                <a:lnTo>
                  <a:pt x="30656" y="30429"/>
                </a:lnTo>
                <a:lnTo>
                  <a:pt x="27131" y="28430"/>
                </a:lnTo>
                <a:lnTo>
                  <a:pt x="22422" y="27085"/>
                </a:lnTo>
                <a:lnTo>
                  <a:pt x="25436" y="26214"/>
                </a:lnTo>
                <a:lnTo>
                  <a:pt x="27747" y="25068"/>
                </a:lnTo>
                <a:lnTo>
                  <a:pt x="29354" y="23648"/>
                </a:lnTo>
                <a:lnTo>
                  <a:pt x="32176" y="20616"/>
                </a:lnTo>
                <a:lnTo>
                  <a:pt x="32998" y="18810"/>
                </a:lnTo>
                <a:lnTo>
                  <a:pt x="33820" y="17004"/>
                </a:lnTo>
                <a:lnTo>
                  <a:pt x="34231" y="15056"/>
                </a:lnTo>
                <a:lnTo>
                  <a:pt x="34231" y="9153"/>
                </a:lnTo>
                <a:lnTo>
                  <a:pt x="32811" y="6040"/>
                </a:lnTo>
                <a:lnTo>
                  <a:pt x="29971" y="3623"/>
                </a:lnTo>
                <a:lnTo>
                  <a:pt x="27131" y="1208"/>
                </a:lnTo>
                <a:lnTo>
                  <a:pt x="22883" y="0"/>
                </a:lnTo>
                <a:lnTo>
                  <a:pt x="11273" y="0"/>
                </a:lnTo>
                <a:lnTo>
                  <a:pt x="7013" y="1257"/>
                </a:lnTo>
                <a:lnTo>
                  <a:pt x="4447" y="3773"/>
                </a:lnTo>
                <a:lnTo>
                  <a:pt x="1881" y="6288"/>
                </a:lnTo>
                <a:lnTo>
                  <a:pt x="597" y="9066"/>
                </a:lnTo>
                <a:lnTo>
                  <a:pt x="597" y="12478"/>
                </a:lnTo>
                <a:lnTo>
                  <a:pt x="7249" y="12478"/>
                </a:lnTo>
                <a:lnTo>
                  <a:pt x="7249" y="12104"/>
                </a:lnTo>
                <a:lnTo>
                  <a:pt x="7654" y="9813"/>
                </a:lnTo>
                <a:lnTo>
                  <a:pt x="9274" y="7671"/>
                </a:lnTo>
                <a:lnTo>
                  <a:pt x="11958" y="6463"/>
                </a:lnTo>
                <a:lnTo>
                  <a:pt x="15110" y="5790"/>
                </a:lnTo>
                <a:lnTo>
                  <a:pt x="19893" y="5790"/>
                </a:lnTo>
                <a:lnTo>
                  <a:pt x="22335" y="6513"/>
                </a:lnTo>
                <a:lnTo>
                  <a:pt x="24178" y="7957"/>
                </a:lnTo>
                <a:lnTo>
                  <a:pt x="26022" y="9402"/>
                </a:lnTo>
                <a:lnTo>
                  <a:pt x="26944" y="11382"/>
                </a:lnTo>
                <a:lnTo>
                  <a:pt x="26944" y="15890"/>
                </a:lnTo>
                <a:lnTo>
                  <a:pt x="26383" y="17690"/>
                </a:lnTo>
                <a:lnTo>
                  <a:pt x="25262" y="19296"/>
                </a:lnTo>
                <a:lnTo>
                  <a:pt x="22621" y="22241"/>
                </a:lnTo>
                <a:lnTo>
                  <a:pt x="20703" y="23312"/>
                </a:lnTo>
                <a:lnTo>
                  <a:pt x="18784" y="24383"/>
                </a:lnTo>
                <a:lnTo>
                  <a:pt x="16131" y="24918"/>
                </a:lnTo>
                <a:lnTo>
                  <a:pt x="8408" y="24918"/>
                </a:lnTo>
                <a:lnTo>
                  <a:pt x="8408" y="30709"/>
                </a:lnTo>
                <a:lnTo>
                  <a:pt x="17800" y="30709"/>
                </a:lnTo>
                <a:lnTo>
                  <a:pt x="22166" y="31936"/>
                </a:lnTo>
                <a:lnTo>
                  <a:pt x="25019" y="34389"/>
                </a:lnTo>
                <a:lnTo>
                  <a:pt x="27872" y="36842"/>
                </a:lnTo>
                <a:lnTo>
                  <a:pt x="29298" y="39875"/>
                </a:lnTo>
                <a:lnTo>
                  <a:pt x="29298" y="45827"/>
                </a:lnTo>
                <a:lnTo>
                  <a:pt x="28825" y="47994"/>
                </a:lnTo>
                <a:lnTo>
                  <a:pt x="27878" y="49987"/>
                </a:lnTo>
                <a:lnTo>
                  <a:pt x="26931" y="51979"/>
                </a:lnTo>
                <a:lnTo>
                  <a:pt x="25549" y="53418"/>
                </a:lnTo>
                <a:lnTo>
                  <a:pt x="23730" y="54302"/>
                </a:lnTo>
                <a:lnTo>
                  <a:pt x="21911" y="55186"/>
                </a:lnTo>
                <a:lnTo>
                  <a:pt x="19806" y="55628"/>
                </a:lnTo>
                <a:lnTo>
                  <a:pt x="17414" y="556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5832107" y="3535682"/>
            <a:ext cx="34006" cy="54226"/>
          </a:xfrm>
          <a:custGeom>
            <a:avLst/>
            <a:gdLst/>
            <a:ahLst/>
            <a:cxnLst/>
            <a:rect l="l" t="t" r="r" b="b"/>
            <a:pathLst>
              <a:path w="37407" h="61456">
                <a:moveTo>
                  <a:pt x="16916" y="37098"/>
                </a:moveTo>
                <a:lnTo>
                  <a:pt x="18685" y="36824"/>
                </a:lnTo>
                <a:lnTo>
                  <a:pt x="21973" y="35728"/>
                </a:lnTo>
                <a:lnTo>
                  <a:pt x="25281" y="33792"/>
                </a:lnTo>
                <a:lnTo>
                  <a:pt x="28613" y="31021"/>
                </a:lnTo>
                <a:lnTo>
                  <a:pt x="30307" y="28804"/>
                </a:lnTo>
                <a:lnTo>
                  <a:pt x="30344" y="35317"/>
                </a:lnTo>
                <a:lnTo>
                  <a:pt x="29672" y="39645"/>
                </a:lnTo>
                <a:lnTo>
                  <a:pt x="28326" y="43841"/>
                </a:lnTo>
                <a:lnTo>
                  <a:pt x="26981" y="48038"/>
                </a:lnTo>
                <a:lnTo>
                  <a:pt x="25156" y="51058"/>
                </a:lnTo>
                <a:lnTo>
                  <a:pt x="22852" y="52901"/>
                </a:lnTo>
                <a:lnTo>
                  <a:pt x="20547" y="54744"/>
                </a:lnTo>
                <a:lnTo>
                  <a:pt x="17850" y="55666"/>
                </a:lnTo>
                <a:lnTo>
                  <a:pt x="12145" y="55666"/>
                </a:lnTo>
                <a:lnTo>
                  <a:pt x="10189" y="55149"/>
                </a:lnTo>
                <a:lnTo>
                  <a:pt x="7598" y="53082"/>
                </a:lnTo>
                <a:lnTo>
                  <a:pt x="6950" y="50435"/>
                </a:lnTo>
                <a:lnTo>
                  <a:pt x="0" y="50435"/>
                </a:lnTo>
                <a:lnTo>
                  <a:pt x="0" y="53573"/>
                </a:lnTo>
                <a:lnTo>
                  <a:pt x="1245" y="56039"/>
                </a:lnTo>
                <a:lnTo>
                  <a:pt x="3737" y="58206"/>
                </a:lnTo>
                <a:lnTo>
                  <a:pt x="6228" y="60373"/>
                </a:lnTo>
                <a:lnTo>
                  <a:pt x="9940" y="61456"/>
                </a:lnTo>
                <a:lnTo>
                  <a:pt x="22123" y="61456"/>
                </a:lnTo>
                <a:lnTo>
                  <a:pt x="27691" y="58642"/>
                </a:lnTo>
                <a:lnTo>
                  <a:pt x="31578" y="53013"/>
                </a:lnTo>
                <a:lnTo>
                  <a:pt x="35464" y="47384"/>
                </a:lnTo>
                <a:lnTo>
                  <a:pt x="37407" y="39825"/>
                </a:lnTo>
                <a:lnTo>
                  <a:pt x="37407" y="23661"/>
                </a:lnTo>
                <a:lnTo>
                  <a:pt x="36548" y="18063"/>
                </a:lnTo>
                <a:lnTo>
                  <a:pt x="34829" y="13542"/>
                </a:lnTo>
                <a:lnTo>
                  <a:pt x="33110" y="9022"/>
                </a:lnTo>
                <a:lnTo>
                  <a:pt x="30575" y="5635"/>
                </a:lnTo>
                <a:lnTo>
                  <a:pt x="27224" y="3381"/>
                </a:lnTo>
                <a:lnTo>
                  <a:pt x="23873" y="1127"/>
                </a:lnTo>
                <a:lnTo>
                  <a:pt x="20292" y="0"/>
                </a:lnTo>
                <a:lnTo>
                  <a:pt x="13191" y="0"/>
                </a:lnTo>
                <a:lnTo>
                  <a:pt x="10158" y="815"/>
                </a:lnTo>
                <a:lnTo>
                  <a:pt x="7380" y="2447"/>
                </a:lnTo>
                <a:lnTo>
                  <a:pt x="5792" y="15267"/>
                </a:lnTo>
                <a:lnTo>
                  <a:pt x="6813" y="12110"/>
                </a:lnTo>
                <a:lnTo>
                  <a:pt x="8856" y="9582"/>
                </a:lnTo>
                <a:lnTo>
                  <a:pt x="10899" y="7054"/>
                </a:lnTo>
                <a:lnTo>
                  <a:pt x="13428" y="5790"/>
                </a:lnTo>
                <a:lnTo>
                  <a:pt x="18610" y="5790"/>
                </a:lnTo>
                <a:lnTo>
                  <a:pt x="20622" y="6320"/>
                </a:lnTo>
                <a:lnTo>
                  <a:pt x="22478" y="7378"/>
                </a:lnTo>
                <a:lnTo>
                  <a:pt x="24334" y="8437"/>
                </a:lnTo>
                <a:lnTo>
                  <a:pt x="25785" y="9999"/>
                </a:lnTo>
                <a:lnTo>
                  <a:pt x="26832" y="12067"/>
                </a:lnTo>
                <a:lnTo>
                  <a:pt x="27878" y="14134"/>
                </a:lnTo>
                <a:lnTo>
                  <a:pt x="28401" y="16301"/>
                </a:lnTo>
                <a:lnTo>
                  <a:pt x="28401" y="22029"/>
                </a:lnTo>
                <a:lnTo>
                  <a:pt x="27330" y="25018"/>
                </a:lnTo>
                <a:lnTo>
                  <a:pt x="25187" y="27534"/>
                </a:lnTo>
                <a:lnTo>
                  <a:pt x="23045" y="30049"/>
                </a:lnTo>
                <a:lnTo>
                  <a:pt x="20279" y="31307"/>
                </a:lnTo>
                <a:lnTo>
                  <a:pt x="13802" y="31307"/>
                </a:lnTo>
                <a:lnTo>
                  <a:pt x="15022" y="37098"/>
                </a:lnTo>
                <a:lnTo>
                  <a:pt x="16916" y="37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5830782" y="3537842"/>
            <a:ext cx="14982" cy="30574"/>
          </a:xfrm>
          <a:custGeom>
            <a:avLst/>
            <a:gdLst/>
            <a:ahLst/>
            <a:cxnLst/>
            <a:rect l="l" t="t" r="r" b="b"/>
            <a:pathLst>
              <a:path w="16480" h="34651">
                <a:moveTo>
                  <a:pt x="1494" y="25747"/>
                </a:moveTo>
                <a:lnTo>
                  <a:pt x="4484" y="29308"/>
                </a:lnTo>
                <a:lnTo>
                  <a:pt x="7473" y="32870"/>
                </a:lnTo>
                <a:lnTo>
                  <a:pt x="11472" y="34651"/>
                </a:lnTo>
                <a:lnTo>
                  <a:pt x="16480" y="34651"/>
                </a:lnTo>
                <a:lnTo>
                  <a:pt x="15259" y="28860"/>
                </a:lnTo>
                <a:lnTo>
                  <a:pt x="12637" y="27764"/>
                </a:lnTo>
                <a:lnTo>
                  <a:pt x="10482" y="25572"/>
                </a:lnTo>
                <a:lnTo>
                  <a:pt x="8327" y="23380"/>
                </a:lnTo>
                <a:lnTo>
                  <a:pt x="7249" y="20392"/>
                </a:lnTo>
                <a:lnTo>
                  <a:pt x="7249" y="12820"/>
                </a:lnTo>
                <a:lnTo>
                  <a:pt x="8838" y="0"/>
                </a:lnTo>
                <a:lnTo>
                  <a:pt x="6060" y="1631"/>
                </a:lnTo>
                <a:lnTo>
                  <a:pt x="3892" y="3885"/>
                </a:lnTo>
                <a:lnTo>
                  <a:pt x="2335" y="6762"/>
                </a:lnTo>
                <a:lnTo>
                  <a:pt x="778" y="9638"/>
                </a:lnTo>
                <a:lnTo>
                  <a:pt x="0" y="12858"/>
                </a:lnTo>
                <a:lnTo>
                  <a:pt x="0" y="21450"/>
                </a:lnTo>
                <a:lnTo>
                  <a:pt x="1494" y="25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6075823" y="3567641"/>
            <a:ext cx="21097" cy="0"/>
          </a:xfrm>
          <a:custGeom>
            <a:avLst/>
            <a:gdLst/>
            <a:ahLst/>
            <a:cxnLst/>
            <a:rect l="l" t="t" r="r" b="b"/>
            <a:pathLst>
              <a:path w="23207">
                <a:moveTo>
                  <a:pt x="0" y="0"/>
                </a:moveTo>
                <a:lnTo>
                  <a:pt x="23207" y="0"/>
                </a:lnTo>
              </a:path>
            </a:pathLst>
          </a:custGeom>
          <a:ln w="70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6107894" y="3573641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6100306" y="3535682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6171991" y="3535682"/>
            <a:ext cx="34006" cy="52676"/>
          </a:xfrm>
          <a:custGeom>
            <a:avLst/>
            <a:gdLst/>
            <a:ahLst/>
            <a:cxnLst/>
            <a:rect l="l" t="t" r="r" b="b"/>
            <a:pathLst>
              <a:path w="37407" h="59700">
                <a:moveTo>
                  <a:pt x="7249" y="53312"/>
                </a:moveTo>
                <a:lnTo>
                  <a:pt x="7249" y="46089"/>
                </a:lnTo>
                <a:lnTo>
                  <a:pt x="11709" y="40124"/>
                </a:lnTo>
                <a:lnTo>
                  <a:pt x="20628" y="33997"/>
                </a:lnTo>
                <a:lnTo>
                  <a:pt x="23468" y="32054"/>
                </a:lnTo>
                <a:lnTo>
                  <a:pt x="25088" y="30933"/>
                </a:lnTo>
                <a:lnTo>
                  <a:pt x="27187" y="29234"/>
                </a:lnTo>
                <a:lnTo>
                  <a:pt x="29765" y="26955"/>
                </a:lnTo>
                <a:lnTo>
                  <a:pt x="32344" y="24676"/>
                </a:lnTo>
                <a:lnTo>
                  <a:pt x="34069" y="22490"/>
                </a:lnTo>
                <a:lnTo>
                  <a:pt x="34941" y="20398"/>
                </a:lnTo>
                <a:lnTo>
                  <a:pt x="35813" y="18306"/>
                </a:lnTo>
                <a:lnTo>
                  <a:pt x="36249" y="16226"/>
                </a:lnTo>
                <a:lnTo>
                  <a:pt x="36249" y="10273"/>
                </a:lnTo>
                <a:lnTo>
                  <a:pt x="34854" y="6942"/>
                </a:lnTo>
                <a:lnTo>
                  <a:pt x="32063" y="4165"/>
                </a:lnTo>
                <a:lnTo>
                  <a:pt x="29273" y="1388"/>
                </a:lnTo>
                <a:lnTo>
                  <a:pt x="24602" y="0"/>
                </a:lnTo>
                <a:lnTo>
                  <a:pt x="14462" y="0"/>
                </a:lnTo>
                <a:lnTo>
                  <a:pt x="11491" y="548"/>
                </a:lnTo>
                <a:lnTo>
                  <a:pt x="9137" y="1643"/>
                </a:lnTo>
                <a:lnTo>
                  <a:pt x="6782" y="2739"/>
                </a:lnTo>
                <a:lnTo>
                  <a:pt x="4914" y="4196"/>
                </a:lnTo>
                <a:lnTo>
                  <a:pt x="3531" y="6014"/>
                </a:lnTo>
                <a:lnTo>
                  <a:pt x="2148" y="7833"/>
                </a:lnTo>
                <a:lnTo>
                  <a:pt x="1457" y="9763"/>
                </a:lnTo>
                <a:lnTo>
                  <a:pt x="1457" y="12179"/>
                </a:lnTo>
                <a:lnTo>
                  <a:pt x="8408" y="12179"/>
                </a:lnTo>
                <a:lnTo>
                  <a:pt x="8408" y="11805"/>
                </a:lnTo>
                <a:lnTo>
                  <a:pt x="9180" y="8872"/>
                </a:lnTo>
                <a:lnTo>
                  <a:pt x="12269" y="6407"/>
                </a:lnTo>
                <a:lnTo>
                  <a:pt x="14636" y="5790"/>
                </a:lnTo>
                <a:lnTo>
                  <a:pt x="21338" y="5790"/>
                </a:lnTo>
                <a:lnTo>
                  <a:pt x="24029" y="6650"/>
                </a:lnTo>
                <a:lnTo>
                  <a:pt x="25897" y="8368"/>
                </a:lnTo>
                <a:lnTo>
                  <a:pt x="27766" y="10087"/>
                </a:lnTo>
                <a:lnTo>
                  <a:pt x="28700" y="12055"/>
                </a:lnTo>
                <a:lnTo>
                  <a:pt x="28700" y="16438"/>
                </a:lnTo>
                <a:lnTo>
                  <a:pt x="28003" y="18517"/>
                </a:lnTo>
                <a:lnTo>
                  <a:pt x="26607" y="20510"/>
                </a:lnTo>
                <a:lnTo>
                  <a:pt x="25187" y="22503"/>
                </a:lnTo>
                <a:lnTo>
                  <a:pt x="21861" y="25516"/>
                </a:lnTo>
                <a:lnTo>
                  <a:pt x="16629" y="29551"/>
                </a:lnTo>
                <a:lnTo>
                  <a:pt x="12705" y="32577"/>
                </a:lnTo>
                <a:lnTo>
                  <a:pt x="8121" y="36114"/>
                </a:lnTo>
                <a:lnTo>
                  <a:pt x="4858" y="39732"/>
                </a:lnTo>
                <a:lnTo>
                  <a:pt x="2915" y="43430"/>
                </a:lnTo>
                <a:lnTo>
                  <a:pt x="971" y="47129"/>
                </a:lnTo>
                <a:lnTo>
                  <a:pt x="0" y="50547"/>
                </a:lnTo>
                <a:lnTo>
                  <a:pt x="0" y="59700"/>
                </a:lnTo>
                <a:lnTo>
                  <a:pt x="37407" y="59700"/>
                </a:lnTo>
                <a:lnTo>
                  <a:pt x="37407" y="53312"/>
                </a:lnTo>
                <a:lnTo>
                  <a:pt x="7249" y="53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6148799" y="3584008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6223856" y="3573641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6216268" y="3535682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4"/>
                </a:lnTo>
                <a:lnTo>
                  <a:pt x="12731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10" y="8318"/>
                </a:lnTo>
                <a:lnTo>
                  <a:pt x="31802" y="13374"/>
                </a:lnTo>
                <a:lnTo>
                  <a:pt x="33994" y="18431"/>
                </a:lnTo>
                <a:lnTo>
                  <a:pt x="35091" y="24209"/>
                </a:lnTo>
                <a:lnTo>
                  <a:pt x="35091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10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1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6626002" y="3535682"/>
            <a:ext cx="245626" cy="54226"/>
          </a:xfrm>
          <a:custGeom>
            <a:avLst/>
            <a:gdLst/>
            <a:ahLst/>
            <a:cxnLst/>
            <a:rect l="l" t="t" r="r" b="b"/>
            <a:pathLst>
              <a:path w="270189" h="61456">
                <a:moveTo>
                  <a:pt x="53340" y="49837"/>
                </a:moveTo>
                <a:lnTo>
                  <a:pt x="53340" y="59700"/>
                </a:lnTo>
                <a:lnTo>
                  <a:pt x="63206" y="59700"/>
                </a:lnTo>
                <a:lnTo>
                  <a:pt x="63206" y="49837"/>
                </a:lnTo>
                <a:lnTo>
                  <a:pt x="53340" y="49837"/>
                </a:lnTo>
                <a:close/>
              </a:path>
              <a:path w="270189" h="61456">
                <a:moveTo>
                  <a:pt x="76273" y="42030"/>
                </a:moveTo>
                <a:lnTo>
                  <a:pt x="104114" y="42030"/>
                </a:lnTo>
                <a:lnTo>
                  <a:pt x="83934" y="36238"/>
                </a:lnTo>
                <a:lnTo>
                  <a:pt x="104114" y="10909"/>
                </a:lnTo>
                <a:lnTo>
                  <a:pt x="104114" y="36238"/>
                </a:lnTo>
                <a:lnTo>
                  <a:pt x="83934" y="36238"/>
                </a:lnTo>
                <a:lnTo>
                  <a:pt x="104114" y="42030"/>
                </a:lnTo>
                <a:lnTo>
                  <a:pt x="104114" y="59700"/>
                </a:lnTo>
                <a:lnTo>
                  <a:pt x="111065" y="59700"/>
                </a:lnTo>
                <a:lnTo>
                  <a:pt x="111065" y="42030"/>
                </a:lnTo>
                <a:lnTo>
                  <a:pt x="119174" y="42030"/>
                </a:lnTo>
                <a:lnTo>
                  <a:pt x="119174" y="36238"/>
                </a:lnTo>
                <a:lnTo>
                  <a:pt x="111065" y="36238"/>
                </a:lnTo>
                <a:lnTo>
                  <a:pt x="111065" y="1718"/>
                </a:lnTo>
                <a:lnTo>
                  <a:pt x="104114" y="1718"/>
                </a:lnTo>
                <a:lnTo>
                  <a:pt x="76273" y="36238"/>
                </a:lnTo>
                <a:lnTo>
                  <a:pt x="76273" y="42030"/>
                </a:lnTo>
                <a:close/>
              </a:path>
              <a:path w="270189" h="61456">
                <a:moveTo>
                  <a:pt x="137125" y="53312"/>
                </a:moveTo>
                <a:lnTo>
                  <a:pt x="137125" y="46089"/>
                </a:lnTo>
                <a:lnTo>
                  <a:pt x="141584" y="40124"/>
                </a:lnTo>
                <a:lnTo>
                  <a:pt x="150503" y="33997"/>
                </a:lnTo>
                <a:lnTo>
                  <a:pt x="153344" y="32054"/>
                </a:lnTo>
                <a:lnTo>
                  <a:pt x="154963" y="30933"/>
                </a:lnTo>
                <a:lnTo>
                  <a:pt x="157062" y="29234"/>
                </a:lnTo>
                <a:lnTo>
                  <a:pt x="159641" y="26955"/>
                </a:lnTo>
                <a:lnTo>
                  <a:pt x="162219" y="24676"/>
                </a:lnTo>
                <a:lnTo>
                  <a:pt x="163944" y="22490"/>
                </a:lnTo>
                <a:lnTo>
                  <a:pt x="164816" y="20398"/>
                </a:lnTo>
                <a:lnTo>
                  <a:pt x="165688" y="18306"/>
                </a:lnTo>
                <a:lnTo>
                  <a:pt x="166124" y="16226"/>
                </a:lnTo>
                <a:lnTo>
                  <a:pt x="166124" y="10273"/>
                </a:lnTo>
                <a:lnTo>
                  <a:pt x="164729" y="6942"/>
                </a:lnTo>
                <a:lnTo>
                  <a:pt x="161939" y="4165"/>
                </a:lnTo>
                <a:lnTo>
                  <a:pt x="159148" y="1388"/>
                </a:lnTo>
                <a:lnTo>
                  <a:pt x="154477" y="0"/>
                </a:lnTo>
                <a:lnTo>
                  <a:pt x="144337" y="0"/>
                </a:lnTo>
                <a:lnTo>
                  <a:pt x="141366" y="548"/>
                </a:lnTo>
                <a:lnTo>
                  <a:pt x="139012" y="1643"/>
                </a:lnTo>
                <a:lnTo>
                  <a:pt x="136658" y="2739"/>
                </a:lnTo>
                <a:lnTo>
                  <a:pt x="134789" y="4196"/>
                </a:lnTo>
                <a:lnTo>
                  <a:pt x="133406" y="6014"/>
                </a:lnTo>
                <a:lnTo>
                  <a:pt x="132024" y="7833"/>
                </a:lnTo>
                <a:lnTo>
                  <a:pt x="131332" y="9763"/>
                </a:lnTo>
                <a:lnTo>
                  <a:pt x="131332" y="12179"/>
                </a:lnTo>
                <a:lnTo>
                  <a:pt x="138283" y="12179"/>
                </a:lnTo>
                <a:lnTo>
                  <a:pt x="138283" y="11805"/>
                </a:lnTo>
                <a:lnTo>
                  <a:pt x="139056" y="8872"/>
                </a:lnTo>
                <a:lnTo>
                  <a:pt x="142145" y="6407"/>
                </a:lnTo>
                <a:lnTo>
                  <a:pt x="144512" y="5790"/>
                </a:lnTo>
                <a:lnTo>
                  <a:pt x="151213" y="5790"/>
                </a:lnTo>
                <a:lnTo>
                  <a:pt x="153904" y="6650"/>
                </a:lnTo>
                <a:lnTo>
                  <a:pt x="155773" y="8368"/>
                </a:lnTo>
                <a:lnTo>
                  <a:pt x="157641" y="10087"/>
                </a:lnTo>
                <a:lnTo>
                  <a:pt x="158576" y="12055"/>
                </a:lnTo>
                <a:lnTo>
                  <a:pt x="158576" y="16438"/>
                </a:lnTo>
                <a:lnTo>
                  <a:pt x="157878" y="18517"/>
                </a:lnTo>
                <a:lnTo>
                  <a:pt x="156483" y="20510"/>
                </a:lnTo>
                <a:lnTo>
                  <a:pt x="155063" y="22503"/>
                </a:lnTo>
                <a:lnTo>
                  <a:pt x="151737" y="25516"/>
                </a:lnTo>
                <a:lnTo>
                  <a:pt x="146505" y="29551"/>
                </a:lnTo>
                <a:lnTo>
                  <a:pt x="142581" y="32577"/>
                </a:lnTo>
                <a:lnTo>
                  <a:pt x="137997" y="36114"/>
                </a:lnTo>
                <a:lnTo>
                  <a:pt x="134733" y="39732"/>
                </a:lnTo>
                <a:lnTo>
                  <a:pt x="132790" y="43430"/>
                </a:lnTo>
                <a:lnTo>
                  <a:pt x="130846" y="47129"/>
                </a:lnTo>
                <a:lnTo>
                  <a:pt x="129875" y="50547"/>
                </a:lnTo>
                <a:lnTo>
                  <a:pt x="129875" y="59700"/>
                </a:lnTo>
                <a:lnTo>
                  <a:pt x="167283" y="59700"/>
                </a:lnTo>
                <a:lnTo>
                  <a:pt x="167283" y="53312"/>
                </a:lnTo>
                <a:lnTo>
                  <a:pt x="137125" y="53312"/>
                </a:lnTo>
                <a:close/>
              </a:path>
              <a:path w="270189" h="61456">
                <a:moveTo>
                  <a:pt x="189120" y="48063"/>
                </a:moveTo>
                <a:lnTo>
                  <a:pt x="186927" y="43019"/>
                </a:lnTo>
                <a:lnTo>
                  <a:pt x="188329" y="58698"/>
                </a:lnTo>
                <a:lnTo>
                  <a:pt x="193430" y="61456"/>
                </a:lnTo>
                <a:lnTo>
                  <a:pt x="191312" y="53106"/>
                </a:lnTo>
                <a:lnTo>
                  <a:pt x="189120" y="48063"/>
                </a:lnTo>
                <a:close/>
              </a:path>
              <a:path w="270189" h="61456">
                <a:moveTo>
                  <a:pt x="178581" y="30709"/>
                </a:moveTo>
                <a:lnTo>
                  <a:pt x="178581" y="40174"/>
                </a:lnTo>
                <a:lnTo>
                  <a:pt x="180531" y="47665"/>
                </a:lnTo>
                <a:lnTo>
                  <a:pt x="184430" y="53181"/>
                </a:lnTo>
                <a:lnTo>
                  <a:pt x="188329" y="58698"/>
                </a:lnTo>
                <a:lnTo>
                  <a:pt x="186927" y="43019"/>
                </a:lnTo>
                <a:lnTo>
                  <a:pt x="185831" y="37235"/>
                </a:lnTo>
                <a:lnTo>
                  <a:pt x="185831" y="24209"/>
                </a:lnTo>
                <a:lnTo>
                  <a:pt x="186927" y="18431"/>
                </a:lnTo>
                <a:lnTo>
                  <a:pt x="189120" y="13374"/>
                </a:lnTo>
                <a:lnTo>
                  <a:pt x="191312" y="8318"/>
                </a:lnTo>
                <a:lnTo>
                  <a:pt x="194850" y="5790"/>
                </a:lnTo>
                <a:lnTo>
                  <a:pt x="204641" y="5790"/>
                </a:lnTo>
                <a:lnTo>
                  <a:pt x="208191" y="8318"/>
                </a:lnTo>
                <a:lnTo>
                  <a:pt x="210384" y="13374"/>
                </a:lnTo>
                <a:lnTo>
                  <a:pt x="212576" y="18431"/>
                </a:lnTo>
                <a:lnTo>
                  <a:pt x="213672" y="24209"/>
                </a:lnTo>
                <a:lnTo>
                  <a:pt x="213672" y="37235"/>
                </a:lnTo>
                <a:lnTo>
                  <a:pt x="212576" y="43019"/>
                </a:lnTo>
                <a:lnTo>
                  <a:pt x="210384" y="48063"/>
                </a:lnTo>
                <a:lnTo>
                  <a:pt x="208191" y="53106"/>
                </a:lnTo>
                <a:lnTo>
                  <a:pt x="204641" y="55628"/>
                </a:lnTo>
                <a:lnTo>
                  <a:pt x="194850" y="55628"/>
                </a:lnTo>
                <a:lnTo>
                  <a:pt x="191312" y="53106"/>
                </a:lnTo>
                <a:lnTo>
                  <a:pt x="193430" y="61456"/>
                </a:lnTo>
                <a:lnTo>
                  <a:pt x="206061" y="61456"/>
                </a:lnTo>
                <a:lnTo>
                  <a:pt x="211174" y="58698"/>
                </a:lnTo>
                <a:lnTo>
                  <a:pt x="215074" y="53181"/>
                </a:lnTo>
                <a:lnTo>
                  <a:pt x="218972" y="47665"/>
                </a:lnTo>
                <a:lnTo>
                  <a:pt x="220922" y="40174"/>
                </a:lnTo>
                <a:lnTo>
                  <a:pt x="220922" y="21245"/>
                </a:lnTo>
                <a:lnTo>
                  <a:pt x="218972" y="13761"/>
                </a:lnTo>
                <a:lnTo>
                  <a:pt x="215074" y="8256"/>
                </a:lnTo>
                <a:lnTo>
                  <a:pt x="211174" y="2752"/>
                </a:lnTo>
                <a:lnTo>
                  <a:pt x="206061" y="0"/>
                </a:lnTo>
                <a:lnTo>
                  <a:pt x="193430" y="0"/>
                </a:lnTo>
                <a:lnTo>
                  <a:pt x="188329" y="2752"/>
                </a:lnTo>
                <a:lnTo>
                  <a:pt x="184430" y="8256"/>
                </a:lnTo>
                <a:lnTo>
                  <a:pt x="180531" y="13761"/>
                </a:lnTo>
                <a:lnTo>
                  <a:pt x="178581" y="21245"/>
                </a:lnTo>
                <a:lnTo>
                  <a:pt x="178581" y="30709"/>
                </a:lnTo>
                <a:close/>
              </a:path>
              <a:path w="270189" h="61456">
                <a:moveTo>
                  <a:pt x="246122" y="59700"/>
                </a:moveTo>
                <a:lnTo>
                  <a:pt x="246122" y="54333"/>
                </a:lnTo>
                <a:lnTo>
                  <a:pt x="246465" y="51407"/>
                </a:lnTo>
                <a:lnTo>
                  <a:pt x="247150" y="48044"/>
                </a:lnTo>
                <a:lnTo>
                  <a:pt x="247835" y="44682"/>
                </a:lnTo>
                <a:lnTo>
                  <a:pt x="249953" y="39750"/>
                </a:lnTo>
                <a:lnTo>
                  <a:pt x="253503" y="33250"/>
                </a:lnTo>
                <a:lnTo>
                  <a:pt x="257053" y="26749"/>
                </a:lnTo>
                <a:lnTo>
                  <a:pt x="260510" y="21232"/>
                </a:lnTo>
                <a:lnTo>
                  <a:pt x="263873" y="16699"/>
                </a:lnTo>
                <a:lnTo>
                  <a:pt x="269217" y="9526"/>
                </a:lnTo>
                <a:lnTo>
                  <a:pt x="270189" y="8107"/>
                </a:lnTo>
                <a:lnTo>
                  <a:pt x="270189" y="1718"/>
                </a:lnTo>
                <a:lnTo>
                  <a:pt x="231062" y="1718"/>
                </a:lnTo>
                <a:lnTo>
                  <a:pt x="231062" y="8107"/>
                </a:lnTo>
                <a:lnTo>
                  <a:pt x="263163" y="8107"/>
                </a:lnTo>
                <a:lnTo>
                  <a:pt x="261855" y="9900"/>
                </a:lnTo>
                <a:lnTo>
                  <a:pt x="258467" y="14557"/>
                </a:lnTo>
                <a:lnTo>
                  <a:pt x="254325" y="20517"/>
                </a:lnTo>
                <a:lnTo>
                  <a:pt x="249429" y="27776"/>
                </a:lnTo>
                <a:lnTo>
                  <a:pt x="244534" y="35037"/>
                </a:lnTo>
                <a:lnTo>
                  <a:pt x="241507" y="40740"/>
                </a:lnTo>
                <a:lnTo>
                  <a:pt x="240349" y="44887"/>
                </a:lnTo>
                <a:lnTo>
                  <a:pt x="239190" y="49034"/>
                </a:lnTo>
                <a:lnTo>
                  <a:pt x="238611" y="53138"/>
                </a:lnTo>
                <a:lnTo>
                  <a:pt x="238611" y="59700"/>
                </a:lnTo>
                <a:lnTo>
                  <a:pt x="246122" y="59700"/>
                </a:lnTo>
                <a:close/>
              </a:path>
              <a:path w="270189" h="61456">
                <a:moveTo>
                  <a:pt x="10538" y="48063"/>
                </a:moveTo>
                <a:lnTo>
                  <a:pt x="8346" y="43019"/>
                </a:lnTo>
                <a:lnTo>
                  <a:pt x="9747" y="58698"/>
                </a:lnTo>
                <a:lnTo>
                  <a:pt x="14848" y="61456"/>
                </a:lnTo>
                <a:lnTo>
                  <a:pt x="12731" y="53106"/>
                </a:lnTo>
                <a:lnTo>
                  <a:pt x="10538" y="48063"/>
                </a:lnTo>
                <a:close/>
              </a:path>
              <a:path w="270189" h="61456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4"/>
                </a:lnTo>
                <a:lnTo>
                  <a:pt x="12731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10" y="8318"/>
                </a:lnTo>
                <a:lnTo>
                  <a:pt x="31802" y="13374"/>
                </a:lnTo>
                <a:lnTo>
                  <a:pt x="33994" y="18431"/>
                </a:lnTo>
                <a:lnTo>
                  <a:pt x="35091" y="24209"/>
                </a:lnTo>
                <a:lnTo>
                  <a:pt x="35091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10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1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7111664" y="3537198"/>
            <a:ext cx="145213" cy="54226"/>
          </a:xfrm>
          <a:custGeom>
            <a:avLst/>
            <a:gdLst/>
            <a:ahLst/>
            <a:cxnLst/>
            <a:rect l="l" t="t" r="r" b="b"/>
            <a:pathLst>
              <a:path w="159734" h="61456">
                <a:moveTo>
                  <a:pt x="78104" y="39564"/>
                </a:moveTo>
                <a:lnTo>
                  <a:pt x="78677" y="37447"/>
                </a:lnTo>
                <a:lnTo>
                  <a:pt x="79823" y="35379"/>
                </a:lnTo>
                <a:lnTo>
                  <a:pt x="80969" y="33312"/>
                </a:lnTo>
                <a:lnTo>
                  <a:pt x="82520" y="31731"/>
                </a:lnTo>
                <a:lnTo>
                  <a:pt x="84476" y="30634"/>
                </a:lnTo>
                <a:lnTo>
                  <a:pt x="86431" y="29539"/>
                </a:lnTo>
                <a:lnTo>
                  <a:pt x="88506" y="28991"/>
                </a:lnTo>
                <a:lnTo>
                  <a:pt x="90698" y="23200"/>
                </a:lnTo>
                <a:lnTo>
                  <a:pt x="87708" y="23200"/>
                </a:lnTo>
                <a:lnTo>
                  <a:pt x="85248" y="22241"/>
                </a:lnTo>
                <a:lnTo>
                  <a:pt x="83317" y="20323"/>
                </a:lnTo>
                <a:lnTo>
                  <a:pt x="82102" y="26002"/>
                </a:lnTo>
                <a:lnTo>
                  <a:pt x="78316" y="27696"/>
                </a:lnTo>
                <a:lnTo>
                  <a:pt x="75494" y="30012"/>
                </a:lnTo>
                <a:lnTo>
                  <a:pt x="73638" y="32951"/>
                </a:lnTo>
                <a:lnTo>
                  <a:pt x="71782" y="35890"/>
                </a:lnTo>
                <a:lnTo>
                  <a:pt x="70854" y="38966"/>
                </a:lnTo>
                <a:lnTo>
                  <a:pt x="70854" y="45192"/>
                </a:lnTo>
                <a:lnTo>
                  <a:pt x="71676" y="48144"/>
                </a:lnTo>
                <a:lnTo>
                  <a:pt x="73320" y="51033"/>
                </a:lnTo>
                <a:lnTo>
                  <a:pt x="74965" y="53922"/>
                </a:lnTo>
                <a:lnTo>
                  <a:pt x="77188" y="56095"/>
                </a:lnTo>
                <a:lnTo>
                  <a:pt x="78104" y="43823"/>
                </a:lnTo>
                <a:lnTo>
                  <a:pt x="78104" y="39564"/>
                </a:lnTo>
                <a:close/>
              </a:path>
              <a:path w="159734" h="61456">
                <a:moveTo>
                  <a:pt x="100464" y="33312"/>
                </a:moveTo>
                <a:lnTo>
                  <a:pt x="101610" y="35379"/>
                </a:lnTo>
                <a:lnTo>
                  <a:pt x="102756" y="37447"/>
                </a:lnTo>
                <a:lnTo>
                  <a:pt x="103329" y="39564"/>
                </a:lnTo>
                <a:lnTo>
                  <a:pt x="103329" y="43823"/>
                </a:lnTo>
                <a:lnTo>
                  <a:pt x="102787" y="45865"/>
                </a:lnTo>
                <a:lnTo>
                  <a:pt x="101704" y="47857"/>
                </a:lnTo>
                <a:lnTo>
                  <a:pt x="100620" y="49850"/>
                </a:lnTo>
                <a:lnTo>
                  <a:pt x="99075" y="51357"/>
                </a:lnTo>
                <a:lnTo>
                  <a:pt x="97070" y="52378"/>
                </a:lnTo>
                <a:lnTo>
                  <a:pt x="95064" y="53399"/>
                </a:lnTo>
                <a:lnTo>
                  <a:pt x="92940" y="53910"/>
                </a:lnTo>
                <a:lnTo>
                  <a:pt x="88480" y="53910"/>
                </a:lnTo>
                <a:lnTo>
                  <a:pt x="86369" y="53399"/>
                </a:lnTo>
                <a:lnTo>
                  <a:pt x="84364" y="52378"/>
                </a:lnTo>
                <a:lnTo>
                  <a:pt x="82358" y="51357"/>
                </a:lnTo>
                <a:lnTo>
                  <a:pt x="80813" y="49850"/>
                </a:lnTo>
                <a:lnTo>
                  <a:pt x="79730" y="47857"/>
                </a:lnTo>
                <a:lnTo>
                  <a:pt x="78646" y="45865"/>
                </a:lnTo>
                <a:lnTo>
                  <a:pt x="78104" y="43823"/>
                </a:lnTo>
                <a:lnTo>
                  <a:pt x="77188" y="56095"/>
                </a:lnTo>
                <a:lnTo>
                  <a:pt x="79991" y="57552"/>
                </a:lnTo>
                <a:lnTo>
                  <a:pt x="82794" y="59009"/>
                </a:lnTo>
                <a:lnTo>
                  <a:pt x="86363" y="59738"/>
                </a:lnTo>
                <a:lnTo>
                  <a:pt x="95058" y="59738"/>
                </a:lnTo>
                <a:lnTo>
                  <a:pt x="98639" y="59009"/>
                </a:lnTo>
                <a:lnTo>
                  <a:pt x="101442" y="57552"/>
                </a:lnTo>
                <a:lnTo>
                  <a:pt x="104245" y="56095"/>
                </a:lnTo>
                <a:lnTo>
                  <a:pt x="106468" y="53922"/>
                </a:lnTo>
                <a:lnTo>
                  <a:pt x="108113" y="51033"/>
                </a:lnTo>
                <a:lnTo>
                  <a:pt x="109757" y="48144"/>
                </a:lnTo>
                <a:lnTo>
                  <a:pt x="110579" y="45192"/>
                </a:lnTo>
                <a:lnTo>
                  <a:pt x="110579" y="38966"/>
                </a:lnTo>
                <a:lnTo>
                  <a:pt x="109645" y="35890"/>
                </a:lnTo>
                <a:lnTo>
                  <a:pt x="107776" y="32951"/>
                </a:lnTo>
                <a:lnTo>
                  <a:pt x="105908" y="30012"/>
                </a:lnTo>
                <a:lnTo>
                  <a:pt x="103080" y="27696"/>
                </a:lnTo>
                <a:lnTo>
                  <a:pt x="99293" y="26002"/>
                </a:lnTo>
                <a:lnTo>
                  <a:pt x="102283" y="24533"/>
                </a:lnTo>
                <a:lnTo>
                  <a:pt x="104525" y="22727"/>
                </a:lnTo>
                <a:lnTo>
                  <a:pt x="106020" y="20585"/>
                </a:lnTo>
                <a:lnTo>
                  <a:pt x="107514" y="18443"/>
                </a:lnTo>
                <a:lnTo>
                  <a:pt x="108262" y="15977"/>
                </a:lnTo>
                <a:lnTo>
                  <a:pt x="108262" y="10473"/>
                </a:lnTo>
                <a:lnTo>
                  <a:pt x="107521" y="7926"/>
                </a:lnTo>
                <a:lnTo>
                  <a:pt x="106039" y="5547"/>
                </a:lnTo>
                <a:lnTo>
                  <a:pt x="104556" y="3169"/>
                </a:lnTo>
                <a:lnTo>
                  <a:pt x="102401" y="1363"/>
                </a:lnTo>
                <a:lnTo>
                  <a:pt x="99573" y="131"/>
                </a:lnTo>
                <a:lnTo>
                  <a:pt x="96745" y="-1102"/>
                </a:lnTo>
                <a:lnTo>
                  <a:pt x="93787" y="-1718"/>
                </a:lnTo>
                <a:lnTo>
                  <a:pt x="87634" y="-1718"/>
                </a:lnTo>
                <a:lnTo>
                  <a:pt x="84687" y="-1108"/>
                </a:lnTo>
                <a:lnTo>
                  <a:pt x="81860" y="112"/>
                </a:lnTo>
                <a:lnTo>
                  <a:pt x="79032" y="1332"/>
                </a:lnTo>
                <a:lnTo>
                  <a:pt x="76877" y="3138"/>
                </a:lnTo>
                <a:lnTo>
                  <a:pt x="75395" y="5529"/>
                </a:lnTo>
                <a:lnTo>
                  <a:pt x="73912" y="7920"/>
                </a:lnTo>
                <a:lnTo>
                  <a:pt x="73171" y="10473"/>
                </a:lnTo>
                <a:lnTo>
                  <a:pt x="73171" y="15977"/>
                </a:lnTo>
                <a:lnTo>
                  <a:pt x="73919" y="18443"/>
                </a:lnTo>
                <a:lnTo>
                  <a:pt x="75413" y="20585"/>
                </a:lnTo>
                <a:lnTo>
                  <a:pt x="76908" y="22727"/>
                </a:lnTo>
                <a:lnTo>
                  <a:pt x="79138" y="24533"/>
                </a:lnTo>
                <a:lnTo>
                  <a:pt x="82102" y="26002"/>
                </a:lnTo>
                <a:lnTo>
                  <a:pt x="83317" y="20323"/>
                </a:lnTo>
                <a:lnTo>
                  <a:pt x="81386" y="18405"/>
                </a:lnTo>
                <a:lnTo>
                  <a:pt x="80421" y="16152"/>
                </a:lnTo>
                <a:lnTo>
                  <a:pt x="80421" y="10722"/>
                </a:lnTo>
                <a:lnTo>
                  <a:pt x="81461" y="8431"/>
                </a:lnTo>
                <a:lnTo>
                  <a:pt x="83541" y="6687"/>
                </a:lnTo>
                <a:lnTo>
                  <a:pt x="85622" y="4944"/>
                </a:lnTo>
                <a:lnTo>
                  <a:pt x="88007" y="4072"/>
                </a:lnTo>
                <a:lnTo>
                  <a:pt x="93414" y="4072"/>
                </a:lnTo>
                <a:lnTo>
                  <a:pt x="95811" y="4944"/>
                </a:lnTo>
                <a:lnTo>
                  <a:pt x="97892" y="6687"/>
                </a:lnTo>
                <a:lnTo>
                  <a:pt x="99972" y="8431"/>
                </a:lnTo>
                <a:lnTo>
                  <a:pt x="101012" y="10722"/>
                </a:lnTo>
                <a:lnTo>
                  <a:pt x="101012" y="16152"/>
                </a:lnTo>
                <a:lnTo>
                  <a:pt x="100041" y="18405"/>
                </a:lnTo>
                <a:lnTo>
                  <a:pt x="98097" y="20323"/>
                </a:lnTo>
                <a:lnTo>
                  <a:pt x="96154" y="22241"/>
                </a:lnTo>
                <a:lnTo>
                  <a:pt x="93688" y="23200"/>
                </a:lnTo>
                <a:lnTo>
                  <a:pt x="90698" y="23200"/>
                </a:lnTo>
                <a:lnTo>
                  <a:pt x="88506" y="28991"/>
                </a:lnTo>
                <a:lnTo>
                  <a:pt x="92890" y="28991"/>
                </a:lnTo>
                <a:lnTo>
                  <a:pt x="94971" y="29539"/>
                </a:lnTo>
                <a:lnTo>
                  <a:pt x="96939" y="30634"/>
                </a:lnTo>
                <a:lnTo>
                  <a:pt x="98907" y="31731"/>
                </a:lnTo>
                <a:lnTo>
                  <a:pt x="100464" y="33312"/>
                </a:lnTo>
                <a:close/>
              </a:path>
              <a:path w="159734" h="61456">
                <a:moveTo>
                  <a:pt x="11734" y="7210"/>
                </a:moveTo>
                <a:lnTo>
                  <a:pt x="11734" y="57982"/>
                </a:lnTo>
                <a:lnTo>
                  <a:pt x="18685" y="57982"/>
                </a:lnTo>
                <a:lnTo>
                  <a:pt x="18685" y="0"/>
                </a:lnTo>
                <a:lnTo>
                  <a:pt x="11734" y="0"/>
                </a:lnTo>
                <a:lnTo>
                  <a:pt x="0" y="5417"/>
                </a:lnTo>
                <a:lnTo>
                  <a:pt x="0" y="11880"/>
                </a:lnTo>
                <a:lnTo>
                  <a:pt x="11734" y="7210"/>
                </a:lnTo>
                <a:close/>
              </a:path>
              <a:path w="159734" h="61456">
                <a:moveTo>
                  <a:pt x="46352" y="48119"/>
                </a:moveTo>
                <a:lnTo>
                  <a:pt x="46352" y="57982"/>
                </a:lnTo>
                <a:lnTo>
                  <a:pt x="56217" y="57982"/>
                </a:lnTo>
                <a:lnTo>
                  <a:pt x="56217" y="48119"/>
                </a:lnTo>
                <a:lnTo>
                  <a:pt x="46352" y="48119"/>
                </a:lnTo>
                <a:close/>
              </a:path>
              <a:path w="159734" h="61456">
                <a:moveTo>
                  <a:pt x="151512" y="47378"/>
                </a:moveTo>
                <a:lnTo>
                  <a:pt x="149569" y="50006"/>
                </a:lnTo>
                <a:lnTo>
                  <a:pt x="147626" y="52633"/>
                </a:lnTo>
                <a:lnTo>
                  <a:pt x="144624" y="53947"/>
                </a:lnTo>
                <a:lnTo>
                  <a:pt x="137548" y="53947"/>
                </a:lnTo>
                <a:lnTo>
                  <a:pt x="135156" y="53406"/>
                </a:lnTo>
                <a:lnTo>
                  <a:pt x="133387" y="52322"/>
                </a:lnTo>
                <a:lnTo>
                  <a:pt x="131619" y="51239"/>
                </a:lnTo>
                <a:lnTo>
                  <a:pt x="130734" y="49862"/>
                </a:lnTo>
                <a:lnTo>
                  <a:pt x="130734" y="47820"/>
                </a:lnTo>
                <a:lnTo>
                  <a:pt x="123783" y="47820"/>
                </a:lnTo>
                <a:lnTo>
                  <a:pt x="123783" y="51382"/>
                </a:lnTo>
                <a:lnTo>
                  <a:pt x="125322" y="54103"/>
                </a:lnTo>
                <a:lnTo>
                  <a:pt x="128399" y="56357"/>
                </a:lnTo>
                <a:lnTo>
                  <a:pt x="131476" y="58611"/>
                </a:lnTo>
                <a:lnTo>
                  <a:pt x="135568" y="59738"/>
                </a:lnTo>
                <a:lnTo>
                  <a:pt x="147103" y="59738"/>
                </a:lnTo>
                <a:lnTo>
                  <a:pt x="151886" y="57751"/>
                </a:lnTo>
                <a:lnTo>
                  <a:pt x="155025" y="53779"/>
                </a:lnTo>
                <a:lnTo>
                  <a:pt x="158164" y="49806"/>
                </a:lnTo>
                <a:lnTo>
                  <a:pt x="159734" y="45292"/>
                </a:lnTo>
                <a:lnTo>
                  <a:pt x="159734" y="36425"/>
                </a:lnTo>
                <a:lnTo>
                  <a:pt x="158874" y="33181"/>
                </a:lnTo>
                <a:lnTo>
                  <a:pt x="157155" y="30504"/>
                </a:lnTo>
                <a:lnTo>
                  <a:pt x="155436" y="27826"/>
                </a:lnTo>
                <a:lnTo>
                  <a:pt x="152932" y="25747"/>
                </a:lnTo>
                <a:lnTo>
                  <a:pt x="149644" y="24265"/>
                </a:lnTo>
                <a:lnTo>
                  <a:pt x="146355" y="22783"/>
                </a:lnTo>
                <a:lnTo>
                  <a:pt x="141709" y="22042"/>
                </a:lnTo>
                <a:lnTo>
                  <a:pt x="133948" y="22042"/>
                </a:lnTo>
                <a:lnTo>
                  <a:pt x="133948" y="6388"/>
                </a:lnTo>
                <a:lnTo>
                  <a:pt x="157417" y="6388"/>
                </a:lnTo>
                <a:lnTo>
                  <a:pt x="157417" y="0"/>
                </a:lnTo>
                <a:lnTo>
                  <a:pt x="127558" y="0"/>
                </a:lnTo>
                <a:lnTo>
                  <a:pt x="127558" y="28131"/>
                </a:lnTo>
                <a:lnTo>
                  <a:pt x="140762" y="28131"/>
                </a:lnTo>
                <a:lnTo>
                  <a:pt x="146006" y="29383"/>
                </a:lnTo>
                <a:lnTo>
                  <a:pt x="148597" y="31886"/>
                </a:lnTo>
                <a:lnTo>
                  <a:pt x="151188" y="34389"/>
                </a:lnTo>
                <a:lnTo>
                  <a:pt x="152484" y="37484"/>
                </a:lnTo>
                <a:lnTo>
                  <a:pt x="152484" y="44433"/>
                </a:lnTo>
                <a:lnTo>
                  <a:pt x="151512" y="4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7679498" y="3584008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7702961" y="3535682"/>
            <a:ext cx="34007" cy="54226"/>
          </a:xfrm>
          <a:custGeom>
            <a:avLst/>
            <a:gdLst/>
            <a:ahLst/>
            <a:cxnLst/>
            <a:rect l="l" t="t" r="r" b="b"/>
            <a:pathLst>
              <a:path w="37408" h="61456">
                <a:moveTo>
                  <a:pt x="16916" y="37098"/>
                </a:moveTo>
                <a:lnTo>
                  <a:pt x="18685" y="36824"/>
                </a:lnTo>
                <a:lnTo>
                  <a:pt x="21973" y="35728"/>
                </a:lnTo>
                <a:lnTo>
                  <a:pt x="25281" y="33792"/>
                </a:lnTo>
                <a:lnTo>
                  <a:pt x="28613" y="31021"/>
                </a:lnTo>
                <a:lnTo>
                  <a:pt x="30307" y="28804"/>
                </a:lnTo>
                <a:lnTo>
                  <a:pt x="30345" y="35317"/>
                </a:lnTo>
                <a:lnTo>
                  <a:pt x="29672" y="39645"/>
                </a:lnTo>
                <a:lnTo>
                  <a:pt x="28327" y="43841"/>
                </a:lnTo>
                <a:lnTo>
                  <a:pt x="26981" y="48038"/>
                </a:lnTo>
                <a:lnTo>
                  <a:pt x="25156" y="51058"/>
                </a:lnTo>
                <a:lnTo>
                  <a:pt x="22852" y="52901"/>
                </a:lnTo>
                <a:lnTo>
                  <a:pt x="20547" y="54744"/>
                </a:lnTo>
                <a:lnTo>
                  <a:pt x="17850" y="55666"/>
                </a:lnTo>
                <a:lnTo>
                  <a:pt x="12145" y="55666"/>
                </a:lnTo>
                <a:lnTo>
                  <a:pt x="10189" y="55149"/>
                </a:lnTo>
                <a:lnTo>
                  <a:pt x="7598" y="53082"/>
                </a:lnTo>
                <a:lnTo>
                  <a:pt x="6951" y="50435"/>
                </a:lnTo>
                <a:lnTo>
                  <a:pt x="0" y="50435"/>
                </a:lnTo>
                <a:lnTo>
                  <a:pt x="0" y="53573"/>
                </a:lnTo>
                <a:lnTo>
                  <a:pt x="1245" y="56039"/>
                </a:lnTo>
                <a:lnTo>
                  <a:pt x="3737" y="58206"/>
                </a:lnTo>
                <a:lnTo>
                  <a:pt x="6228" y="60373"/>
                </a:lnTo>
                <a:lnTo>
                  <a:pt x="9940" y="61456"/>
                </a:lnTo>
                <a:lnTo>
                  <a:pt x="22123" y="61456"/>
                </a:lnTo>
                <a:lnTo>
                  <a:pt x="27691" y="58642"/>
                </a:lnTo>
                <a:lnTo>
                  <a:pt x="31578" y="53013"/>
                </a:lnTo>
                <a:lnTo>
                  <a:pt x="35464" y="47384"/>
                </a:lnTo>
                <a:lnTo>
                  <a:pt x="37408" y="39825"/>
                </a:lnTo>
                <a:lnTo>
                  <a:pt x="37408" y="23661"/>
                </a:lnTo>
                <a:lnTo>
                  <a:pt x="36548" y="18063"/>
                </a:lnTo>
                <a:lnTo>
                  <a:pt x="34829" y="13542"/>
                </a:lnTo>
                <a:lnTo>
                  <a:pt x="33110" y="9022"/>
                </a:lnTo>
                <a:lnTo>
                  <a:pt x="30575" y="5635"/>
                </a:lnTo>
                <a:lnTo>
                  <a:pt x="27224" y="3381"/>
                </a:lnTo>
                <a:lnTo>
                  <a:pt x="23873" y="1127"/>
                </a:lnTo>
                <a:lnTo>
                  <a:pt x="20292" y="0"/>
                </a:lnTo>
                <a:lnTo>
                  <a:pt x="13191" y="0"/>
                </a:lnTo>
                <a:lnTo>
                  <a:pt x="10158" y="815"/>
                </a:lnTo>
                <a:lnTo>
                  <a:pt x="7380" y="2447"/>
                </a:lnTo>
                <a:lnTo>
                  <a:pt x="5793" y="15267"/>
                </a:lnTo>
                <a:lnTo>
                  <a:pt x="6813" y="12110"/>
                </a:lnTo>
                <a:lnTo>
                  <a:pt x="8856" y="9582"/>
                </a:lnTo>
                <a:lnTo>
                  <a:pt x="10900" y="7054"/>
                </a:lnTo>
                <a:lnTo>
                  <a:pt x="13428" y="5790"/>
                </a:lnTo>
                <a:lnTo>
                  <a:pt x="18610" y="5790"/>
                </a:lnTo>
                <a:lnTo>
                  <a:pt x="20622" y="6320"/>
                </a:lnTo>
                <a:lnTo>
                  <a:pt x="22478" y="7378"/>
                </a:lnTo>
                <a:lnTo>
                  <a:pt x="24334" y="8437"/>
                </a:lnTo>
                <a:lnTo>
                  <a:pt x="25785" y="9999"/>
                </a:lnTo>
                <a:lnTo>
                  <a:pt x="26832" y="12067"/>
                </a:lnTo>
                <a:lnTo>
                  <a:pt x="27878" y="14134"/>
                </a:lnTo>
                <a:lnTo>
                  <a:pt x="28401" y="16301"/>
                </a:lnTo>
                <a:lnTo>
                  <a:pt x="28401" y="22029"/>
                </a:lnTo>
                <a:lnTo>
                  <a:pt x="27330" y="25018"/>
                </a:lnTo>
                <a:lnTo>
                  <a:pt x="25188" y="27534"/>
                </a:lnTo>
                <a:lnTo>
                  <a:pt x="23045" y="30049"/>
                </a:lnTo>
                <a:lnTo>
                  <a:pt x="20280" y="31307"/>
                </a:lnTo>
                <a:lnTo>
                  <a:pt x="13802" y="31307"/>
                </a:lnTo>
                <a:lnTo>
                  <a:pt x="15023" y="37098"/>
                </a:lnTo>
                <a:lnTo>
                  <a:pt x="16916" y="37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7701636" y="3537842"/>
            <a:ext cx="14982" cy="30574"/>
          </a:xfrm>
          <a:custGeom>
            <a:avLst/>
            <a:gdLst/>
            <a:ahLst/>
            <a:cxnLst/>
            <a:rect l="l" t="t" r="r" b="b"/>
            <a:pathLst>
              <a:path w="16480" h="34651">
                <a:moveTo>
                  <a:pt x="1494" y="25747"/>
                </a:moveTo>
                <a:lnTo>
                  <a:pt x="4484" y="29308"/>
                </a:lnTo>
                <a:lnTo>
                  <a:pt x="7473" y="32870"/>
                </a:lnTo>
                <a:lnTo>
                  <a:pt x="11472" y="34651"/>
                </a:lnTo>
                <a:lnTo>
                  <a:pt x="16480" y="34651"/>
                </a:lnTo>
                <a:lnTo>
                  <a:pt x="15259" y="28860"/>
                </a:lnTo>
                <a:lnTo>
                  <a:pt x="12637" y="27764"/>
                </a:lnTo>
                <a:lnTo>
                  <a:pt x="10481" y="25572"/>
                </a:lnTo>
                <a:lnTo>
                  <a:pt x="8327" y="23380"/>
                </a:lnTo>
                <a:lnTo>
                  <a:pt x="7249" y="20392"/>
                </a:lnTo>
                <a:lnTo>
                  <a:pt x="7249" y="12820"/>
                </a:lnTo>
                <a:lnTo>
                  <a:pt x="8837" y="0"/>
                </a:lnTo>
                <a:lnTo>
                  <a:pt x="6059" y="1631"/>
                </a:lnTo>
                <a:lnTo>
                  <a:pt x="3892" y="3885"/>
                </a:lnTo>
                <a:lnTo>
                  <a:pt x="2335" y="6762"/>
                </a:lnTo>
                <a:lnTo>
                  <a:pt x="778" y="9638"/>
                </a:lnTo>
                <a:lnTo>
                  <a:pt x="0" y="12858"/>
                </a:lnTo>
                <a:lnTo>
                  <a:pt x="0" y="21450"/>
                </a:lnTo>
                <a:lnTo>
                  <a:pt x="1494" y="25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7749075" y="3535682"/>
            <a:ext cx="35332" cy="54226"/>
          </a:xfrm>
          <a:custGeom>
            <a:avLst/>
            <a:gdLst/>
            <a:ahLst/>
            <a:cxnLst/>
            <a:rect l="l" t="t" r="r" b="b"/>
            <a:pathLst>
              <a:path w="38865" h="61456">
                <a:moveTo>
                  <a:pt x="32804" y="57378"/>
                </a:moveTo>
                <a:lnTo>
                  <a:pt x="34972" y="55118"/>
                </a:lnTo>
                <a:lnTo>
                  <a:pt x="36529" y="52228"/>
                </a:lnTo>
                <a:lnTo>
                  <a:pt x="38086" y="49339"/>
                </a:lnTo>
                <a:lnTo>
                  <a:pt x="38865" y="46126"/>
                </a:lnTo>
                <a:lnTo>
                  <a:pt x="38865" y="37534"/>
                </a:lnTo>
                <a:lnTo>
                  <a:pt x="37364" y="33231"/>
                </a:lnTo>
                <a:lnTo>
                  <a:pt x="34362" y="29682"/>
                </a:lnTo>
                <a:lnTo>
                  <a:pt x="31359" y="26133"/>
                </a:lnTo>
                <a:lnTo>
                  <a:pt x="27367" y="24358"/>
                </a:lnTo>
                <a:lnTo>
                  <a:pt x="20466" y="24358"/>
                </a:lnTo>
                <a:lnTo>
                  <a:pt x="18684" y="24626"/>
                </a:lnTo>
                <a:lnTo>
                  <a:pt x="15396" y="25697"/>
                </a:lnTo>
                <a:lnTo>
                  <a:pt x="12107" y="27646"/>
                </a:lnTo>
                <a:lnTo>
                  <a:pt x="8794" y="30435"/>
                </a:lnTo>
                <a:lnTo>
                  <a:pt x="7100" y="32652"/>
                </a:lnTo>
                <a:lnTo>
                  <a:pt x="7062" y="26139"/>
                </a:lnTo>
                <a:lnTo>
                  <a:pt x="7729" y="21811"/>
                </a:lnTo>
                <a:lnTo>
                  <a:pt x="9062" y="17615"/>
                </a:lnTo>
                <a:lnTo>
                  <a:pt x="10395" y="13418"/>
                </a:lnTo>
                <a:lnTo>
                  <a:pt x="12220" y="10398"/>
                </a:lnTo>
                <a:lnTo>
                  <a:pt x="14537" y="8555"/>
                </a:lnTo>
                <a:lnTo>
                  <a:pt x="16854" y="6712"/>
                </a:lnTo>
                <a:lnTo>
                  <a:pt x="19544" y="5790"/>
                </a:lnTo>
                <a:lnTo>
                  <a:pt x="25225" y="5790"/>
                </a:lnTo>
                <a:lnTo>
                  <a:pt x="27186" y="6301"/>
                </a:lnTo>
                <a:lnTo>
                  <a:pt x="29803" y="8343"/>
                </a:lnTo>
                <a:lnTo>
                  <a:pt x="30456" y="11021"/>
                </a:lnTo>
                <a:lnTo>
                  <a:pt x="37407" y="11021"/>
                </a:lnTo>
                <a:lnTo>
                  <a:pt x="37407" y="7883"/>
                </a:lnTo>
                <a:lnTo>
                  <a:pt x="36155" y="5417"/>
                </a:lnTo>
                <a:lnTo>
                  <a:pt x="33652" y="3250"/>
                </a:lnTo>
                <a:lnTo>
                  <a:pt x="31148" y="1083"/>
                </a:lnTo>
                <a:lnTo>
                  <a:pt x="27429" y="0"/>
                </a:lnTo>
                <a:lnTo>
                  <a:pt x="15247" y="0"/>
                </a:lnTo>
                <a:lnTo>
                  <a:pt x="9684" y="2814"/>
                </a:lnTo>
                <a:lnTo>
                  <a:pt x="5811" y="8443"/>
                </a:lnTo>
                <a:lnTo>
                  <a:pt x="1936" y="14072"/>
                </a:lnTo>
                <a:lnTo>
                  <a:pt x="0" y="21619"/>
                </a:lnTo>
                <a:lnTo>
                  <a:pt x="0" y="37758"/>
                </a:lnTo>
                <a:lnTo>
                  <a:pt x="859" y="43362"/>
                </a:lnTo>
                <a:lnTo>
                  <a:pt x="2578" y="47895"/>
                </a:lnTo>
                <a:lnTo>
                  <a:pt x="4297" y="52428"/>
                </a:lnTo>
                <a:lnTo>
                  <a:pt x="6832" y="55821"/>
                </a:lnTo>
                <a:lnTo>
                  <a:pt x="10183" y="58075"/>
                </a:lnTo>
                <a:lnTo>
                  <a:pt x="13534" y="60329"/>
                </a:lnTo>
                <a:lnTo>
                  <a:pt x="13066" y="52982"/>
                </a:lnTo>
                <a:lnTo>
                  <a:pt x="11615" y="51425"/>
                </a:lnTo>
                <a:lnTo>
                  <a:pt x="10557" y="49371"/>
                </a:lnTo>
                <a:lnTo>
                  <a:pt x="9498" y="47316"/>
                </a:lnTo>
                <a:lnTo>
                  <a:pt x="8968" y="45143"/>
                </a:lnTo>
                <a:lnTo>
                  <a:pt x="8968" y="39389"/>
                </a:lnTo>
                <a:lnTo>
                  <a:pt x="10039" y="36407"/>
                </a:lnTo>
                <a:lnTo>
                  <a:pt x="12182" y="33904"/>
                </a:lnTo>
                <a:lnTo>
                  <a:pt x="14325" y="31400"/>
                </a:lnTo>
                <a:lnTo>
                  <a:pt x="17103" y="30149"/>
                </a:lnTo>
                <a:lnTo>
                  <a:pt x="23605" y="30149"/>
                </a:lnTo>
                <a:lnTo>
                  <a:pt x="26228" y="31245"/>
                </a:lnTo>
                <a:lnTo>
                  <a:pt x="28382" y="33436"/>
                </a:lnTo>
                <a:lnTo>
                  <a:pt x="30537" y="35628"/>
                </a:lnTo>
                <a:lnTo>
                  <a:pt x="31615" y="38605"/>
                </a:lnTo>
                <a:lnTo>
                  <a:pt x="31615" y="46151"/>
                </a:lnTo>
                <a:lnTo>
                  <a:pt x="30594" y="49308"/>
                </a:lnTo>
                <a:lnTo>
                  <a:pt x="28550" y="51836"/>
                </a:lnTo>
                <a:lnTo>
                  <a:pt x="26507" y="54364"/>
                </a:lnTo>
                <a:lnTo>
                  <a:pt x="23967" y="55628"/>
                </a:lnTo>
                <a:lnTo>
                  <a:pt x="24216" y="61456"/>
                </a:lnTo>
                <a:lnTo>
                  <a:pt x="27249" y="60641"/>
                </a:lnTo>
                <a:lnTo>
                  <a:pt x="30027" y="59009"/>
                </a:lnTo>
                <a:lnTo>
                  <a:pt x="32804" y="5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7760954" y="3582431"/>
            <a:ext cx="10135" cy="7477"/>
          </a:xfrm>
          <a:custGeom>
            <a:avLst/>
            <a:gdLst/>
            <a:ahLst/>
            <a:cxnLst/>
            <a:rect l="l" t="t" r="r" b="b"/>
            <a:pathLst>
              <a:path w="11149" h="8474">
                <a:moveTo>
                  <a:pt x="3687" y="2117"/>
                </a:moveTo>
                <a:lnTo>
                  <a:pt x="1843" y="1058"/>
                </a:lnTo>
                <a:lnTo>
                  <a:pt x="0" y="0"/>
                </a:lnTo>
                <a:lnTo>
                  <a:pt x="467" y="7347"/>
                </a:lnTo>
                <a:lnTo>
                  <a:pt x="4048" y="8474"/>
                </a:lnTo>
                <a:lnTo>
                  <a:pt x="11149" y="8474"/>
                </a:lnTo>
                <a:lnTo>
                  <a:pt x="10900" y="2646"/>
                </a:lnTo>
                <a:lnTo>
                  <a:pt x="5693" y="2646"/>
                </a:lnTo>
                <a:lnTo>
                  <a:pt x="3687" y="21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7794678" y="3537198"/>
            <a:ext cx="35570" cy="51161"/>
          </a:xfrm>
          <a:custGeom>
            <a:avLst/>
            <a:gdLst/>
            <a:ahLst/>
            <a:cxnLst/>
            <a:rect l="l" t="t" r="r" b="b"/>
            <a:pathLst>
              <a:path w="39127" h="57982">
                <a:moveTo>
                  <a:pt x="15060" y="57982"/>
                </a:moveTo>
                <a:lnTo>
                  <a:pt x="15060" y="52615"/>
                </a:lnTo>
                <a:lnTo>
                  <a:pt x="15402" y="49688"/>
                </a:lnTo>
                <a:lnTo>
                  <a:pt x="16088" y="46326"/>
                </a:lnTo>
                <a:lnTo>
                  <a:pt x="16773" y="42963"/>
                </a:lnTo>
                <a:lnTo>
                  <a:pt x="18890" y="38032"/>
                </a:lnTo>
                <a:lnTo>
                  <a:pt x="22441" y="31531"/>
                </a:lnTo>
                <a:lnTo>
                  <a:pt x="25991" y="25031"/>
                </a:lnTo>
                <a:lnTo>
                  <a:pt x="29448" y="19514"/>
                </a:lnTo>
                <a:lnTo>
                  <a:pt x="32811" y="14981"/>
                </a:lnTo>
                <a:lnTo>
                  <a:pt x="38155" y="7808"/>
                </a:lnTo>
                <a:lnTo>
                  <a:pt x="39127" y="6388"/>
                </a:lnTo>
                <a:lnTo>
                  <a:pt x="39127" y="0"/>
                </a:lnTo>
                <a:lnTo>
                  <a:pt x="0" y="0"/>
                </a:lnTo>
                <a:lnTo>
                  <a:pt x="0" y="6388"/>
                </a:lnTo>
                <a:lnTo>
                  <a:pt x="32101" y="6388"/>
                </a:lnTo>
                <a:lnTo>
                  <a:pt x="30793" y="8181"/>
                </a:lnTo>
                <a:lnTo>
                  <a:pt x="27404" y="12839"/>
                </a:lnTo>
                <a:lnTo>
                  <a:pt x="23263" y="18798"/>
                </a:lnTo>
                <a:lnTo>
                  <a:pt x="18367" y="26058"/>
                </a:lnTo>
                <a:lnTo>
                  <a:pt x="13471" y="33318"/>
                </a:lnTo>
                <a:lnTo>
                  <a:pt x="10445" y="39022"/>
                </a:lnTo>
                <a:lnTo>
                  <a:pt x="9286" y="43169"/>
                </a:lnTo>
                <a:lnTo>
                  <a:pt x="8128" y="47316"/>
                </a:lnTo>
                <a:lnTo>
                  <a:pt x="7548" y="51419"/>
                </a:lnTo>
                <a:lnTo>
                  <a:pt x="7548" y="57982"/>
                </a:lnTo>
                <a:lnTo>
                  <a:pt x="15060" y="579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7840926" y="3555132"/>
            <a:ext cx="18040" cy="31563"/>
          </a:xfrm>
          <a:custGeom>
            <a:avLst/>
            <a:gdLst/>
            <a:ahLst/>
            <a:cxnLst/>
            <a:rect l="l" t="t" r="r" b="b"/>
            <a:pathLst>
              <a:path w="19844" h="35771">
                <a:moveTo>
                  <a:pt x="7250" y="19240"/>
                </a:moveTo>
                <a:lnTo>
                  <a:pt x="7823" y="17123"/>
                </a:lnTo>
                <a:lnTo>
                  <a:pt x="8968" y="15056"/>
                </a:lnTo>
                <a:lnTo>
                  <a:pt x="10115" y="12988"/>
                </a:lnTo>
                <a:lnTo>
                  <a:pt x="11666" y="11407"/>
                </a:lnTo>
                <a:lnTo>
                  <a:pt x="13621" y="10311"/>
                </a:lnTo>
                <a:lnTo>
                  <a:pt x="15577" y="9215"/>
                </a:lnTo>
                <a:lnTo>
                  <a:pt x="17651" y="8667"/>
                </a:lnTo>
                <a:lnTo>
                  <a:pt x="19844" y="2876"/>
                </a:lnTo>
                <a:lnTo>
                  <a:pt x="16854" y="2876"/>
                </a:lnTo>
                <a:lnTo>
                  <a:pt x="14394" y="1917"/>
                </a:lnTo>
                <a:lnTo>
                  <a:pt x="12463" y="0"/>
                </a:lnTo>
                <a:lnTo>
                  <a:pt x="11248" y="5678"/>
                </a:lnTo>
                <a:lnTo>
                  <a:pt x="7461" y="7372"/>
                </a:lnTo>
                <a:lnTo>
                  <a:pt x="4640" y="9688"/>
                </a:lnTo>
                <a:lnTo>
                  <a:pt x="2784" y="12627"/>
                </a:lnTo>
                <a:lnTo>
                  <a:pt x="928" y="15566"/>
                </a:lnTo>
                <a:lnTo>
                  <a:pt x="0" y="18642"/>
                </a:lnTo>
                <a:lnTo>
                  <a:pt x="0" y="24868"/>
                </a:lnTo>
                <a:lnTo>
                  <a:pt x="822" y="27820"/>
                </a:lnTo>
                <a:lnTo>
                  <a:pt x="2466" y="30709"/>
                </a:lnTo>
                <a:lnTo>
                  <a:pt x="4110" y="33598"/>
                </a:lnTo>
                <a:lnTo>
                  <a:pt x="6334" y="35771"/>
                </a:lnTo>
                <a:lnTo>
                  <a:pt x="7250" y="23499"/>
                </a:lnTo>
                <a:lnTo>
                  <a:pt x="7250" y="19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7843033" y="3535682"/>
            <a:ext cx="34006" cy="54226"/>
          </a:xfrm>
          <a:custGeom>
            <a:avLst/>
            <a:gdLst/>
            <a:ahLst/>
            <a:cxnLst/>
            <a:rect l="l" t="t" r="r" b="b"/>
            <a:pathLst>
              <a:path w="37407" h="61456">
                <a:moveTo>
                  <a:pt x="27292" y="35030"/>
                </a:moveTo>
                <a:lnTo>
                  <a:pt x="28438" y="37098"/>
                </a:lnTo>
                <a:lnTo>
                  <a:pt x="29585" y="39165"/>
                </a:lnTo>
                <a:lnTo>
                  <a:pt x="30157" y="41282"/>
                </a:lnTo>
                <a:lnTo>
                  <a:pt x="30157" y="45541"/>
                </a:lnTo>
                <a:lnTo>
                  <a:pt x="29616" y="47584"/>
                </a:lnTo>
                <a:lnTo>
                  <a:pt x="28532" y="49576"/>
                </a:lnTo>
                <a:lnTo>
                  <a:pt x="27448" y="51568"/>
                </a:lnTo>
                <a:lnTo>
                  <a:pt x="25903" y="53075"/>
                </a:lnTo>
                <a:lnTo>
                  <a:pt x="23898" y="54096"/>
                </a:lnTo>
                <a:lnTo>
                  <a:pt x="21892" y="55118"/>
                </a:lnTo>
                <a:lnTo>
                  <a:pt x="19768" y="55628"/>
                </a:lnTo>
                <a:lnTo>
                  <a:pt x="15309" y="55628"/>
                </a:lnTo>
                <a:lnTo>
                  <a:pt x="13198" y="55118"/>
                </a:lnTo>
                <a:lnTo>
                  <a:pt x="11192" y="54096"/>
                </a:lnTo>
                <a:lnTo>
                  <a:pt x="9186" y="53075"/>
                </a:lnTo>
                <a:lnTo>
                  <a:pt x="7642" y="51568"/>
                </a:lnTo>
                <a:lnTo>
                  <a:pt x="6558" y="49576"/>
                </a:lnTo>
                <a:lnTo>
                  <a:pt x="5474" y="47584"/>
                </a:lnTo>
                <a:lnTo>
                  <a:pt x="4932" y="45541"/>
                </a:lnTo>
                <a:lnTo>
                  <a:pt x="4017" y="57814"/>
                </a:lnTo>
                <a:lnTo>
                  <a:pt x="6820" y="59271"/>
                </a:lnTo>
                <a:lnTo>
                  <a:pt x="9622" y="60728"/>
                </a:lnTo>
                <a:lnTo>
                  <a:pt x="13191" y="61456"/>
                </a:lnTo>
                <a:lnTo>
                  <a:pt x="21886" y="61456"/>
                </a:lnTo>
                <a:lnTo>
                  <a:pt x="25468" y="60728"/>
                </a:lnTo>
                <a:lnTo>
                  <a:pt x="28270" y="59271"/>
                </a:lnTo>
                <a:lnTo>
                  <a:pt x="31073" y="57814"/>
                </a:lnTo>
                <a:lnTo>
                  <a:pt x="33297" y="55641"/>
                </a:lnTo>
                <a:lnTo>
                  <a:pt x="34941" y="52752"/>
                </a:lnTo>
                <a:lnTo>
                  <a:pt x="36585" y="49862"/>
                </a:lnTo>
                <a:lnTo>
                  <a:pt x="37407" y="46911"/>
                </a:lnTo>
                <a:lnTo>
                  <a:pt x="37407" y="40684"/>
                </a:lnTo>
                <a:lnTo>
                  <a:pt x="36473" y="37608"/>
                </a:lnTo>
                <a:lnTo>
                  <a:pt x="34604" y="34669"/>
                </a:lnTo>
                <a:lnTo>
                  <a:pt x="32736" y="31730"/>
                </a:lnTo>
                <a:lnTo>
                  <a:pt x="29908" y="29414"/>
                </a:lnTo>
                <a:lnTo>
                  <a:pt x="26121" y="27720"/>
                </a:lnTo>
                <a:lnTo>
                  <a:pt x="29111" y="26251"/>
                </a:lnTo>
                <a:lnTo>
                  <a:pt x="31353" y="24446"/>
                </a:lnTo>
                <a:lnTo>
                  <a:pt x="32848" y="22303"/>
                </a:lnTo>
                <a:lnTo>
                  <a:pt x="34343" y="20161"/>
                </a:lnTo>
                <a:lnTo>
                  <a:pt x="35090" y="17696"/>
                </a:lnTo>
                <a:lnTo>
                  <a:pt x="35090" y="12191"/>
                </a:lnTo>
                <a:lnTo>
                  <a:pt x="34349" y="9645"/>
                </a:lnTo>
                <a:lnTo>
                  <a:pt x="32867" y="7266"/>
                </a:lnTo>
                <a:lnTo>
                  <a:pt x="31385" y="4887"/>
                </a:lnTo>
                <a:lnTo>
                  <a:pt x="29229" y="3082"/>
                </a:lnTo>
                <a:lnTo>
                  <a:pt x="26402" y="1849"/>
                </a:lnTo>
                <a:lnTo>
                  <a:pt x="23574" y="616"/>
                </a:lnTo>
                <a:lnTo>
                  <a:pt x="20616" y="0"/>
                </a:lnTo>
                <a:lnTo>
                  <a:pt x="14462" y="0"/>
                </a:lnTo>
                <a:lnTo>
                  <a:pt x="11516" y="610"/>
                </a:lnTo>
                <a:lnTo>
                  <a:pt x="8688" y="1830"/>
                </a:lnTo>
                <a:lnTo>
                  <a:pt x="5860" y="3051"/>
                </a:lnTo>
                <a:lnTo>
                  <a:pt x="3705" y="4857"/>
                </a:lnTo>
                <a:lnTo>
                  <a:pt x="2223" y="7247"/>
                </a:lnTo>
                <a:lnTo>
                  <a:pt x="741" y="9638"/>
                </a:lnTo>
                <a:lnTo>
                  <a:pt x="0" y="12191"/>
                </a:lnTo>
                <a:lnTo>
                  <a:pt x="0" y="17696"/>
                </a:lnTo>
                <a:lnTo>
                  <a:pt x="747" y="20161"/>
                </a:lnTo>
                <a:lnTo>
                  <a:pt x="2242" y="22303"/>
                </a:lnTo>
                <a:lnTo>
                  <a:pt x="3736" y="24446"/>
                </a:lnTo>
                <a:lnTo>
                  <a:pt x="5966" y="26251"/>
                </a:lnTo>
                <a:lnTo>
                  <a:pt x="8931" y="27720"/>
                </a:lnTo>
                <a:lnTo>
                  <a:pt x="10146" y="22042"/>
                </a:lnTo>
                <a:lnTo>
                  <a:pt x="8215" y="20124"/>
                </a:lnTo>
                <a:lnTo>
                  <a:pt x="7249" y="17870"/>
                </a:lnTo>
                <a:lnTo>
                  <a:pt x="7249" y="12440"/>
                </a:lnTo>
                <a:lnTo>
                  <a:pt x="8289" y="10149"/>
                </a:lnTo>
                <a:lnTo>
                  <a:pt x="10370" y="8406"/>
                </a:lnTo>
                <a:lnTo>
                  <a:pt x="12450" y="6662"/>
                </a:lnTo>
                <a:lnTo>
                  <a:pt x="14835" y="5790"/>
                </a:lnTo>
                <a:lnTo>
                  <a:pt x="20242" y="5790"/>
                </a:lnTo>
                <a:lnTo>
                  <a:pt x="22640" y="6662"/>
                </a:lnTo>
                <a:lnTo>
                  <a:pt x="24720" y="8406"/>
                </a:lnTo>
                <a:lnTo>
                  <a:pt x="26800" y="10149"/>
                </a:lnTo>
                <a:lnTo>
                  <a:pt x="27841" y="12440"/>
                </a:lnTo>
                <a:lnTo>
                  <a:pt x="27841" y="17870"/>
                </a:lnTo>
                <a:lnTo>
                  <a:pt x="26869" y="20124"/>
                </a:lnTo>
                <a:lnTo>
                  <a:pt x="24926" y="22042"/>
                </a:lnTo>
                <a:lnTo>
                  <a:pt x="22982" y="23960"/>
                </a:lnTo>
                <a:lnTo>
                  <a:pt x="20516" y="24918"/>
                </a:lnTo>
                <a:lnTo>
                  <a:pt x="17526" y="24918"/>
                </a:lnTo>
                <a:lnTo>
                  <a:pt x="15334" y="30709"/>
                </a:lnTo>
                <a:lnTo>
                  <a:pt x="19719" y="30709"/>
                </a:lnTo>
                <a:lnTo>
                  <a:pt x="21799" y="31257"/>
                </a:lnTo>
                <a:lnTo>
                  <a:pt x="23767" y="32353"/>
                </a:lnTo>
                <a:lnTo>
                  <a:pt x="25735" y="33449"/>
                </a:lnTo>
                <a:lnTo>
                  <a:pt x="27292" y="350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7638593" y="3573641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5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7631005" y="3535682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5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5" y="18431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5214185" y="3634715"/>
            <a:ext cx="32682" cy="52710"/>
          </a:xfrm>
          <a:custGeom>
            <a:avLst/>
            <a:gdLst/>
            <a:ahLst/>
            <a:cxnLst/>
            <a:rect l="l" t="t" r="r" b="b"/>
            <a:pathLst>
              <a:path w="35950" h="59738">
                <a:moveTo>
                  <a:pt x="27729" y="47378"/>
                </a:moveTo>
                <a:lnTo>
                  <a:pt x="25785" y="50006"/>
                </a:lnTo>
                <a:lnTo>
                  <a:pt x="23842" y="52633"/>
                </a:lnTo>
                <a:lnTo>
                  <a:pt x="20840" y="53947"/>
                </a:lnTo>
                <a:lnTo>
                  <a:pt x="13764" y="53947"/>
                </a:lnTo>
                <a:lnTo>
                  <a:pt x="11373" y="53406"/>
                </a:lnTo>
                <a:lnTo>
                  <a:pt x="9604" y="52322"/>
                </a:lnTo>
                <a:lnTo>
                  <a:pt x="7835" y="51239"/>
                </a:lnTo>
                <a:lnTo>
                  <a:pt x="6950" y="49862"/>
                </a:lnTo>
                <a:lnTo>
                  <a:pt x="6950" y="47820"/>
                </a:lnTo>
                <a:lnTo>
                  <a:pt x="0" y="47820"/>
                </a:lnTo>
                <a:lnTo>
                  <a:pt x="0" y="51382"/>
                </a:lnTo>
                <a:lnTo>
                  <a:pt x="1538" y="54103"/>
                </a:lnTo>
                <a:lnTo>
                  <a:pt x="4615" y="56357"/>
                </a:lnTo>
                <a:lnTo>
                  <a:pt x="7692" y="58611"/>
                </a:lnTo>
                <a:lnTo>
                  <a:pt x="11784" y="59738"/>
                </a:lnTo>
                <a:lnTo>
                  <a:pt x="23319" y="59738"/>
                </a:lnTo>
                <a:lnTo>
                  <a:pt x="28102" y="57751"/>
                </a:lnTo>
                <a:lnTo>
                  <a:pt x="31241" y="53779"/>
                </a:lnTo>
                <a:lnTo>
                  <a:pt x="34380" y="49806"/>
                </a:lnTo>
                <a:lnTo>
                  <a:pt x="35950" y="45292"/>
                </a:lnTo>
                <a:lnTo>
                  <a:pt x="35950" y="36425"/>
                </a:lnTo>
                <a:lnTo>
                  <a:pt x="35090" y="33181"/>
                </a:lnTo>
                <a:lnTo>
                  <a:pt x="33371" y="30504"/>
                </a:lnTo>
                <a:lnTo>
                  <a:pt x="31652" y="27826"/>
                </a:lnTo>
                <a:lnTo>
                  <a:pt x="29149" y="25747"/>
                </a:lnTo>
                <a:lnTo>
                  <a:pt x="25860" y="24265"/>
                </a:lnTo>
                <a:lnTo>
                  <a:pt x="22571" y="22783"/>
                </a:lnTo>
                <a:lnTo>
                  <a:pt x="17925" y="22042"/>
                </a:lnTo>
                <a:lnTo>
                  <a:pt x="10164" y="22042"/>
                </a:lnTo>
                <a:lnTo>
                  <a:pt x="10164" y="6388"/>
                </a:lnTo>
                <a:lnTo>
                  <a:pt x="33633" y="6388"/>
                </a:lnTo>
                <a:lnTo>
                  <a:pt x="33633" y="0"/>
                </a:lnTo>
                <a:lnTo>
                  <a:pt x="3774" y="0"/>
                </a:lnTo>
                <a:lnTo>
                  <a:pt x="3774" y="28131"/>
                </a:lnTo>
                <a:lnTo>
                  <a:pt x="16978" y="28131"/>
                </a:lnTo>
                <a:lnTo>
                  <a:pt x="22223" y="29383"/>
                </a:lnTo>
                <a:lnTo>
                  <a:pt x="24814" y="31886"/>
                </a:lnTo>
                <a:lnTo>
                  <a:pt x="27405" y="34389"/>
                </a:lnTo>
                <a:lnTo>
                  <a:pt x="28700" y="37484"/>
                </a:lnTo>
                <a:lnTo>
                  <a:pt x="28700" y="44433"/>
                </a:lnTo>
                <a:lnTo>
                  <a:pt x="27729" y="4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5070820" y="3665157"/>
            <a:ext cx="21097" cy="0"/>
          </a:xfrm>
          <a:custGeom>
            <a:avLst/>
            <a:gdLst/>
            <a:ahLst/>
            <a:cxnLst/>
            <a:rect l="l" t="t" r="r" b="b"/>
            <a:pathLst>
              <a:path w="23207">
                <a:moveTo>
                  <a:pt x="0" y="0"/>
                </a:moveTo>
                <a:lnTo>
                  <a:pt x="23207" y="0"/>
                </a:lnTo>
              </a:path>
            </a:pathLst>
          </a:custGeom>
          <a:ln w="70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5097409" y="3633199"/>
            <a:ext cx="34006" cy="52676"/>
          </a:xfrm>
          <a:custGeom>
            <a:avLst/>
            <a:gdLst/>
            <a:ahLst/>
            <a:cxnLst/>
            <a:rect l="l" t="t" r="r" b="b"/>
            <a:pathLst>
              <a:path w="37407" h="59700">
                <a:moveTo>
                  <a:pt x="7249" y="53312"/>
                </a:moveTo>
                <a:lnTo>
                  <a:pt x="7249" y="46089"/>
                </a:lnTo>
                <a:lnTo>
                  <a:pt x="11709" y="40124"/>
                </a:lnTo>
                <a:lnTo>
                  <a:pt x="20628" y="33997"/>
                </a:lnTo>
                <a:lnTo>
                  <a:pt x="23468" y="32054"/>
                </a:lnTo>
                <a:lnTo>
                  <a:pt x="25088" y="30933"/>
                </a:lnTo>
                <a:lnTo>
                  <a:pt x="27187" y="29234"/>
                </a:lnTo>
                <a:lnTo>
                  <a:pt x="29765" y="26955"/>
                </a:lnTo>
                <a:lnTo>
                  <a:pt x="32344" y="24676"/>
                </a:lnTo>
                <a:lnTo>
                  <a:pt x="34069" y="22490"/>
                </a:lnTo>
                <a:lnTo>
                  <a:pt x="34941" y="20398"/>
                </a:lnTo>
                <a:lnTo>
                  <a:pt x="35813" y="18306"/>
                </a:lnTo>
                <a:lnTo>
                  <a:pt x="36249" y="16226"/>
                </a:lnTo>
                <a:lnTo>
                  <a:pt x="36249" y="10273"/>
                </a:lnTo>
                <a:lnTo>
                  <a:pt x="34854" y="6942"/>
                </a:lnTo>
                <a:lnTo>
                  <a:pt x="32063" y="4165"/>
                </a:lnTo>
                <a:lnTo>
                  <a:pt x="29273" y="1388"/>
                </a:lnTo>
                <a:lnTo>
                  <a:pt x="24602" y="0"/>
                </a:lnTo>
                <a:lnTo>
                  <a:pt x="14462" y="0"/>
                </a:lnTo>
                <a:lnTo>
                  <a:pt x="11491" y="548"/>
                </a:lnTo>
                <a:lnTo>
                  <a:pt x="9137" y="1643"/>
                </a:lnTo>
                <a:lnTo>
                  <a:pt x="6782" y="2739"/>
                </a:lnTo>
                <a:lnTo>
                  <a:pt x="4914" y="4196"/>
                </a:lnTo>
                <a:lnTo>
                  <a:pt x="3531" y="6014"/>
                </a:lnTo>
                <a:lnTo>
                  <a:pt x="2148" y="7833"/>
                </a:lnTo>
                <a:lnTo>
                  <a:pt x="1457" y="9763"/>
                </a:lnTo>
                <a:lnTo>
                  <a:pt x="1457" y="12179"/>
                </a:lnTo>
                <a:lnTo>
                  <a:pt x="8408" y="12179"/>
                </a:lnTo>
                <a:lnTo>
                  <a:pt x="8408" y="11805"/>
                </a:lnTo>
                <a:lnTo>
                  <a:pt x="9180" y="8872"/>
                </a:lnTo>
                <a:lnTo>
                  <a:pt x="12270" y="6407"/>
                </a:lnTo>
                <a:lnTo>
                  <a:pt x="14636" y="5790"/>
                </a:lnTo>
                <a:lnTo>
                  <a:pt x="21338" y="5790"/>
                </a:lnTo>
                <a:lnTo>
                  <a:pt x="24029" y="6650"/>
                </a:lnTo>
                <a:lnTo>
                  <a:pt x="25897" y="8368"/>
                </a:lnTo>
                <a:lnTo>
                  <a:pt x="27766" y="10087"/>
                </a:lnTo>
                <a:lnTo>
                  <a:pt x="28700" y="12055"/>
                </a:lnTo>
                <a:lnTo>
                  <a:pt x="28700" y="16438"/>
                </a:lnTo>
                <a:lnTo>
                  <a:pt x="28003" y="18517"/>
                </a:lnTo>
                <a:lnTo>
                  <a:pt x="26607" y="20510"/>
                </a:lnTo>
                <a:lnTo>
                  <a:pt x="25187" y="22503"/>
                </a:lnTo>
                <a:lnTo>
                  <a:pt x="21861" y="25516"/>
                </a:lnTo>
                <a:lnTo>
                  <a:pt x="16629" y="29551"/>
                </a:lnTo>
                <a:lnTo>
                  <a:pt x="12705" y="32577"/>
                </a:lnTo>
                <a:lnTo>
                  <a:pt x="8121" y="36114"/>
                </a:lnTo>
                <a:lnTo>
                  <a:pt x="4858" y="39732"/>
                </a:lnTo>
                <a:lnTo>
                  <a:pt x="2914" y="43430"/>
                </a:lnTo>
                <a:lnTo>
                  <a:pt x="971" y="47129"/>
                </a:lnTo>
                <a:lnTo>
                  <a:pt x="0" y="50547"/>
                </a:lnTo>
                <a:lnTo>
                  <a:pt x="0" y="59700"/>
                </a:lnTo>
                <a:lnTo>
                  <a:pt x="37407" y="59700"/>
                </a:lnTo>
                <a:lnTo>
                  <a:pt x="37407" y="53312"/>
                </a:lnTo>
                <a:lnTo>
                  <a:pt x="7249" y="53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5143794" y="3681524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5171233" y="3634715"/>
            <a:ext cx="16986" cy="51161"/>
          </a:xfrm>
          <a:custGeom>
            <a:avLst/>
            <a:gdLst/>
            <a:ahLst/>
            <a:cxnLst/>
            <a:rect l="l" t="t" r="r" b="b"/>
            <a:pathLst>
              <a:path w="18685" h="57982">
                <a:moveTo>
                  <a:pt x="11734" y="7210"/>
                </a:moveTo>
                <a:lnTo>
                  <a:pt x="11734" y="57982"/>
                </a:lnTo>
                <a:lnTo>
                  <a:pt x="18685" y="57982"/>
                </a:lnTo>
                <a:lnTo>
                  <a:pt x="18685" y="0"/>
                </a:lnTo>
                <a:lnTo>
                  <a:pt x="11734" y="0"/>
                </a:lnTo>
                <a:lnTo>
                  <a:pt x="0" y="5417"/>
                </a:lnTo>
                <a:lnTo>
                  <a:pt x="0" y="11880"/>
                </a:lnTo>
                <a:lnTo>
                  <a:pt x="11734" y="7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5743312" y="3634715"/>
            <a:ext cx="16986" cy="51161"/>
          </a:xfrm>
          <a:custGeom>
            <a:avLst/>
            <a:gdLst/>
            <a:ahLst/>
            <a:cxnLst/>
            <a:rect l="l" t="t" r="r" b="b"/>
            <a:pathLst>
              <a:path w="18685" h="57982">
                <a:moveTo>
                  <a:pt x="11734" y="7210"/>
                </a:moveTo>
                <a:lnTo>
                  <a:pt x="11734" y="57982"/>
                </a:lnTo>
                <a:lnTo>
                  <a:pt x="18685" y="57982"/>
                </a:lnTo>
                <a:lnTo>
                  <a:pt x="18685" y="0"/>
                </a:lnTo>
                <a:lnTo>
                  <a:pt x="11734" y="0"/>
                </a:lnTo>
                <a:lnTo>
                  <a:pt x="0" y="5417"/>
                </a:lnTo>
                <a:lnTo>
                  <a:pt x="0" y="11880"/>
                </a:lnTo>
                <a:lnTo>
                  <a:pt x="11734" y="7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5786265" y="3634715"/>
            <a:ext cx="32682" cy="52710"/>
          </a:xfrm>
          <a:custGeom>
            <a:avLst/>
            <a:gdLst/>
            <a:ahLst/>
            <a:cxnLst/>
            <a:rect l="l" t="t" r="r" b="b"/>
            <a:pathLst>
              <a:path w="35950" h="59738">
                <a:moveTo>
                  <a:pt x="27728" y="47378"/>
                </a:moveTo>
                <a:lnTo>
                  <a:pt x="25785" y="50006"/>
                </a:lnTo>
                <a:lnTo>
                  <a:pt x="23842" y="52633"/>
                </a:lnTo>
                <a:lnTo>
                  <a:pt x="20840" y="53947"/>
                </a:lnTo>
                <a:lnTo>
                  <a:pt x="13764" y="53947"/>
                </a:lnTo>
                <a:lnTo>
                  <a:pt x="11373" y="53406"/>
                </a:lnTo>
                <a:lnTo>
                  <a:pt x="9604" y="52322"/>
                </a:lnTo>
                <a:lnTo>
                  <a:pt x="7835" y="51239"/>
                </a:lnTo>
                <a:lnTo>
                  <a:pt x="6950" y="49862"/>
                </a:lnTo>
                <a:lnTo>
                  <a:pt x="6950" y="47820"/>
                </a:lnTo>
                <a:lnTo>
                  <a:pt x="0" y="47820"/>
                </a:lnTo>
                <a:lnTo>
                  <a:pt x="0" y="51382"/>
                </a:lnTo>
                <a:lnTo>
                  <a:pt x="1538" y="54103"/>
                </a:lnTo>
                <a:lnTo>
                  <a:pt x="4615" y="56357"/>
                </a:lnTo>
                <a:lnTo>
                  <a:pt x="7692" y="58611"/>
                </a:lnTo>
                <a:lnTo>
                  <a:pt x="11784" y="59738"/>
                </a:lnTo>
                <a:lnTo>
                  <a:pt x="23319" y="59738"/>
                </a:lnTo>
                <a:lnTo>
                  <a:pt x="28102" y="57751"/>
                </a:lnTo>
                <a:lnTo>
                  <a:pt x="31241" y="53779"/>
                </a:lnTo>
                <a:lnTo>
                  <a:pt x="34380" y="49806"/>
                </a:lnTo>
                <a:lnTo>
                  <a:pt x="35950" y="45292"/>
                </a:lnTo>
                <a:lnTo>
                  <a:pt x="35950" y="36425"/>
                </a:lnTo>
                <a:lnTo>
                  <a:pt x="35090" y="33181"/>
                </a:lnTo>
                <a:lnTo>
                  <a:pt x="33371" y="30504"/>
                </a:lnTo>
                <a:lnTo>
                  <a:pt x="31652" y="27826"/>
                </a:lnTo>
                <a:lnTo>
                  <a:pt x="29149" y="25747"/>
                </a:lnTo>
                <a:lnTo>
                  <a:pt x="25860" y="24265"/>
                </a:lnTo>
                <a:lnTo>
                  <a:pt x="22571" y="22783"/>
                </a:lnTo>
                <a:lnTo>
                  <a:pt x="17925" y="22042"/>
                </a:lnTo>
                <a:lnTo>
                  <a:pt x="10164" y="22042"/>
                </a:lnTo>
                <a:lnTo>
                  <a:pt x="10164" y="6388"/>
                </a:lnTo>
                <a:lnTo>
                  <a:pt x="33633" y="6388"/>
                </a:lnTo>
                <a:lnTo>
                  <a:pt x="33633" y="0"/>
                </a:lnTo>
                <a:lnTo>
                  <a:pt x="3774" y="0"/>
                </a:lnTo>
                <a:lnTo>
                  <a:pt x="3774" y="28131"/>
                </a:lnTo>
                <a:lnTo>
                  <a:pt x="16978" y="28131"/>
                </a:lnTo>
                <a:lnTo>
                  <a:pt x="22223" y="29383"/>
                </a:lnTo>
                <a:lnTo>
                  <a:pt x="24813" y="31886"/>
                </a:lnTo>
                <a:lnTo>
                  <a:pt x="27404" y="34389"/>
                </a:lnTo>
                <a:lnTo>
                  <a:pt x="28700" y="37484"/>
                </a:lnTo>
                <a:lnTo>
                  <a:pt x="28700" y="44433"/>
                </a:lnTo>
                <a:lnTo>
                  <a:pt x="27728" y="4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5830918" y="3652647"/>
            <a:ext cx="18039" cy="31564"/>
          </a:xfrm>
          <a:custGeom>
            <a:avLst/>
            <a:gdLst/>
            <a:ahLst/>
            <a:cxnLst/>
            <a:rect l="l" t="t" r="r" b="b"/>
            <a:pathLst>
              <a:path w="19843" h="35772">
                <a:moveTo>
                  <a:pt x="7249" y="19240"/>
                </a:moveTo>
                <a:lnTo>
                  <a:pt x="7822" y="17123"/>
                </a:lnTo>
                <a:lnTo>
                  <a:pt x="8968" y="15056"/>
                </a:lnTo>
                <a:lnTo>
                  <a:pt x="10115" y="12988"/>
                </a:lnTo>
                <a:lnTo>
                  <a:pt x="11665" y="11407"/>
                </a:lnTo>
                <a:lnTo>
                  <a:pt x="13621" y="10311"/>
                </a:lnTo>
                <a:lnTo>
                  <a:pt x="15577" y="9215"/>
                </a:lnTo>
                <a:lnTo>
                  <a:pt x="17651" y="8667"/>
                </a:lnTo>
                <a:lnTo>
                  <a:pt x="19843" y="2876"/>
                </a:lnTo>
                <a:lnTo>
                  <a:pt x="16854" y="2876"/>
                </a:lnTo>
                <a:lnTo>
                  <a:pt x="14393" y="1917"/>
                </a:lnTo>
                <a:lnTo>
                  <a:pt x="12463" y="0"/>
                </a:lnTo>
                <a:lnTo>
                  <a:pt x="11248" y="5678"/>
                </a:lnTo>
                <a:lnTo>
                  <a:pt x="7461" y="7372"/>
                </a:lnTo>
                <a:lnTo>
                  <a:pt x="4640" y="9688"/>
                </a:lnTo>
                <a:lnTo>
                  <a:pt x="2784" y="12627"/>
                </a:lnTo>
                <a:lnTo>
                  <a:pt x="928" y="15566"/>
                </a:lnTo>
                <a:lnTo>
                  <a:pt x="0" y="18642"/>
                </a:lnTo>
                <a:lnTo>
                  <a:pt x="0" y="24869"/>
                </a:lnTo>
                <a:lnTo>
                  <a:pt x="822" y="27820"/>
                </a:lnTo>
                <a:lnTo>
                  <a:pt x="2466" y="30709"/>
                </a:lnTo>
                <a:lnTo>
                  <a:pt x="4110" y="33598"/>
                </a:lnTo>
                <a:lnTo>
                  <a:pt x="6334" y="35772"/>
                </a:lnTo>
                <a:lnTo>
                  <a:pt x="7249" y="23499"/>
                </a:lnTo>
                <a:lnTo>
                  <a:pt x="7249" y="19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5833024" y="3633198"/>
            <a:ext cx="34006" cy="54226"/>
          </a:xfrm>
          <a:custGeom>
            <a:avLst/>
            <a:gdLst/>
            <a:ahLst/>
            <a:cxnLst/>
            <a:rect l="l" t="t" r="r" b="b"/>
            <a:pathLst>
              <a:path w="37407" h="61456">
                <a:moveTo>
                  <a:pt x="27292" y="35030"/>
                </a:moveTo>
                <a:lnTo>
                  <a:pt x="28438" y="37098"/>
                </a:lnTo>
                <a:lnTo>
                  <a:pt x="29585" y="39165"/>
                </a:lnTo>
                <a:lnTo>
                  <a:pt x="30157" y="41282"/>
                </a:lnTo>
                <a:lnTo>
                  <a:pt x="30157" y="45541"/>
                </a:lnTo>
                <a:lnTo>
                  <a:pt x="29616" y="47584"/>
                </a:lnTo>
                <a:lnTo>
                  <a:pt x="28532" y="49576"/>
                </a:lnTo>
                <a:lnTo>
                  <a:pt x="27448" y="51568"/>
                </a:lnTo>
                <a:lnTo>
                  <a:pt x="25904" y="53075"/>
                </a:lnTo>
                <a:lnTo>
                  <a:pt x="23898" y="54096"/>
                </a:lnTo>
                <a:lnTo>
                  <a:pt x="21892" y="55118"/>
                </a:lnTo>
                <a:lnTo>
                  <a:pt x="19768" y="55628"/>
                </a:lnTo>
                <a:lnTo>
                  <a:pt x="15309" y="55628"/>
                </a:lnTo>
                <a:lnTo>
                  <a:pt x="13198" y="55118"/>
                </a:lnTo>
                <a:lnTo>
                  <a:pt x="11192" y="54096"/>
                </a:lnTo>
                <a:lnTo>
                  <a:pt x="9186" y="53075"/>
                </a:lnTo>
                <a:lnTo>
                  <a:pt x="7642" y="51568"/>
                </a:lnTo>
                <a:lnTo>
                  <a:pt x="6558" y="49576"/>
                </a:lnTo>
                <a:lnTo>
                  <a:pt x="5474" y="47584"/>
                </a:lnTo>
                <a:lnTo>
                  <a:pt x="4932" y="45541"/>
                </a:lnTo>
                <a:lnTo>
                  <a:pt x="4017" y="57814"/>
                </a:lnTo>
                <a:lnTo>
                  <a:pt x="6820" y="59271"/>
                </a:lnTo>
                <a:lnTo>
                  <a:pt x="9622" y="60728"/>
                </a:lnTo>
                <a:lnTo>
                  <a:pt x="13191" y="61456"/>
                </a:lnTo>
                <a:lnTo>
                  <a:pt x="21886" y="61456"/>
                </a:lnTo>
                <a:lnTo>
                  <a:pt x="25468" y="60728"/>
                </a:lnTo>
                <a:lnTo>
                  <a:pt x="28270" y="59271"/>
                </a:lnTo>
                <a:lnTo>
                  <a:pt x="31073" y="57814"/>
                </a:lnTo>
                <a:lnTo>
                  <a:pt x="33297" y="55641"/>
                </a:lnTo>
                <a:lnTo>
                  <a:pt x="34941" y="52752"/>
                </a:lnTo>
                <a:lnTo>
                  <a:pt x="36585" y="49862"/>
                </a:lnTo>
                <a:lnTo>
                  <a:pt x="37407" y="46911"/>
                </a:lnTo>
                <a:lnTo>
                  <a:pt x="37407" y="40684"/>
                </a:lnTo>
                <a:lnTo>
                  <a:pt x="36473" y="37608"/>
                </a:lnTo>
                <a:lnTo>
                  <a:pt x="34605" y="34669"/>
                </a:lnTo>
                <a:lnTo>
                  <a:pt x="32736" y="31730"/>
                </a:lnTo>
                <a:lnTo>
                  <a:pt x="29908" y="29414"/>
                </a:lnTo>
                <a:lnTo>
                  <a:pt x="26121" y="27720"/>
                </a:lnTo>
                <a:lnTo>
                  <a:pt x="29111" y="26251"/>
                </a:lnTo>
                <a:lnTo>
                  <a:pt x="31353" y="24446"/>
                </a:lnTo>
                <a:lnTo>
                  <a:pt x="32848" y="22303"/>
                </a:lnTo>
                <a:lnTo>
                  <a:pt x="34343" y="20161"/>
                </a:lnTo>
                <a:lnTo>
                  <a:pt x="35090" y="17696"/>
                </a:lnTo>
                <a:lnTo>
                  <a:pt x="35090" y="12191"/>
                </a:lnTo>
                <a:lnTo>
                  <a:pt x="34349" y="9645"/>
                </a:lnTo>
                <a:lnTo>
                  <a:pt x="32867" y="7266"/>
                </a:lnTo>
                <a:lnTo>
                  <a:pt x="31385" y="4887"/>
                </a:lnTo>
                <a:lnTo>
                  <a:pt x="29229" y="3082"/>
                </a:lnTo>
                <a:lnTo>
                  <a:pt x="26402" y="1849"/>
                </a:lnTo>
                <a:lnTo>
                  <a:pt x="23574" y="616"/>
                </a:lnTo>
                <a:lnTo>
                  <a:pt x="20615" y="0"/>
                </a:lnTo>
                <a:lnTo>
                  <a:pt x="14462" y="0"/>
                </a:lnTo>
                <a:lnTo>
                  <a:pt x="11516" y="610"/>
                </a:lnTo>
                <a:lnTo>
                  <a:pt x="8688" y="1830"/>
                </a:lnTo>
                <a:lnTo>
                  <a:pt x="5860" y="3051"/>
                </a:lnTo>
                <a:lnTo>
                  <a:pt x="3705" y="4857"/>
                </a:lnTo>
                <a:lnTo>
                  <a:pt x="2223" y="7247"/>
                </a:lnTo>
                <a:lnTo>
                  <a:pt x="741" y="9638"/>
                </a:lnTo>
                <a:lnTo>
                  <a:pt x="0" y="12191"/>
                </a:lnTo>
                <a:lnTo>
                  <a:pt x="0" y="17696"/>
                </a:lnTo>
                <a:lnTo>
                  <a:pt x="747" y="20161"/>
                </a:lnTo>
                <a:lnTo>
                  <a:pt x="2242" y="22303"/>
                </a:lnTo>
                <a:lnTo>
                  <a:pt x="3737" y="24446"/>
                </a:lnTo>
                <a:lnTo>
                  <a:pt x="5966" y="26251"/>
                </a:lnTo>
                <a:lnTo>
                  <a:pt x="8931" y="27720"/>
                </a:lnTo>
                <a:lnTo>
                  <a:pt x="10146" y="22042"/>
                </a:lnTo>
                <a:lnTo>
                  <a:pt x="8215" y="20124"/>
                </a:lnTo>
                <a:lnTo>
                  <a:pt x="7249" y="17870"/>
                </a:lnTo>
                <a:lnTo>
                  <a:pt x="7249" y="12440"/>
                </a:lnTo>
                <a:lnTo>
                  <a:pt x="8290" y="10149"/>
                </a:lnTo>
                <a:lnTo>
                  <a:pt x="10370" y="8406"/>
                </a:lnTo>
                <a:lnTo>
                  <a:pt x="12450" y="6662"/>
                </a:lnTo>
                <a:lnTo>
                  <a:pt x="14836" y="5790"/>
                </a:lnTo>
                <a:lnTo>
                  <a:pt x="20242" y="5790"/>
                </a:lnTo>
                <a:lnTo>
                  <a:pt x="22640" y="6662"/>
                </a:lnTo>
                <a:lnTo>
                  <a:pt x="24720" y="8406"/>
                </a:lnTo>
                <a:lnTo>
                  <a:pt x="26800" y="10149"/>
                </a:lnTo>
                <a:lnTo>
                  <a:pt x="27840" y="12440"/>
                </a:lnTo>
                <a:lnTo>
                  <a:pt x="27840" y="17870"/>
                </a:lnTo>
                <a:lnTo>
                  <a:pt x="26869" y="20124"/>
                </a:lnTo>
                <a:lnTo>
                  <a:pt x="24926" y="22042"/>
                </a:lnTo>
                <a:lnTo>
                  <a:pt x="22982" y="23960"/>
                </a:lnTo>
                <a:lnTo>
                  <a:pt x="20516" y="24918"/>
                </a:lnTo>
                <a:lnTo>
                  <a:pt x="17526" y="24918"/>
                </a:lnTo>
                <a:lnTo>
                  <a:pt x="15334" y="30709"/>
                </a:lnTo>
                <a:lnTo>
                  <a:pt x="19719" y="30709"/>
                </a:lnTo>
                <a:lnTo>
                  <a:pt x="21799" y="31257"/>
                </a:lnTo>
                <a:lnTo>
                  <a:pt x="23767" y="32353"/>
                </a:lnTo>
                <a:lnTo>
                  <a:pt x="25735" y="33449"/>
                </a:lnTo>
                <a:lnTo>
                  <a:pt x="27292" y="350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5628584" y="3671158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5620996" y="3633198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5669489" y="3681524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5698161" y="3671158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5690574" y="3633198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6100306" y="3633198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6148799" y="3681524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6176237" y="3634715"/>
            <a:ext cx="16986" cy="51161"/>
          </a:xfrm>
          <a:custGeom>
            <a:avLst/>
            <a:gdLst/>
            <a:ahLst/>
            <a:cxnLst/>
            <a:rect l="l" t="t" r="r" b="b"/>
            <a:pathLst>
              <a:path w="18685" h="57982">
                <a:moveTo>
                  <a:pt x="11734" y="7210"/>
                </a:moveTo>
                <a:lnTo>
                  <a:pt x="11734" y="57982"/>
                </a:lnTo>
                <a:lnTo>
                  <a:pt x="18685" y="57982"/>
                </a:lnTo>
                <a:lnTo>
                  <a:pt x="18685" y="0"/>
                </a:lnTo>
                <a:lnTo>
                  <a:pt x="11734" y="0"/>
                </a:lnTo>
                <a:lnTo>
                  <a:pt x="0" y="5417"/>
                </a:lnTo>
                <a:lnTo>
                  <a:pt x="0" y="11880"/>
                </a:lnTo>
                <a:lnTo>
                  <a:pt x="11734" y="7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6219190" y="3634715"/>
            <a:ext cx="32682" cy="52710"/>
          </a:xfrm>
          <a:custGeom>
            <a:avLst/>
            <a:gdLst/>
            <a:ahLst/>
            <a:cxnLst/>
            <a:rect l="l" t="t" r="r" b="b"/>
            <a:pathLst>
              <a:path w="35950" h="59738">
                <a:moveTo>
                  <a:pt x="27728" y="47378"/>
                </a:moveTo>
                <a:lnTo>
                  <a:pt x="25785" y="50006"/>
                </a:lnTo>
                <a:lnTo>
                  <a:pt x="23842" y="52633"/>
                </a:lnTo>
                <a:lnTo>
                  <a:pt x="20840" y="53947"/>
                </a:lnTo>
                <a:lnTo>
                  <a:pt x="13764" y="53947"/>
                </a:lnTo>
                <a:lnTo>
                  <a:pt x="11373" y="53406"/>
                </a:lnTo>
                <a:lnTo>
                  <a:pt x="9604" y="52322"/>
                </a:lnTo>
                <a:lnTo>
                  <a:pt x="7835" y="51239"/>
                </a:lnTo>
                <a:lnTo>
                  <a:pt x="6950" y="49862"/>
                </a:lnTo>
                <a:lnTo>
                  <a:pt x="6950" y="47820"/>
                </a:lnTo>
                <a:lnTo>
                  <a:pt x="0" y="47820"/>
                </a:lnTo>
                <a:lnTo>
                  <a:pt x="0" y="51382"/>
                </a:lnTo>
                <a:lnTo>
                  <a:pt x="1538" y="54103"/>
                </a:lnTo>
                <a:lnTo>
                  <a:pt x="4615" y="56357"/>
                </a:lnTo>
                <a:lnTo>
                  <a:pt x="7692" y="58611"/>
                </a:lnTo>
                <a:lnTo>
                  <a:pt x="11784" y="59738"/>
                </a:lnTo>
                <a:lnTo>
                  <a:pt x="23319" y="59738"/>
                </a:lnTo>
                <a:lnTo>
                  <a:pt x="28102" y="57751"/>
                </a:lnTo>
                <a:lnTo>
                  <a:pt x="31241" y="53779"/>
                </a:lnTo>
                <a:lnTo>
                  <a:pt x="34380" y="49806"/>
                </a:lnTo>
                <a:lnTo>
                  <a:pt x="35950" y="45292"/>
                </a:lnTo>
                <a:lnTo>
                  <a:pt x="35950" y="36425"/>
                </a:lnTo>
                <a:lnTo>
                  <a:pt x="35090" y="33181"/>
                </a:lnTo>
                <a:lnTo>
                  <a:pt x="33371" y="30504"/>
                </a:lnTo>
                <a:lnTo>
                  <a:pt x="31652" y="27826"/>
                </a:lnTo>
                <a:lnTo>
                  <a:pt x="29149" y="25747"/>
                </a:lnTo>
                <a:lnTo>
                  <a:pt x="25860" y="24265"/>
                </a:lnTo>
                <a:lnTo>
                  <a:pt x="22571" y="22783"/>
                </a:lnTo>
                <a:lnTo>
                  <a:pt x="17925" y="22042"/>
                </a:lnTo>
                <a:lnTo>
                  <a:pt x="10164" y="22042"/>
                </a:lnTo>
                <a:lnTo>
                  <a:pt x="10164" y="6388"/>
                </a:lnTo>
                <a:lnTo>
                  <a:pt x="33633" y="6388"/>
                </a:lnTo>
                <a:lnTo>
                  <a:pt x="33633" y="0"/>
                </a:lnTo>
                <a:lnTo>
                  <a:pt x="3774" y="0"/>
                </a:lnTo>
                <a:lnTo>
                  <a:pt x="3774" y="28131"/>
                </a:lnTo>
                <a:lnTo>
                  <a:pt x="16978" y="28131"/>
                </a:lnTo>
                <a:lnTo>
                  <a:pt x="22223" y="29383"/>
                </a:lnTo>
                <a:lnTo>
                  <a:pt x="24813" y="31886"/>
                </a:lnTo>
                <a:lnTo>
                  <a:pt x="27405" y="34389"/>
                </a:lnTo>
                <a:lnTo>
                  <a:pt x="28700" y="37484"/>
                </a:lnTo>
                <a:lnTo>
                  <a:pt x="28700" y="44433"/>
                </a:lnTo>
                <a:lnTo>
                  <a:pt x="27728" y="4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6075823" y="3665157"/>
            <a:ext cx="21097" cy="0"/>
          </a:xfrm>
          <a:custGeom>
            <a:avLst/>
            <a:gdLst/>
            <a:ahLst/>
            <a:cxnLst/>
            <a:rect l="l" t="t" r="r" b="b"/>
            <a:pathLst>
              <a:path w="23207">
                <a:moveTo>
                  <a:pt x="0" y="0"/>
                </a:moveTo>
                <a:lnTo>
                  <a:pt x="23207" y="0"/>
                </a:lnTo>
              </a:path>
            </a:pathLst>
          </a:custGeom>
          <a:ln w="70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6107894" y="3671158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6626001" y="3633198"/>
            <a:ext cx="247495" cy="54226"/>
          </a:xfrm>
          <a:custGeom>
            <a:avLst/>
            <a:gdLst/>
            <a:ahLst/>
            <a:cxnLst/>
            <a:rect l="l" t="t" r="r" b="b"/>
            <a:pathLst>
              <a:path w="272244" h="61456">
                <a:moveTo>
                  <a:pt x="127296" y="42030"/>
                </a:moveTo>
                <a:lnTo>
                  <a:pt x="155137" y="42030"/>
                </a:lnTo>
                <a:lnTo>
                  <a:pt x="134957" y="36238"/>
                </a:lnTo>
                <a:lnTo>
                  <a:pt x="155137" y="10909"/>
                </a:lnTo>
                <a:lnTo>
                  <a:pt x="155137" y="36238"/>
                </a:lnTo>
                <a:lnTo>
                  <a:pt x="134957" y="36238"/>
                </a:lnTo>
                <a:lnTo>
                  <a:pt x="155137" y="42030"/>
                </a:lnTo>
                <a:lnTo>
                  <a:pt x="155137" y="59700"/>
                </a:lnTo>
                <a:lnTo>
                  <a:pt x="162088" y="59700"/>
                </a:lnTo>
                <a:lnTo>
                  <a:pt x="162088" y="42030"/>
                </a:lnTo>
                <a:lnTo>
                  <a:pt x="170198" y="42030"/>
                </a:lnTo>
                <a:lnTo>
                  <a:pt x="170198" y="36238"/>
                </a:lnTo>
                <a:lnTo>
                  <a:pt x="162088" y="36238"/>
                </a:lnTo>
                <a:lnTo>
                  <a:pt x="162088" y="1718"/>
                </a:lnTo>
                <a:lnTo>
                  <a:pt x="155137" y="1718"/>
                </a:lnTo>
                <a:lnTo>
                  <a:pt x="127296" y="36238"/>
                </a:lnTo>
                <a:lnTo>
                  <a:pt x="127296" y="42030"/>
                </a:lnTo>
                <a:close/>
              </a:path>
              <a:path w="272244" h="61456">
                <a:moveTo>
                  <a:pt x="189120" y="48063"/>
                </a:moveTo>
                <a:lnTo>
                  <a:pt x="186927" y="43019"/>
                </a:lnTo>
                <a:lnTo>
                  <a:pt x="188329" y="58698"/>
                </a:lnTo>
                <a:lnTo>
                  <a:pt x="193430" y="61456"/>
                </a:lnTo>
                <a:lnTo>
                  <a:pt x="191312" y="53106"/>
                </a:lnTo>
                <a:lnTo>
                  <a:pt x="189120" y="48063"/>
                </a:lnTo>
                <a:close/>
              </a:path>
              <a:path w="272244" h="61456">
                <a:moveTo>
                  <a:pt x="178581" y="30709"/>
                </a:moveTo>
                <a:lnTo>
                  <a:pt x="178581" y="40174"/>
                </a:lnTo>
                <a:lnTo>
                  <a:pt x="180531" y="47665"/>
                </a:lnTo>
                <a:lnTo>
                  <a:pt x="184430" y="53181"/>
                </a:lnTo>
                <a:lnTo>
                  <a:pt x="188329" y="58698"/>
                </a:lnTo>
                <a:lnTo>
                  <a:pt x="186927" y="43019"/>
                </a:lnTo>
                <a:lnTo>
                  <a:pt x="185831" y="37235"/>
                </a:lnTo>
                <a:lnTo>
                  <a:pt x="185831" y="24209"/>
                </a:lnTo>
                <a:lnTo>
                  <a:pt x="186927" y="18431"/>
                </a:lnTo>
                <a:lnTo>
                  <a:pt x="189120" y="13374"/>
                </a:lnTo>
                <a:lnTo>
                  <a:pt x="191312" y="8318"/>
                </a:lnTo>
                <a:lnTo>
                  <a:pt x="194850" y="5790"/>
                </a:lnTo>
                <a:lnTo>
                  <a:pt x="204641" y="5790"/>
                </a:lnTo>
                <a:lnTo>
                  <a:pt x="208191" y="8318"/>
                </a:lnTo>
                <a:lnTo>
                  <a:pt x="210384" y="13374"/>
                </a:lnTo>
                <a:lnTo>
                  <a:pt x="212576" y="18431"/>
                </a:lnTo>
                <a:lnTo>
                  <a:pt x="213672" y="24209"/>
                </a:lnTo>
                <a:lnTo>
                  <a:pt x="213672" y="37235"/>
                </a:lnTo>
                <a:lnTo>
                  <a:pt x="212576" y="43019"/>
                </a:lnTo>
                <a:lnTo>
                  <a:pt x="210384" y="48063"/>
                </a:lnTo>
                <a:lnTo>
                  <a:pt x="208191" y="53106"/>
                </a:lnTo>
                <a:lnTo>
                  <a:pt x="204641" y="55628"/>
                </a:lnTo>
                <a:lnTo>
                  <a:pt x="194850" y="55628"/>
                </a:lnTo>
                <a:lnTo>
                  <a:pt x="191312" y="53106"/>
                </a:lnTo>
                <a:lnTo>
                  <a:pt x="193430" y="61456"/>
                </a:lnTo>
                <a:lnTo>
                  <a:pt x="206061" y="61456"/>
                </a:lnTo>
                <a:lnTo>
                  <a:pt x="211174" y="58698"/>
                </a:lnTo>
                <a:lnTo>
                  <a:pt x="215074" y="53181"/>
                </a:lnTo>
                <a:lnTo>
                  <a:pt x="218972" y="47665"/>
                </a:lnTo>
                <a:lnTo>
                  <a:pt x="220922" y="40174"/>
                </a:lnTo>
                <a:lnTo>
                  <a:pt x="220922" y="21245"/>
                </a:lnTo>
                <a:lnTo>
                  <a:pt x="218972" y="13761"/>
                </a:lnTo>
                <a:lnTo>
                  <a:pt x="215074" y="8256"/>
                </a:lnTo>
                <a:lnTo>
                  <a:pt x="211174" y="2752"/>
                </a:lnTo>
                <a:lnTo>
                  <a:pt x="206061" y="0"/>
                </a:lnTo>
                <a:lnTo>
                  <a:pt x="193430" y="0"/>
                </a:lnTo>
                <a:lnTo>
                  <a:pt x="188329" y="2752"/>
                </a:lnTo>
                <a:lnTo>
                  <a:pt x="184430" y="8256"/>
                </a:lnTo>
                <a:lnTo>
                  <a:pt x="180531" y="13761"/>
                </a:lnTo>
                <a:lnTo>
                  <a:pt x="178581" y="21245"/>
                </a:lnTo>
                <a:lnTo>
                  <a:pt x="178581" y="30709"/>
                </a:lnTo>
                <a:close/>
              </a:path>
              <a:path w="272244" h="61456">
                <a:moveTo>
                  <a:pt x="229343" y="42030"/>
                </a:moveTo>
                <a:lnTo>
                  <a:pt x="257184" y="42030"/>
                </a:lnTo>
                <a:lnTo>
                  <a:pt x="237004" y="36238"/>
                </a:lnTo>
                <a:lnTo>
                  <a:pt x="257184" y="10909"/>
                </a:lnTo>
                <a:lnTo>
                  <a:pt x="257184" y="36238"/>
                </a:lnTo>
                <a:lnTo>
                  <a:pt x="237004" y="36238"/>
                </a:lnTo>
                <a:lnTo>
                  <a:pt x="257184" y="42030"/>
                </a:lnTo>
                <a:lnTo>
                  <a:pt x="257184" y="59700"/>
                </a:lnTo>
                <a:lnTo>
                  <a:pt x="264135" y="59700"/>
                </a:lnTo>
                <a:lnTo>
                  <a:pt x="264135" y="42030"/>
                </a:lnTo>
                <a:lnTo>
                  <a:pt x="272244" y="42030"/>
                </a:lnTo>
                <a:lnTo>
                  <a:pt x="272244" y="36238"/>
                </a:lnTo>
                <a:lnTo>
                  <a:pt x="264135" y="36238"/>
                </a:lnTo>
                <a:lnTo>
                  <a:pt x="264135" y="1718"/>
                </a:lnTo>
                <a:lnTo>
                  <a:pt x="257184" y="1718"/>
                </a:lnTo>
                <a:lnTo>
                  <a:pt x="229343" y="36238"/>
                </a:lnTo>
                <a:lnTo>
                  <a:pt x="229343" y="42030"/>
                </a:lnTo>
                <a:close/>
              </a:path>
              <a:path w="272244" h="61456">
                <a:moveTo>
                  <a:pt x="10538" y="48063"/>
                </a:moveTo>
                <a:lnTo>
                  <a:pt x="8346" y="43019"/>
                </a:lnTo>
                <a:lnTo>
                  <a:pt x="9747" y="58698"/>
                </a:lnTo>
                <a:lnTo>
                  <a:pt x="14848" y="61456"/>
                </a:lnTo>
                <a:lnTo>
                  <a:pt x="12731" y="53106"/>
                </a:lnTo>
                <a:lnTo>
                  <a:pt x="10538" y="48063"/>
                </a:lnTo>
                <a:close/>
              </a:path>
              <a:path w="272244" h="61456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4"/>
                </a:lnTo>
                <a:lnTo>
                  <a:pt x="12731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10" y="8318"/>
                </a:lnTo>
                <a:lnTo>
                  <a:pt x="31802" y="13374"/>
                </a:lnTo>
                <a:lnTo>
                  <a:pt x="33994" y="18431"/>
                </a:lnTo>
                <a:lnTo>
                  <a:pt x="35091" y="24209"/>
                </a:lnTo>
                <a:lnTo>
                  <a:pt x="35091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10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1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  <a:path w="272244" h="61456">
                <a:moveTo>
                  <a:pt x="53340" y="49837"/>
                </a:moveTo>
                <a:lnTo>
                  <a:pt x="53340" y="59700"/>
                </a:lnTo>
                <a:lnTo>
                  <a:pt x="63206" y="59700"/>
                </a:lnTo>
                <a:lnTo>
                  <a:pt x="63206" y="49837"/>
                </a:lnTo>
                <a:lnTo>
                  <a:pt x="53340" y="49837"/>
                </a:lnTo>
                <a:close/>
              </a:path>
              <a:path w="272244" h="61456">
                <a:moveTo>
                  <a:pt x="76273" y="42030"/>
                </a:moveTo>
                <a:lnTo>
                  <a:pt x="104114" y="42030"/>
                </a:lnTo>
                <a:lnTo>
                  <a:pt x="83934" y="36238"/>
                </a:lnTo>
                <a:lnTo>
                  <a:pt x="104114" y="10909"/>
                </a:lnTo>
                <a:lnTo>
                  <a:pt x="104114" y="36238"/>
                </a:lnTo>
                <a:lnTo>
                  <a:pt x="83934" y="36238"/>
                </a:lnTo>
                <a:lnTo>
                  <a:pt x="104114" y="42030"/>
                </a:lnTo>
                <a:lnTo>
                  <a:pt x="104114" y="59700"/>
                </a:lnTo>
                <a:lnTo>
                  <a:pt x="111065" y="59700"/>
                </a:lnTo>
                <a:lnTo>
                  <a:pt x="111065" y="42030"/>
                </a:lnTo>
                <a:lnTo>
                  <a:pt x="119174" y="42030"/>
                </a:lnTo>
                <a:lnTo>
                  <a:pt x="119174" y="36238"/>
                </a:lnTo>
                <a:lnTo>
                  <a:pt x="111065" y="36238"/>
                </a:lnTo>
                <a:lnTo>
                  <a:pt x="111065" y="1718"/>
                </a:lnTo>
                <a:lnTo>
                  <a:pt x="104114" y="1718"/>
                </a:lnTo>
                <a:lnTo>
                  <a:pt x="76273" y="36238"/>
                </a:lnTo>
                <a:lnTo>
                  <a:pt x="76273" y="420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7111665" y="3633198"/>
            <a:ext cx="148100" cy="54226"/>
          </a:xfrm>
          <a:custGeom>
            <a:avLst/>
            <a:gdLst/>
            <a:ahLst/>
            <a:cxnLst/>
            <a:rect l="l" t="t" r="r" b="b"/>
            <a:pathLst>
              <a:path w="162910" h="61456">
                <a:moveTo>
                  <a:pt x="46352" y="49837"/>
                </a:moveTo>
                <a:lnTo>
                  <a:pt x="46352" y="59700"/>
                </a:lnTo>
                <a:lnTo>
                  <a:pt x="56217" y="59700"/>
                </a:lnTo>
                <a:lnTo>
                  <a:pt x="56217" y="49837"/>
                </a:lnTo>
                <a:lnTo>
                  <a:pt x="46352" y="49837"/>
                </a:lnTo>
                <a:close/>
              </a:path>
              <a:path w="162910" h="61456">
                <a:moveTo>
                  <a:pt x="89079" y="37098"/>
                </a:moveTo>
                <a:lnTo>
                  <a:pt x="90847" y="36824"/>
                </a:lnTo>
                <a:lnTo>
                  <a:pt x="94136" y="35728"/>
                </a:lnTo>
                <a:lnTo>
                  <a:pt x="97443" y="33791"/>
                </a:lnTo>
                <a:lnTo>
                  <a:pt x="100775" y="31021"/>
                </a:lnTo>
                <a:lnTo>
                  <a:pt x="102470" y="28804"/>
                </a:lnTo>
                <a:lnTo>
                  <a:pt x="102507" y="35317"/>
                </a:lnTo>
                <a:lnTo>
                  <a:pt x="101834" y="39645"/>
                </a:lnTo>
                <a:lnTo>
                  <a:pt x="100489" y="43841"/>
                </a:lnTo>
                <a:lnTo>
                  <a:pt x="99144" y="48038"/>
                </a:lnTo>
                <a:lnTo>
                  <a:pt x="97319" y="51058"/>
                </a:lnTo>
                <a:lnTo>
                  <a:pt x="95014" y="52901"/>
                </a:lnTo>
                <a:lnTo>
                  <a:pt x="92710" y="54744"/>
                </a:lnTo>
                <a:lnTo>
                  <a:pt x="90013" y="55666"/>
                </a:lnTo>
                <a:lnTo>
                  <a:pt x="84308" y="55666"/>
                </a:lnTo>
                <a:lnTo>
                  <a:pt x="82352" y="55149"/>
                </a:lnTo>
                <a:lnTo>
                  <a:pt x="79761" y="53082"/>
                </a:lnTo>
                <a:lnTo>
                  <a:pt x="79113" y="50435"/>
                </a:lnTo>
                <a:lnTo>
                  <a:pt x="72162" y="50435"/>
                </a:lnTo>
                <a:lnTo>
                  <a:pt x="72162" y="53573"/>
                </a:lnTo>
                <a:lnTo>
                  <a:pt x="73408" y="56039"/>
                </a:lnTo>
                <a:lnTo>
                  <a:pt x="75899" y="58206"/>
                </a:lnTo>
                <a:lnTo>
                  <a:pt x="78391" y="60373"/>
                </a:lnTo>
                <a:lnTo>
                  <a:pt x="82102" y="61456"/>
                </a:lnTo>
                <a:lnTo>
                  <a:pt x="94286" y="61456"/>
                </a:lnTo>
                <a:lnTo>
                  <a:pt x="99853" y="58642"/>
                </a:lnTo>
                <a:lnTo>
                  <a:pt x="103740" y="53013"/>
                </a:lnTo>
                <a:lnTo>
                  <a:pt x="107627" y="47384"/>
                </a:lnTo>
                <a:lnTo>
                  <a:pt x="109570" y="39825"/>
                </a:lnTo>
                <a:lnTo>
                  <a:pt x="109570" y="23661"/>
                </a:lnTo>
                <a:lnTo>
                  <a:pt x="108711" y="18063"/>
                </a:lnTo>
                <a:lnTo>
                  <a:pt x="106992" y="13542"/>
                </a:lnTo>
                <a:lnTo>
                  <a:pt x="105272" y="9022"/>
                </a:lnTo>
                <a:lnTo>
                  <a:pt x="102737" y="5635"/>
                </a:lnTo>
                <a:lnTo>
                  <a:pt x="99387" y="3381"/>
                </a:lnTo>
                <a:lnTo>
                  <a:pt x="96036" y="1127"/>
                </a:lnTo>
                <a:lnTo>
                  <a:pt x="92454" y="0"/>
                </a:lnTo>
                <a:lnTo>
                  <a:pt x="85354" y="0"/>
                </a:lnTo>
                <a:lnTo>
                  <a:pt x="82321" y="815"/>
                </a:lnTo>
                <a:lnTo>
                  <a:pt x="79543" y="2447"/>
                </a:lnTo>
                <a:lnTo>
                  <a:pt x="77955" y="15267"/>
                </a:lnTo>
                <a:lnTo>
                  <a:pt x="78976" y="12110"/>
                </a:lnTo>
                <a:lnTo>
                  <a:pt x="81019" y="9582"/>
                </a:lnTo>
                <a:lnTo>
                  <a:pt x="83062" y="7054"/>
                </a:lnTo>
                <a:lnTo>
                  <a:pt x="85591" y="5790"/>
                </a:lnTo>
                <a:lnTo>
                  <a:pt x="90773" y="5790"/>
                </a:lnTo>
                <a:lnTo>
                  <a:pt x="92784" y="6320"/>
                </a:lnTo>
                <a:lnTo>
                  <a:pt x="94640" y="7378"/>
                </a:lnTo>
                <a:lnTo>
                  <a:pt x="96497" y="8437"/>
                </a:lnTo>
                <a:lnTo>
                  <a:pt x="97948" y="9999"/>
                </a:lnTo>
                <a:lnTo>
                  <a:pt x="98994" y="12067"/>
                </a:lnTo>
                <a:lnTo>
                  <a:pt x="100041" y="14134"/>
                </a:lnTo>
                <a:lnTo>
                  <a:pt x="100564" y="16301"/>
                </a:lnTo>
                <a:lnTo>
                  <a:pt x="100564" y="22029"/>
                </a:lnTo>
                <a:lnTo>
                  <a:pt x="99492" y="25018"/>
                </a:lnTo>
                <a:lnTo>
                  <a:pt x="97350" y="27534"/>
                </a:lnTo>
                <a:lnTo>
                  <a:pt x="95207" y="30049"/>
                </a:lnTo>
                <a:lnTo>
                  <a:pt x="92442" y="31307"/>
                </a:lnTo>
                <a:lnTo>
                  <a:pt x="85964" y="31307"/>
                </a:lnTo>
                <a:lnTo>
                  <a:pt x="87185" y="37098"/>
                </a:lnTo>
                <a:lnTo>
                  <a:pt x="89079" y="37098"/>
                </a:lnTo>
                <a:close/>
              </a:path>
              <a:path w="162910" h="61456">
                <a:moveTo>
                  <a:pt x="72200" y="28194"/>
                </a:moveTo>
                <a:lnTo>
                  <a:pt x="75189" y="31755"/>
                </a:lnTo>
                <a:lnTo>
                  <a:pt x="78179" y="35317"/>
                </a:lnTo>
                <a:lnTo>
                  <a:pt x="82177" y="37098"/>
                </a:lnTo>
                <a:lnTo>
                  <a:pt x="87185" y="37098"/>
                </a:lnTo>
                <a:lnTo>
                  <a:pt x="85964" y="31307"/>
                </a:lnTo>
                <a:lnTo>
                  <a:pt x="83342" y="30211"/>
                </a:lnTo>
                <a:lnTo>
                  <a:pt x="81187" y="28019"/>
                </a:lnTo>
                <a:lnTo>
                  <a:pt x="79032" y="25828"/>
                </a:lnTo>
                <a:lnTo>
                  <a:pt x="77955" y="22839"/>
                </a:lnTo>
                <a:lnTo>
                  <a:pt x="77955" y="15267"/>
                </a:lnTo>
                <a:lnTo>
                  <a:pt x="79543" y="2447"/>
                </a:lnTo>
                <a:lnTo>
                  <a:pt x="76765" y="4078"/>
                </a:lnTo>
                <a:lnTo>
                  <a:pt x="74597" y="6332"/>
                </a:lnTo>
                <a:lnTo>
                  <a:pt x="73040" y="9209"/>
                </a:lnTo>
                <a:lnTo>
                  <a:pt x="71483" y="12085"/>
                </a:lnTo>
                <a:lnTo>
                  <a:pt x="70705" y="15305"/>
                </a:lnTo>
                <a:lnTo>
                  <a:pt x="70705" y="23897"/>
                </a:lnTo>
                <a:lnTo>
                  <a:pt x="72200" y="28194"/>
                </a:lnTo>
                <a:close/>
              </a:path>
              <a:path w="162910" h="61456">
                <a:moveTo>
                  <a:pt x="131108" y="48063"/>
                </a:moveTo>
                <a:lnTo>
                  <a:pt x="128915" y="43019"/>
                </a:lnTo>
                <a:lnTo>
                  <a:pt x="130317" y="58698"/>
                </a:lnTo>
                <a:lnTo>
                  <a:pt x="135418" y="61456"/>
                </a:lnTo>
                <a:lnTo>
                  <a:pt x="133300" y="53106"/>
                </a:lnTo>
                <a:lnTo>
                  <a:pt x="131108" y="48063"/>
                </a:lnTo>
                <a:close/>
              </a:path>
              <a:path w="162910" h="61456">
                <a:moveTo>
                  <a:pt x="120570" y="30709"/>
                </a:moveTo>
                <a:lnTo>
                  <a:pt x="120570" y="40174"/>
                </a:lnTo>
                <a:lnTo>
                  <a:pt x="122519" y="47665"/>
                </a:lnTo>
                <a:lnTo>
                  <a:pt x="126418" y="53181"/>
                </a:lnTo>
                <a:lnTo>
                  <a:pt x="130317" y="58698"/>
                </a:lnTo>
                <a:lnTo>
                  <a:pt x="128915" y="43019"/>
                </a:lnTo>
                <a:lnTo>
                  <a:pt x="127819" y="37235"/>
                </a:lnTo>
                <a:lnTo>
                  <a:pt x="127819" y="24209"/>
                </a:lnTo>
                <a:lnTo>
                  <a:pt x="128915" y="18431"/>
                </a:lnTo>
                <a:lnTo>
                  <a:pt x="131108" y="13374"/>
                </a:lnTo>
                <a:lnTo>
                  <a:pt x="133300" y="8318"/>
                </a:lnTo>
                <a:lnTo>
                  <a:pt x="136838" y="5790"/>
                </a:lnTo>
                <a:lnTo>
                  <a:pt x="146629" y="5790"/>
                </a:lnTo>
                <a:lnTo>
                  <a:pt x="150179" y="8318"/>
                </a:lnTo>
                <a:lnTo>
                  <a:pt x="152372" y="13374"/>
                </a:lnTo>
                <a:lnTo>
                  <a:pt x="154564" y="18431"/>
                </a:lnTo>
                <a:lnTo>
                  <a:pt x="155660" y="24209"/>
                </a:lnTo>
                <a:lnTo>
                  <a:pt x="155660" y="37235"/>
                </a:lnTo>
                <a:lnTo>
                  <a:pt x="154564" y="43019"/>
                </a:lnTo>
                <a:lnTo>
                  <a:pt x="152372" y="48063"/>
                </a:lnTo>
                <a:lnTo>
                  <a:pt x="150179" y="53106"/>
                </a:lnTo>
                <a:lnTo>
                  <a:pt x="146629" y="55628"/>
                </a:lnTo>
                <a:lnTo>
                  <a:pt x="136838" y="55628"/>
                </a:lnTo>
                <a:lnTo>
                  <a:pt x="133300" y="53106"/>
                </a:lnTo>
                <a:lnTo>
                  <a:pt x="135418" y="61456"/>
                </a:lnTo>
                <a:lnTo>
                  <a:pt x="148049" y="61456"/>
                </a:lnTo>
                <a:lnTo>
                  <a:pt x="153163" y="58698"/>
                </a:lnTo>
                <a:lnTo>
                  <a:pt x="157062" y="53181"/>
                </a:lnTo>
                <a:lnTo>
                  <a:pt x="160961" y="47665"/>
                </a:lnTo>
                <a:lnTo>
                  <a:pt x="162910" y="40174"/>
                </a:lnTo>
                <a:lnTo>
                  <a:pt x="162910" y="21245"/>
                </a:lnTo>
                <a:lnTo>
                  <a:pt x="160961" y="13761"/>
                </a:lnTo>
                <a:lnTo>
                  <a:pt x="157062" y="8256"/>
                </a:lnTo>
                <a:lnTo>
                  <a:pt x="153163" y="2752"/>
                </a:lnTo>
                <a:lnTo>
                  <a:pt x="148049" y="0"/>
                </a:lnTo>
                <a:lnTo>
                  <a:pt x="135418" y="0"/>
                </a:lnTo>
                <a:lnTo>
                  <a:pt x="130317" y="2752"/>
                </a:lnTo>
                <a:lnTo>
                  <a:pt x="126418" y="8256"/>
                </a:lnTo>
                <a:lnTo>
                  <a:pt x="122519" y="13761"/>
                </a:lnTo>
                <a:lnTo>
                  <a:pt x="120570" y="21245"/>
                </a:lnTo>
                <a:lnTo>
                  <a:pt x="120570" y="30709"/>
                </a:lnTo>
                <a:close/>
              </a:path>
              <a:path w="162910" h="61456">
                <a:moveTo>
                  <a:pt x="11734" y="8929"/>
                </a:moveTo>
                <a:lnTo>
                  <a:pt x="11734" y="59700"/>
                </a:lnTo>
                <a:lnTo>
                  <a:pt x="18685" y="59700"/>
                </a:lnTo>
                <a:lnTo>
                  <a:pt x="18685" y="1718"/>
                </a:lnTo>
                <a:lnTo>
                  <a:pt x="11734" y="1718"/>
                </a:lnTo>
                <a:lnTo>
                  <a:pt x="0" y="7135"/>
                </a:lnTo>
                <a:lnTo>
                  <a:pt x="0" y="13599"/>
                </a:lnTo>
                <a:lnTo>
                  <a:pt x="11734" y="89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7638593" y="3671158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5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7631005" y="3633198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5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5" y="18431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7679498" y="3681524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7702961" y="3633198"/>
            <a:ext cx="34007" cy="54226"/>
          </a:xfrm>
          <a:custGeom>
            <a:avLst/>
            <a:gdLst/>
            <a:ahLst/>
            <a:cxnLst/>
            <a:rect l="l" t="t" r="r" b="b"/>
            <a:pathLst>
              <a:path w="37408" h="61456">
                <a:moveTo>
                  <a:pt x="16916" y="37098"/>
                </a:moveTo>
                <a:lnTo>
                  <a:pt x="18685" y="36824"/>
                </a:lnTo>
                <a:lnTo>
                  <a:pt x="21973" y="35728"/>
                </a:lnTo>
                <a:lnTo>
                  <a:pt x="25281" y="33791"/>
                </a:lnTo>
                <a:lnTo>
                  <a:pt x="28613" y="31021"/>
                </a:lnTo>
                <a:lnTo>
                  <a:pt x="30307" y="28804"/>
                </a:lnTo>
                <a:lnTo>
                  <a:pt x="30345" y="35317"/>
                </a:lnTo>
                <a:lnTo>
                  <a:pt x="29672" y="39645"/>
                </a:lnTo>
                <a:lnTo>
                  <a:pt x="28327" y="43841"/>
                </a:lnTo>
                <a:lnTo>
                  <a:pt x="26981" y="48038"/>
                </a:lnTo>
                <a:lnTo>
                  <a:pt x="25156" y="51058"/>
                </a:lnTo>
                <a:lnTo>
                  <a:pt x="22852" y="52901"/>
                </a:lnTo>
                <a:lnTo>
                  <a:pt x="20547" y="54744"/>
                </a:lnTo>
                <a:lnTo>
                  <a:pt x="17850" y="55666"/>
                </a:lnTo>
                <a:lnTo>
                  <a:pt x="12145" y="55666"/>
                </a:lnTo>
                <a:lnTo>
                  <a:pt x="10189" y="55149"/>
                </a:lnTo>
                <a:lnTo>
                  <a:pt x="7598" y="53082"/>
                </a:lnTo>
                <a:lnTo>
                  <a:pt x="6951" y="50435"/>
                </a:lnTo>
                <a:lnTo>
                  <a:pt x="0" y="50435"/>
                </a:lnTo>
                <a:lnTo>
                  <a:pt x="0" y="53573"/>
                </a:lnTo>
                <a:lnTo>
                  <a:pt x="1245" y="56039"/>
                </a:lnTo>
                <a:lnTo>
                  <a:pt x="3737" y="58206"/>
                </a:lnTo>
                <a:lnTo>
                  <a:pt x="6228" y="60373"/>
                </a:lnTo>
                <a:lnTo>
                  <a:pt x="9940" y="61456"/>
                </a:lnTo>
                <a:lnTo>
                  <a:pt x="22123" y="61456"/>
                </a:lnTo>
                <a:lnTo>
                  <a:pt x="27691" y="58642"/>
                </a:lnTo>
                <a:lnTo>
                  <a:pt x="31578" y="53013"/>
                </a:lnTo>
                <a:lnTo>
                  <a:pt x="35464" y="47384"/>
                </a:lnTo>
                <a:lnTo>
                  <a:pt x="37408" y="39825"/>
                </a:lnTo>
                <a:lnTo>
                  <a:pt x="37408" y="23661"/>
                </a:lnTo>
                <a:lnTo>
                  <a:pt x="36548" y="18063"/>
                </a:lnTo>
                <a:lnTo>
                  <a:pt x="34829" y="13542"/>
                </a:lnTo>
                <a:lnTo>
                  <a:pt x="33110" y="9022"/>
                </a:lnTo>
                <a:lnTo>
                  <a:pt x="30575" y="5635"/>
                </a:lnTo>
                <a:lnTo>
                  <a:pt x="27224" y="3381"/>
                </a:lnTo>
                <a:lnTo>
                  <a:pt x="23873" y="1127"/>
                </a:lnTo>
                <a:lnTo>
                  <a:pt x="20292" y="0"/>
                </a:lnTo>
                <a:lnTo>
                  <a:pt x="13191" y="0"/>
                </a:lnTo>
                <a:lnTo>
                  <a:pt x="10158" y="815"/>
                </a:lnTo>
                <a:lnTo>
                  <a:pt x="7380" y="2447"/>
                </a:lnTo>
                <a:lnTo>
                  <a:pt x="5793" y="15267"/>
                </a:lnTo>
                <a:lnTo>
                  <a:pt x="6813" y="12110"/>
                </a:lnTo>
                <a:lnTo>
                  <a:pt x="8856" y="9582"/>
                </a:lnTo>
                <a:lnTo>
                  <a:pt x="10900" y="7054"/>
                </a:lnTo>
                <a:lnTo>
                  <a:pt x="13428" y="5790"/>
                </a:lnTo>
                <a:lnTo>
                  <a:pt x="18610" y="5790"/>
                </a:lnTo>
                <a:lnTo>
                  <a:pt x="20622" y="6320"/>
                </a:lnTo>
                <a:lnTo>
                  <a:pt x="22478" y="7378"/>
                </a:lnTo>
                <a:lnTo>
                  <a:pt x="24334" y="8437"/>
                </a:lnTo>
                <a:lnTo>
                  <a:pt x="25785" y="9999"/>
                </a:lnTo>
                <a:lnTo>
                  <a:pt x="26832" y="12067"/>
                </a:lnTo>
                <a:lnTo>
                  <a:pt x="27878" y="14134"/>
                </a:lnTo>
                <a:lnTo>
                  <a:pt x="28401" y="16301"/>
                </a:lnTo>
                <a:lnTo>
                  <a:pt x="28401" y="22029"/>
                </a:lnTo>
                <a:lnTo>
                  <a:pt x="27330" y="25018"/>
                </a:lnTo>
                <a:lnTo>
                  <a:pt x="25188" y="27534"/>
                </a:lnTo>
                <a:lnTo>
                  <a:pt x="23045" y="30049"/>
                </a:lnTo>
                <a:lnTo>
                  <a:pt x="20280" y="31307"/>
                </a:lnTo>
                <a:lnTo>
                  <a:pt x="13802" y="31307"/>
                </a:lnTo>
                <a:lnTo>
                  <a:pt x="15023" y="37098"/>
                </a:lnTo>
                <a:lnTo>
                  <a:pt x="16916" y="37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7701636" y="3635358"/>
            <a:ext cx="14982" cy="30574"/>
          </a:xfrm>
          <a:custGeom>
            <a:avLst/>
            <a:gdLst/>
            <a:ahLst/>
            <a:cxnLst/>
            <a:rect l="l" t="t" r="r" b="b"/>
            <a:pathLst>
              <a:path w="16480" h="34651">
                <a:moveTo>
                  <a:pt x="1494" y="25747"/>
                </a:moveTo>
                <a:lnTo>
                  <a:pt x="4484" y="29308"/>
                </a:lnTo>
                <a:lnTo>
                  <a:pt x="7473" y="32870"/>
                </a:lnTo>
                <a:lnTo>
                  <a:pt x="11472" y="34651"/>
                </a:lnTo>
                <a:lnTo>
                  <a:pt x="16480" y="34651"/>
                </a:lnTo>
                <a:lnTo>
                  <a:pt x="15259" y="28860"/>
                </a:lnTo>
                <a:lnTo>
                  <a:pt x="12637" y="27764"/>
                </a:lnTo>
                <a:lnTo>
                  <a:pt x="10481" y="25572"/>
                </a:lnTo>
                <a:lnTo>
                  <a:pt x="8327" y="23380"/>
                </a:lnTo>
                <a:lnTo>
                  <a:pt x="7249" y="20392"/>
                </a:lnTo>
                <a:lnTo>
                  <a:pt x="7249" y="12820"/>
                </a:lnTo>
                <a:lnTo>
                  <a:pt x="8837" y="0"/>
                </a:lnTo>
                <a:lnTo>
                  <a:pt x="6059" y="1631"/>
                </a:lnTo>
                <a:lnTo>
                  <a:pt x="3892" y="3885"/>
                </a:lnTo>
                <a:lnTo>
                  <a:pt x="2335" y="6762"/>
                </a:lnTo>
                <a:lnTo>
                  <a:pt x="778" y="9638"/>
                </a:lnTo>
                <a:lnTo>
                  <a:pt x="0" y="12858"/>
                </a:lnTo>
                <a:lnTo>
                  <a:pt x="0" y="21450"/>
                </a:lnTo>
                <a:lnTo>
                  <a:pt x="1494" y="25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7748293" y="3634715"/>
            <a:ext cx="35570" cy="51161"/>
          </a:xfrm>
          <a:custGeom>
            <a:avLst/>
            <a:gdLst/>
            <a:ahLst/>
            <a:cxnLst/>
            <a:rect l="l" t="t" r="r" b="b"/>
            <a:pathLst>
              <a:path w="39127" h="57982">
                <a:moveTo>
                  <a:pt x="15060" y="57982"/>
                </a:moveTo>
                <a:lnTo>
                  <a:pt x="15060" y="52615"/>
                </a:lnTo>
                <a:lnTo>
                  <a:pt x="15402" y="49688"/>
                </a:lnTo>
                <a:lnTo>
                  <a:pt x="16088" y="46326"/>
                </a:lnTo>
                <a:lnTo>
                  <a:pt x="16773" y="42963"/>
                </a:lnTo>
                <a:lnTo>
                  <a:pt x="18890" y="38032"/>
                </a:lnTo>
                <a:lnTo>
                  <a:pt x="22441" y="31531"/>
                </a:lnTo>
                <a:lnTo>
                  <a:pt x="25991" y="25031"/>
                </a:lnTo>
                <a:lnTo>
                  <a:pt x="29448" y="19514"/>
                </a:lnTo>
                <a:lnTo>
                  <a:pt x="32811" y="14981"/>
                </a:lnTo>
                <a:lnTo>
                  <a:pt x="38155" y="7808"/>
                </a:lnTo>
                <a:lnTo>
                  <a:pt x="39127" y="6388"/>
                </a:lnTo>
                <a:lnTo>
                  <a:pt x="39127" y="0"/>
                </a:lnTo>
                <a:lnTo>
                  <a:pt x="0" y="0"/>
                </a:lnTo>
                <a:lnTo>
                  <a:pt x="0" y="6388"/>
                </a:lnTo>
                <a:lnTo>
                  <a:pt x="32101" y="6388"/>
                </a:lnTo>
                <a:lnTo>
                  <a:pt x="30793" y="8181"/>
                </a:lnTo>
                <a:lnTo>
                  <a:pt x="27404" y="12839"/>
                </a:lnTo>
                <a:lnTo>
                  <a:pt x="23263" y="18798"/>
                </a:lnTo>
                <a:lnTo>
                  <a:pt x="18367" y="26058"/>
                </a:lnTo>
                <a:lnTo>
                  <a:pt x="13471" y="33318"/>
                </a:lnTo>
                <a:lnTo>
                  <a:pt x="10445" y="39022"/>
                </a:lnTo>
                <a:lnTo>
                  <a:pt x="9286" y="43169"/>
                </a:lnTo>
                <a:lnTo>
                  <a:pt x="8128" y="47316"/>
                </a:lnTo>
                <a:lnTo>
                  <a:pt x="7548" y="51419"/>
                </a:lnTo>
                <a:lnTo>
                  <a:pt x="7548" y="57982"/>
                </a:lnTo>
                <a:lnTo>
                  <a:pt x="15060" y="579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7799706" y="3634715"/>
            <a:ext cx="16986" cy="51161"/>
          </a:xfrm>
          <a:custGeom>
            <a:avLst/>
            <a:gdLst/>
            <a:ahLst/>
            <a:cxnLst/>
            <a:rect l="l" t="t" r="r" b="b"/>
            <a:pathLst>
              <a:path w="18685" h="57982">
                <a:moveTo>
                  <a:pt x="11734" y="7210"/>
                </a:moveTo>
                <a:lnTo>
                  <a:pt x="11734" y="57982"/>
                </a:lnTo>
                <a:lnTo>
                  <a:pt x="18685" y="57982"/>
                </a:lnTo>
                <a:lnTo>
                  <a:pt x="18685" y="0"/>
                </a:lnTo>
                <a:lnTo>
                  <a:pt x="11734" y="0"/>
                </a:lnTo>
                <a:lnTo>
                  <a:pt x="0" y="5417"/>
                </a:lnTo>
                <a:lnTo>
                  <a:pt x="0" y="11880"/>
                </a:lnTo>
                <a:lnTo>
                  <a:pt x="11734" y="7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7841606" y="3633198"/>
            <a:ext cx="33192" cy="54226"/>
          </a:xfrm>
          <a:custGeom>
            <a:avLst/>
            <a:gdLst/>
            <a:ahLst/>
            <a:cxnLst/>
            <a:rect l="l" t="t" r="r" b="b"/>
            <a:pathLst>
              <a:path w="36511" h="61456">
                <a:moveTo>
                  <a:pt x="17415" y="55628"/>
                </a:moveTo>
                <a:lnTo>
                  <a:pt x="14350" y="55628"/>
                </a:lnTo>
                <a:lnTo>
                  <a:pt x="11840" y="55105"/>
                </a:lnTo>
                <a:lnTo>
                  <a:pt x="9884" y="54059"/>
                </a:lnTo>
                <a:lnTo>
                  <a:pt x="7929" y="53013"/>
                </a:lnTo>
                <a:lnTo>
                  <a:pt x="6950" y="51444"/>
                </a:lnTo>
                <a:lnTo>
                  <a:pt x="6950" y="48978"/>
                </a:lnTo>
                <a:lnTo>
                  <a:pt x="0" y="48978"/>
                </a:lnTo>
                <a:lnTo>
                  <a:pt x="0" y="52465"/>
                </a:lnTo>
                <a:lnTo>
                  <a:pt x="1333" y="55261"/>
                </a:lnTo>
                <a:lnTo>
                  <a:pt x="3998" y="57739"/>
                </a:lnTo>
                <a:lnTo>
                  <a:pt x="6664" y="60218"/>
                </a:lnTo>
                <a:lnTo>
                  <a:pt x="10900" y="61456"/>
                </a:lnTo>
                <a:lnTo>
                  <a:pt x="23356" y="61456"/>
                </a:lnTo>
                <a:lnTo>
                  <a:pt x="28320" y="59545"/>
                </a:lnTo>
                <a:lnTo>
                  <a:pt x="31597" y="55722"/>
                </a:lnTo>
                <a:lnTo>
                  <a:pt x="34872" y="51899"/>
                </a:lnTo>
                <a:lnTo>
                  <a:pt x="36511" y="47658"/>
                </a:lnTo>
                <a:lnTo>
                  <a:pt x="36511" y="39040"/>
                </a:lnTo>
                <a:lnTo>
                  <a:pt x="35340" y="35734"/>
                </a:lnTo>
                <a:lnTo>
                  <a:pt x="32998" y="33082"/>
                </a:lnTo>
                <a:lnTo>
                  <a:pt x="30656" y="30429"/>
                </a:lnTo>
                <a:lnTo>
                  <a:pt x="27131" y="28430"/>
                </a:lnTo>
                <a:lnTo>
                  <a:pt x="22422" y="27085"/>
                </a:lnTo>
                <a:lnTo>
                  <a:pt x="25437" y="26214"/>
                </a:lnTo>
                <a:lnTo>
                  <a:pt x="27747" y="25068"/>
                </a:lnTo>
                <a:lnTo>
                  <a:pt x="29354" y="23648"/>
                </a:lnTo>
                <a:lnTo>
                  <a:pt x="32176" y="20616"/>
                </a:lnTo>
                <a:lnTo>
                  <a:pt x="32998" y="18810"/>
                </a:lnTo>
                <a:lnTo>
                  <a:pt x="33820" y="17004"/>
                </a:lnTo>
                <a:lnTo>
                  <a:pt x="34231" y="15056"/>
                </a:lnTo>
                <a:lnTo>
                  <a:pt x="34231" y="9153"/>
                </a:lnTo>
                <a:lnTo>
                  <a:pt x="32811" y="6040"/>
                </a:lnTo>
                <a:lnTo>
                  <a:pt x="29971" y="3623"/>
                </a:lnTo>
                <a:lnTo>
                  <a:pt x="27131" y="1208"/>
                </a:lnTo>
                <a:lnTo>
                  <a:pt x="22883" y="0"/>
                </a:lnTo>
                <a:lnTo>
                  <a:pt x="11273" y="0"/>
                </a:lnTo>
                <a:lnTo>
                  <a:pt x="7013" y="1257"/>
                </a:lnTo>
                <a:lnTo>
                  <a:pt x="4447" y="3773"/>
                </a:lnTo>
                <a:lnTo>
                  <a:pt x="1881" y="6288"/>
                </a:lnTo>
                <a:lnTo>
                  <a:pt x="597" y="9066"/>
                </a:lnTo>
                <a:lnTo>
                  <a:pt x="597" y="12478"/>
                </a:lnTo>
                <a:lnTo>
                  <a:pt x="7250" y="12478"/>
                </a:lnTo>
                <a:lnTo>
                  <a:pt x="7250" y="12104"/>
                </a:lnTo>
                <a:lnTo>
                  <a:pt x="7654" y="9813"/>
                </a:lnTo>
                <a:lnTo>
                  <a:pt x="9274" y="7671"/>
                </a:lnTo>
                <a:lnTo>
                  <a:pt x="11958" y="6463"/>
                </a:lnTo>
                <a:lnTo>
                  <a:pt x="15110" y="5790"/>
                </a:lnTo>
                <a:lnTo>
                  <a:pt x="19893" y="5790"/>
                </a:lnTo>
                <a:lnTo>
                  <a:pt x="22335" y="6513"/>
                </a:lnTo>
                <a:lnTo>
                  <a:pt x="24178" y="7957"/>
                </a:lnTo>
                <a:lnTo>
                  <a:pt x="26022" y="9402"/>
                </a:lnTo>
                <a:lnTo>
                  <a:pt x="26944" y="11382"/>
                </a:lnTo>
                <a:lnTo>
                  <a:pt x="26944" y="15890"/>
                </a:lnTo>
                <a:lnTo>
                  <a:pt x="26383" y="17690"/>
                </a:lnTo>
                <a:lnTo>
                  <a:pt x="25262" y="19296"/>
                </a:lnTo>
                <a:lnTo>
                  <a:pt x="22621" y="22241"/>
                </a:lnTo>
                <a:lnTo>
                  <a:pt x="20703" y="23312"/>
                </a:lnTo>
                <a:lnTo>
                  <a:pt x="18784" y="24383"/>
                </a:lnTo>
                <a:lnTo>
                  <a:pt x="16131" y="24918"/>
                </a:lnTo>
                <a:lnTo>
                  <a:pt x="8408" y="24918"/>
                </a:lnTo>
                <a:lnTo>
                  <a:pt x="8408" y="30709"/>
                </a:lnTo>
                <a:lnTo>
                  <a:pt x="17800" y="30709"/>
                </a:lnTo>
                <a:lnTo>
                  <a:pt x="22167" y="31936"/>
                </a:lnTo>
                <a:lnTo>
                  <a:pt x="25019" y="34389"/>
                </a:lnTo>
                <a:lnTo>
                  <a:pt x="27872" y="36842"/>
                </a:lnTo>
                <a:lnTo>
                  <a:pt x="29298" y="39875"/>
                </a:lnTo>
                <a:lnTo>
                  <a:pt x="29298" y="45827"/>
                </a:lnTo>
                <a:lnTo>
                  <a:pt x="28825" y="47994"/>
                </a:lnTo>
                <a:lnTo>
                  <a:pt x="27878" y="49987"/>
                </a:lnTo>
                <a:lnTo>
                  <a:pt x="26932" y="51979"/>
                </a:lnTo>
                <a:lnTo>
                  <a:pt x="25549" y="53418"/>
                </a:lnTo>
                <a:lnTo>
                  <a:pt x="23730" y="54302"/>
                </a:lnTo>
                <a:lnTo>
                  <a:pt x="21911" y="55186"/>
                </a:lnTo>
                <a:lnTo>
                  <a:pt x="19806" y="55628"/>
                </a:lnTo>
                <a:lnTo>
                  <a:pt x="17415" y="556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5171233" y="3732231"/>
            <a:ext cx="16986" cy="51161"/>
          </a:xfrm>
          <a:custGeom>
            <a:avLst/>
            <a:gdLst/>
            <a:ahLst/>
            <a:cxnLst/>
            <a:rect l="l" t="t" r="r" b="b"/>
            <a:pathLst>
              <a:path w="18685" h="57982">
                <a:moveTo>
                  <a:pt x="11734" y="7210"/>
                </a:moveTo>
                <a:lnTo>
                  <a:pt x="11734" y="57982"/>
                </a:lnTo>
                <a:lnTo>
                  <a:pt x="18685" y="57982"/>
                </a:lnTo>
                <a:lnTo>
                  <a:pt x="18685" y="0"/>
                </a:lnTo>
                <a:lnTo>
                  <a:pt x="11734" y="0"/>
                </a:lnTo>
                <a:lnTo>
                  <a:pt x="0" y="5417"/>
                </a:lnTo>
                <a:lnTo>
                  <a:pt x="0" y="11880"/>
                </a:lnTo>
                <a:lnTo>
                  <a:pt x="11734" y="7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5218852" y="3768674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5211265" y="3730715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5070820" y="3762674"/>
            <a:ext cx="21097" cy="0"/>
          </a:xfrm>
          <a:custGeom>
            <a:avLst/>
            <a:gdLst/>
            <a:ahLst/>
            <a:cxnLst/>
            <a:rect l="l" t="t" r="r" b="b"/>
            <a:pathLst>
              <a:path w="23207">
                <a:moveTo>
                  <a:pt x="0" y="0"/>
                </a:moveTo>
                <a:lnTo>
                  <a:pt x="23207" y="0"/>
                </a:lnTo>
              </a:path>
            </a:pathLst>
          </a:custGeom>
          <a:ln w="70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5097409" y="3730716"/>
            <a:ext cx="34006" cy="52676"/>
          </a:xfrm>
          <a:custGeom>
            <a:avLst/>
            <a:gdLst/>
            <a:ahLst/>
            <a:cxnLst/>
            <a:rect l="l" t="t" r="r" b="b"/>
            <a:pathLst>
              <a:path w="37407" h="59700">
                <a:moveTo>
                  <a:pt x="7249" y="53312"/>
                </a:moveTo>
                <a:lnTo>
                  <a:pt x="7249" y="46089"/>
                </a:lnTo>
                <a:lnTo>
                  <a:pt x="11709" y="40124"/>
                </a:lnTo>
                <a:lnTo>
                  <a:pt x="20628" y="33997"/>
                </a:lnTo>
                <a:lnTo>
                  <a:pt x="23468" y="32054"/>
                </a:lnTo>
                <a:lnTo>
                  <a:pt x="25088" y="30933"/>
                </a:lnTo>
                <a:lnTo>
                  <a:pt x="27187" y="29234"/>
                </a:lnTo>
                <a:lnTo>
                  <a:pt x="29765" y="26955"/>
                </a:lnTo>
                <a:lnTo>
                  <a:pt x="32344" y="24676"/>
                </a:lnTo>
                <a:lnTo>
                  <a:pt x="34069" y="22490"/>
                </a:lnTo>
                <a:lnTo>
                  <a:pt x="34941" y="20398"/>
                </a:lnTo>
                <a:lnTo>
                  <a:pt x="35813" y="18306"/>
                </a:lnTo>
                <a:lnTo>
                  <a:pt x="36249" y="16226"/>
                </a:lnTo>
                <a:lnTo>
                  <a:pt x="36249" y="10273"/>
                </a:lnTo>
                <a:lnTo>
                  <a:pt x="34854" y="6942"/>
                </a:lnTo>
                <a:lnTo>
                  <a:pt x="32063" y="4165"/>
                </a:lnTo>
                <a:lnTo>
                  <a:pt x="29273" y="1388"/>
                </a:lnTo>
                <a:lnTo>
                  <a:pt x="24602" y="0"/>
                </a:lnTo>
                <a:lnTo>
                  <a:pt x="14462" y="0"/>
                </a:lnTo>
                <a:lnTo>
                  <a:pt x="11491" y="548"/>
                </a:lnTo>
                <a:lnTo>
                  <a:pt x="9137" y="1643"/>
                </a:lnTo>
                <a:lnTo>
                  <a:pt x="6782" y="2739"/>
                </a:lnTo>
                <a:lnTo>
                  <a:pt x="4914" y="4196"/>
                </a:lnTo>
                <a:lnTo>
                  <a:pt x="3531" y="6014"/>
                </a:lnTo>
                <a:lnTo>
                  <a:pt x="2148" y="7833"/>
                </a:lnTo>
                <a:lnTo>
                  <a:pt x="1457" y="9763"/>
                </a:lnTo>
                <a:lnTo>
                  <a:pt x="1457" y="12179"/>
                </a:lnTo>
                <a:lnTo>
                  <a:pt x="8408" y="12179"/>
                </a:lnTo>
                <a:lnTo>
                  <a:pt x="8408" y="11805"/>
                </a:lnTo>
                <a:lnTo>
                  <a:pt x="9180" y="8872"/>
                </a:lnTo>
                <a:lnTo>
                  <a:pt x="12270" y="6407"/>
                </a:lnTo>
                <a:lnTo>
                  <a:pt x="14636" y="5790"/>
                </a:lnTo>
                <a:lnTo>
                  <a:pt x="21338" y="5790"/>
                </a:lnTo>
                <a:lnTo>
                  <a:pt x="24029" y="6650"/>
                </a:lnTo>
                <a:lnTo>
                  <a:pt x="25897" y="8368"/>
                </a:lnTo>
                <a:lnTo>
                  <a:pt x="27766" y="10087"/>
                </a:lnTo>
                <a:lnTo>
                  <a:pt x="28700" y="12055"/>
                </a:lnTo>
                <a:lnTo>
                  <a:pt x="28700" y="16438"/>
                </a:lnTo>
                <a:lnTo>
                  <a:pt x="28003" y="18517"/>
                </a:lnTo>
                <a:lnTo>
                  <a:pt x="26607" y="20510"/>
                </a:lnTo>
                <a:lnTo>
                  <a:pt x="25187" y="22503"/>
                </a:lnTo>
                <a:lnTo>
                  <a:pt x="21861" y="25516"/>
                </a:lnTo>
                <a:lnTo>
                  <a:pt x="16629" y="29551"/>
                </a:lnTo>
                <a:lnTo>
                  <a:pt x="12705" y="32577"/>
                </a:lnTo>
                <a:lnTo>
                  <a:pt x="8121" y="36114"/>
                </a:lnTo>
                <a:lnTo>
                  <a:pt x="4858" y="39732"/>
                </a:lnTo>
                <a:lnTo>
                  <a:pt x="2914" y="43430"/>
                </a:lnTo>
                <a:lnTo>
                  <a:pt x="971" y="47129"/>
                </a:lnTo>
                <a:lnTo>
                  <a:pt x="0" y="50547"/>
                </a:lnTo>
                <a:lnTo>
                  <a:pt x="0" y="59700"/>
                </a:lnTo>
                <a:lnTo>
                  <a:pt x="37407" y="59700"/>
                </a:lnTo>
                <a:lnTo>
                  <a:pt x="37407" y="53312"/>
                </a:lnTo>
                <a:lnTo>
                  <a:pt x="7249" y="53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5143794" y="3779041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5669489" y="3779041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5698161" y="3768674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5690574" y="3730715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5743312" y="3732231"/>
            <a:ext cx="16986" cy="51161"/>
          </a:xfrm>
          <a:custGeom>
            <a:avLst/>
            <a:gdLst/>
            <a:ahLst/>
            <a:cxnLst/>
            <a:rect l="l" t="t" r="r" b="b"/>
            <a:pathLst>
              <a:path w="18685" h="57982">
                <a:moveTo>
                  <a:pt x="11734" y="7210"/>
                </a:moveTo>
                <a:lnTo>
                  <a:pt x="11734" y="57982"/>
                </a:lnTo>
                <a:lnTo>
                  <a:pt x="18685" y="57982"/>
                </a:lnTo>
                <a:lnTo>
                  <a:pt x="18685" y="0"/>
                </a:lnTo>
                <a:lnTo>
                  <a:pt x="11734" y="0"/>
                </a:lnTo>
                <a:lnTo>
                  <a:pt x="0" y="5417"/>
                </a:lnTo>
                <a:lnTo>
                  <a:pt x="0" y="11880"/>
                </a:lnTo>
                <a:lnTo>
                  <a:pt x="11734" y="7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5784669" y="3732231"/>
            <a:ext cx="35570" cy="51161"/>
          </a:xfrm>
          <a:custGeom>
            <a:avLst/>
            <a:gdLst/>
            <a:ahLst/>
            <a:cxnLst/>
            <a:rect l="l" t="t" r="r" b="b"/>
            <a:pathLst>
              <a:path w="39127" h="57982">
                <a:moveTo>
                  <a:pt x="15060" y="57982"/>
                </a:moveTo>
                <a:lnTo>
                  <a:pt x="15060" y="52615"/>
                </a:lnTo>
                <a:lnTo>
                  <a:pt x="15402" y="49688"/>
                </a:lnTo>
                <a:lnTo>
                  <a:pt x="16088" y="46326"/>
                </a:lnTo>
                <a:lnTo>
                  <a:pt x="16773" y="42963"/>
                </a:lnTo>
                <a:lnTo>
                  <a:pt x="18890" y="38032"/>
                </a:lnTo>
                <a:lnTo>
                  <a:pt x="22441" y="31531"/>
                </a:lnTo>
                <a:lnTo>
                  <a:pt x="25991" y="25031"/>
                </a:lnTo>
                <a:lnTo>
                  <a:pt x="29448" y="19514"/>
                </a:lnTo>
                <a:lnTo>
                  <a:pt x="32811" y="14981"/>
                </a:lnTo>
                <a:lnTo>
                  <a:pt x="38155" y="7808"/>
                </a:lnTo>
                <a:lnTo>
                  <a:pt x="39127" y="6388"/>
                </a:lnTo>
                <a:lnTo>
                  <a:pt x="39127" y="0"/>
                </a:lnTo>
                <a:lnTo>
                  <a:pt x="0" y="0"/>
                </a:lnTo>
                <a:lnTo>
                  <a:pt x="0" y="6388"/>
                </a:lnTo>
                <a:lnTo>
                  <a:pt x="32101" y="6388"/>
                </a:lnTo>
                <a:lnTo>
                  <a:pt x="30793" y="8181"/>
                </a:lnTo>
                <a:lnTo>
                  <a:pt x="27405" y="12839"/>
                </a:lnTo>
                <a:lnTo>
                  <a:pt x="23263" y="18798"/>
                </a:lnTo>
                <a:lnTo>
                  <a:pt x="18367" y="26058"/>
                </a:lnTo>
                <a:lnTo>
                  <a:pt x="13472" y="33318"/>
                </a:lnTo>
                <a:lnTo>
                  <a:pt x="10445" y="39022"/>
                </a:lnTo>
                <a:lnTo>
                  <a:pt x="9286" y="43169"/>
                </a:lnTo>
                <a:lnTo>
                  <a:pt x="8128" y="47316"/>
                </a:lnTo>
                <a:lnTo>
                  <a:pt x="7548" y="51419"/>
                </a:lnTo>
                <a:lnTo>
                  <a:pt x="7548" y="57982"/>
                </a:lnTo>
                <a:lnTo>
                  <a:pt x="15060" y="579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5832107" y="3730715"/>
            <a:ext cx="34006" cy="54226"/>
          </a:xfrm>
          <a:custGeom>
            <a:avLst/>
            <a:gdLst/>
            <a:ahLst/>
            <a:cxnLst/>
            <a:rect l="l" t="t" r="r" b="b"/>
            <a:pathLst>
              <a:path w="37407" h="61456">
                <a:moveTo>
                  <a:pt x="16916" y="37098"/>
                </a:moveTo>
                <a:lnTo>
                  <a:pt x="18685" y="36824"/>
                </a:lnTo>
                <a:lnTo>
                  <a:pt x="21973" y="35728"/>
                </a:lnTo>
                <a:lnTo>
                  <a:pt x="25281" y="33791"/>
                </a:lnTo>
                <a:lnTo>
                  <a:pt x="28613" y="31021"/>
                </a:lnTo>
                <a:lnTo>
                  <a:pt x="30307" y="28804"/>
                </a:lnTo>
                <a:lnTo>
                  <a:pt x="30344" y="35317"/>
                </a:lnTo>
                <a:lnTo>
                  <a:pt x="29672" y="39645"/>
                </a:lnTo>
                <a:lnTo>
                  <a:pt x="28326" y="43841"/>
                </a:lnTo>
                <a:lnTo>
                  <a:pt x="26981" y="48038"/>
                </a:lnTo>
                <a:lnTo>
                  <a:pt x="25156" y="51058"/>
                </a:lnTo>
                <a:lnTo>
                  <a:pt x="22852" y="52901"/>
                </a:lnTo>
                <a:lnTo>
                  <a:pt x="20547" y="54744"/>
                </a:lnTo>
                <a:lnTo>
                  <a:pt x="17850" y="55666"/>
                </a:lnTo>
                <a:lnTo>
                  <a:pt x="12145" y="55666"/>
                </a:lnTo>
                <a:lnTo>
                  <a:pt x="10189" y="55149"/>
                </a:lnTo>
                <a:lnTo>
                  <a:pt x="7598" y="53082"/>
                </a:lnTo>
                <a:lnTo>
                  <a:pt x="6950" y="50435"/>
                </a:lnTo>
                <a:lnTo>
                  <a:pt x="0" y="50435"/>
                </a:lnTo>
                <a:lnTo>
                  <a:pt x="0" y="53573"/>
                </a:lnTo>
                <a:lnTo>
                  <a:pt x="1245" y="56039"/>
                </a:lnTo>
                <a:lnTo>
                  <a:pt x="3737" y="58206"/>
                </a:lnTo>
                <a:lnTo>
                  <a:pt x="6228" y="60373"/>
                </a:lnTo>
                <a:lnTo>
                  <a:pt x="9940" y="61456"/>
                </a:lnTo>
                <a:lnTo>
                  <a:pt x="22123" y="61456"/>
                </a:lnTo>
                <a:lnTo>
                  <a:pt x="27691" y="58642"/>
                </a:lnTo>
                <a:lnTo>
                  <a:pt x="31578" y="53013"/>
                </a:lnTo>
                <a:lnTo>
                  <a:pt x="35464" y="47384"/>
                </a:lnTo>
                <a:lnTo>
                  <a:pt x="37407" y="39825"/>
                </a:lnTo>
                <a:lnTo>
                  <a:pt x="37407" y="23661"/>
                </a:lnTo>
                <a:lnTo>
                  <a:pt x="36548" y="18063"/>
                </a:lnTo>
                <a:lnTo>
                  <a:pt x="34829" y="13542"/>
                </a:lnTo>
                <a:lnTo>
                  <a:pt x="33110" y="9022"/>
                </a:lnTo>
                <a:lnTo>
                  <a:pt x="30575" y="5635"/>
                </a:lnTo>
                <a:lnTo>
                  <a:pt x="27224" y="3381"/>
                </a:lnTo>
                <a:lnTo>
                  <a:pt x="23873" y="1127"/>
                </a:lnTo>
                <a:lnTo>
                  <a:pt x="20292" y="0"/>
                </a:lnTo>
                <a:lnTo>
                  <a:pt x="13191" y="0"/>
                </a:lnTo>
                <a:lnTo>
                  <a:pt x="10158" y="815"/>
                </a:lnTo>
                <a:lnTo>
                  <a:pt x="7380" y="2447"/>
                </a:lnTo>
                <a:lnTo>
                  <a:pt x="5792" y="15267"/>
                </a:lnTo>
                <a:lnTo>
                  <a:pt x="6813" y="12110"/>
                </a:lnTo>
                <a:lnTo>
                  <a:pt x="8856" y="9582"/>
                </a:lnTo>
                <a:lnTo>
                  <a:pt x="10899" y="7054"/>
                </a:lnTo>
                <a:lnTo>
                  <a:pt x="13428" y="5790"/>
                </a:lnTo>
                <a:lnTo>
                  <a:pt x="18610" y="5790"/>
                </a:lnTo>
                <a:lnTo>
                  <a:pt x="20622" y="6320"/>
                </a:lnTo>
                <a:lnTo>
                  <a:pt x="22478" y="7378"/>
                </a:lnTo>
                <a:lnTo>
                  <a:pt x="24334" y="8437"/>
                </a:lnTo>
                <a:lnTo>
                  <a:pt x="25785" y="9999"/>
                </a:lnTo>
                <a:lnTo>
                  <a:pt x="26832" y="12067"/>
                </a:lnTo>
                <a:lnTo>
                  <a:pt x="27878" y="14134"/>
                </a:lnTo>
                <a:lnTo>
                  <a:pt x="28401" y="16301"/>
                </a:lnTo>
                <a:lnTo>
                  <a:pt x="28401" y="22029"/>
                </a:lnTo>
                <a:lnTo>
                  <a:pt x="27330" y="25018"/>
                </a:lnTo>
                <a:lnTo>
                  <a:pt x="25187" y="27534"/>
                </a:lnTo>
                <a:lnTo>
                  <a:pt x="23045" y="30049"/>
                </a:lnTo>
                <a:lnTo>
                  <a:pt x="20279" y="31307"/>
                </a:lnTo>
                <a:lnTo>
                  <a:pt x="13802" y="31307"/>
                </a:lnTo>
                <a:lnTo>
                  <a:pt x="15022" y="37098"/>
                </a:lnTo>
                <a:lnTo>
                  <a:pt x="16916" y="37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5830782" y="3732875"/>
            <a:ext cx="14982" cy="30574"/>
          </a:xfrm>
          <a:custGeom>
            <a:avLst/>
            <a:gdLst/>
            <a:ahLst/>
            <a:cxnLst/>
            <a:rect l="l" t="t" r="r" b="b"/>
            <a:pathLst>
              <a:path w="16480" h="34651">
                <a:moveTo>
                  <a:pt x="1494" y="25747"/>
                </a:moveTo>
                <a:lnTo>
                  <a:pt x="4484" y="29308"/>
                </a:lnTo>
                <a:lnTo>
                  <a:pt x="7473" y="32870"/>
                </a:lnTo>
                <a:lnTo>
                  <a:pt x="11472" y="34651"/>
                </a:lnTo>
                <a:lnTo>
                  <a:pt x="16480" y="34651"/>
                </a:lnTo>
                <a:lnTo>
                  <a:pt x="15259" y="28860"/>
                </a:lnTo>
                <a:lnTo>
                  <a:pt x="12637" y="27764"/>
                </a:lnTo>
                <a:lnTo>
                  <a:pt x="10482" y="25572"/>
                </a:lnTo>
                <a:lnTo>
                  <a:pt x="8327" y="23380"/>
                </a:lnTo>
                <a:lnTo>
                  <a:pt x="7249" y="20392"/>
                </a:lnTo>
                <a:lnTo>
                  <a:pt x="7249" y="12820"/>
                </a:lnTo>
                <a:lnTo>
                  <a:pt x="8838" y="0"/>
                </a:lnTo>
                <a:lnTo>
                  <a:pt x="6060" y="1631"/>
                </a:lnTo>
                <a:lnTo>
                  <a:pt x="3892" y="3885"/>
                </a:lnTo>
                <a:lnTo>
                  <a:pt x="2335" y="6762"/>
                </a:lnTo>
                <a:lnTo>
                  <a:pt x="778" y="9638"/>
                </a:lnTo>
                <a:lnTo>
                  <a:pt x="0" y="12858"/>
                </a:lnTo>
                <a:lnTo>
                  <a:pt x="0" y="21450"/>
                </a:lnTo>
                <a:lnTo>
                  <a:pt x="1494" y="25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5628584" y="3768674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5620996" y="3730715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6107894" y="3768674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6100306" y="3730715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6148799" y="3779041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6176237" y="3732231"/>
            <a:ext cx="16986" cy="51161"/>
          </a:xfrm>
          <a:custGeom>
            <a:avLst/>
            <a:gdLst/>
            <a:ahLst/>
            <a:cxnLst/>
            <a:rect l="l" t="t" r="r" b="b"/>
            <a:pathLst>
              <a:path w="18685" h="57982">
                <a:moveTo>
                  <a:pt x="11734" y="7210"/>
                </a:moveTo>
                <a:lnTo>
                  <a:pt x="11734" y="57982"/>
                </a:lnTo>
                <a:lnTo>
                  <a:pt x="18685" y="57982"/>
                </a:lnTo>
                <a:lnTo>
                  <a:pt x="18685" y="0"/>
                </a:lnTo>
                <a:lnTo>
                  <a:pt x="11734" y="0"/>
                </a:lnTo>
                <a:lnTo>
                  <a:pt x="0" y="5417"/>
                </a:lnTo>
                <a:lnTo>
                  <a:pt x="0" y="11880"/>
                </a:lnTo>
                <a:lnTo>
                  <a:pt x="11734" y="7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6223856" y="3768674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6216268" y="3730715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4"/>
                </a:lnTo>
                <a:lnTo>
                  <a:pt x="12731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10" y="8318"/>
                </a:lnTo>
                <a:lnTo>
                  <a:pt x="31802" y="13374"/>
                </a:lnTo>
                <a:lnTo>
                  <a:pt x="33994" y="18431"/>
                </a:lnTo>
                <a:lnTo>
                  <a:pt x="35091" y="24209"/>
                </a:lnTo>
                <a:lnTo>
                  <a:pt x="35091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10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1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6075823" y="3762674"/>
            <a:ext cx="21097" cy="0"/>
          </a:xfrm>
          <a:custGeom>
            <a:avLst/>
            <a:gdLst/>
            <a:ahLst/>
            <a:cxnLst/>
            <a:rect l="l" t="t" r="r" b="b"/>
            <a:pathLst>
              <a:path w="23207">
                <a:moveTo>
                  <a:pt x="0" y="0"/>
                </a:moveTo>
                <a:lnTo>
                  <a:pt x="23207" y="0"/>
                </a:lnTo>
              </a:path>
            </a:pathLst>
          </a:custGeom>
          <a:ln w="70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6626001" y="3730715"/>
            <a:ext cx="244845" cy="54226"/>
          </a:xfrm>
          <a:custGeom>
            <a:avLst/>
            <a:gdLst/>
            <a:ahLst/>
            <a:cxnLst/>
            <a:rect l="l" t="t" r="r" b="b"/>
            <a:pathLst>
              <a:path w="269329" h="61456">
                <a:moveTo>
                  <a:pt x="189120" y="48063"/>
                </a:moveTo>
                <a:lnTo>
                  <a:pt x="186927" y="43019"/>
                </a:lnTo>
                <a:lnTo>
                  <a:pt x="188329" y="58698"/>
                </a:lnTo>
                <a:lnTo>
                  <a:pt x="193430" y="61456"/>
                </a:lnTo>
                <a:lnTo>
                  <a:pt x="191312" y="53106"/>
                </a:lnTo>
                <a:lnTo>
                  <a:pt x="189120" y="48063"/>
                </a:lnTo>
                <a:close/>
              </a:path>
              <a:path w="269329" h="61456">
                <a:moveTo>
                  <a:pt x="178581" y="30709"/>
                </a:moveTo>
                <a:lnTo>
                  <a:pt x="178581" y="40174"/>
                </a:lnTo>
                <a:lnTo>
                  <a:pt x="180531" y="47665"/>
                </a:lnTo>
                <a:lnTo>
                  <a:pt x="184430" y="53181"/>
                </a:lnTo>
                <a:lnTo>
                  <a:pt x="188329" y="58698"/>
                </a:lnTo>
                <a:lnTo>
                  <a:pt x="186927" y="43019"/>
                </a:lnTo>
                <a:lnTo>
                  <a:pt x="185831" y="37235"/>
                </a:lnTo>
                <a:lnTo>
                  <a:pt x="185831" y="24209"/>
                </a:lnTo>
                <a:lnTo>
                  <a:pt x="186927" y="18431"/>
                </a:lnTo>
                <a:lnTo>
                  <a:pt x="189120" y="13374"/>
                </a:lnTo>
                <a:lnTo>
                  <a:pt x="191312" y="8318"/>
                </a:lnTo>
                <a:lnTo>
                  <a:pt x="194850" y="5790"/>
                </a:lnTo>
                <a:lnTo>
                  <a:pt x="204641" y="5790"/>
                </a:lnTo>
                <a:lnTo>
                  <a:pt x="208191" y="8318"/>
                </a:lnTo>
                <a:lnTo>
                  <a:pt x="210384" y="13374"/>
                </a:lnTo>
                <a:lnTo>
                  <a:pt x="212576" y="18431"/>
                </a:lnTo>
                <a:lnTo>
                  <a:pt x="213672" y="24209"/>
                </a:lnTo>
                <a:lnTo>
                  <a:pt x="213672" y="37235"/>
                </a:lnTo>
                <a:lnTo>
                  <a:pt x="212576" y="43019"/>
                </a:lnTo>
                <a:lnTo>
                  <a:pt x="210384" y="48063"/>
                </a:lnTo>
                <a:lnTo>
                  <a:pt x="208191" y="53106"/>
                </a:lnTo>
                <a:lnTo>
                  <a:pt x="204641" y="55628"/>
                </a:lnTo>
                <a:lnTo>
                  <a:pt x="194850" y="55628"/>
                </a:lnTo>
                <a:lnTo>
                  <a:pt x="191312" y="53106"/>
                </a:lnTo>
                <a:lnTo>
                  <a:pt x="193430" y="61456"/>
                </a:lnTo>
                <a:lnTo>
                  <a:pt x="206061" y="61456"/>
                </a:lnTo>
                <a:lnTo>
                  <a:pt x="211174" y="58698"/>
                </a:lnTo>
                <a:lnTo>
                  <a:pt x="215074" y="53181"/>
                </a:lnTo>
                <a:lnTo>
                  <a:pt x="218972" y="47665"/>
                </a:lnTo>
                <a:lnTo>
                  <a:pt x="220922" y="40174"/>
                </a:lnTo>
                <a:lnTo>
                  <a:pt x="220922" y="21245"/>
                </a:lnTo>
                <a:lnTo>
                  <a:pt x="218972" y="13761"/>
                </a:lnTo>
                <a:lnTo>
                  <a:pt x="215074" y="8256"/>
                </a:lnTo>
                <a:lnTo>
                  <a:pt x="211174" y="2752"/>
                </a:lnTo>
                <a:lnTo>
                  <a:pt x="206061" y="0"/>
                </a:lnTo>
                <a:lnTo>
                  <a:pt x="193430" y="0"/>
                </a:lnTo>
                <a:lnTo>
                  <a:pt x="188329" y="2752"/>
                </a:lnTo>
                <a:lnTo>
                  <a:pt x="184430" y="8256"/>
                </a:lnTo>
                <a:lnTo>
                  <a:pt x="180531" y="13761"/>
                </a:lnTo>
                <a:lnTo>
                  <a:pt x="178581" y="21245"/>
                </a:lnTo>
                <a:lnTo>
                  <a:pt x="178581" y="30709"/>
                </a:lnTo>
                <a:close/>
              </a:path>
              <a:path w="269329" h="61456">
                <a:moveTo>
                  <a:pt x="239171" y="53312"/>
                </a:moveTo>
                <a:lnTo>
                  <a:pt x="239171" y="46089"/>
                </a:lnTo>
                <a:lnTo>
                  <a:pt x="243631" y="40124"/>
                </a:lnTo>
                <a:lnTo>
                  <a:pt x="252550" y="33997"/>
                </a:lnTo>
                <a:lnTo>
                  <a:pt x="255390" y="32054"/>
                </a:lnTo>
                <a:lnTo>
                  <a:pt x="257010" y="30933"/>
                </a:lnTo>
                <a:lnTo>
                  <a:pt x="259108" y="29234"/>
                </a:lnTo>
                <a:lnTo>
                  <a:pt x="261687" y="26955"/>
                </a:lnTo>
                <a:lnTo>
                  <a:pt x="264266" y="24676"/>
                </a:lnTo>
                <a:lnTo>
                  <a:pt x="265991" y="22490"/>
                </a:lnTo>
                <a:lnTo>
                  <a:pt x="266863" y="20398"/>
                </a:lnTo>
                <a:lnTo>
                  <a:pt x="267735" y="18306"/>
                </a:lnTo>
                <a:lnTo>
                  <a:pt x="268171" y="16226"/>
                </a:lnTo>
                <a:lnTo>
                  <a:pt x="268171" y="10273"/>
                </a:lnTo>
                <a:lnTo>
                  <a:pt x="266776" y="6942"/>
                </a:lnTo>
                <a:lnTo>
                  <a:pt x="263985" y="4165"/>
                </a:lnTo>
                <a:lnTo>
                  <a:pt x="261195" y="1388"/>
                </a:lnTo>
                <a:lnTo>
                  <a:pt x="256524" y="0"/>
                </a:lnTo>
                <a:lnTo>
                  <a:pt x="246384" y="0"/>
                </a:lnTo>
                <a:lnTo>
                  <a:pt x="243413" y="548"/>
                </a:lnTo>
                <a:lnTo>
                  <a:pt x="241058" y="1643"/>
                </a:lnTo>
                <a:lnTo>
                  <a:pt x="238704" y="2739"/>
                </a:lnTo>
                <a:lnTo>
                  <a:pt x="236836" y="4196"/>
                </a:lnTo>
                <a:lnTo>
                  <a:pt x="235453" y="6014"/>
                </a:lnTo>
                <a:lnTo>
                  <a:pt x="234070" y="7833"/>
                </a:lnTo>
                <a:lnTo>
                  <a:pt x="233379" y="9763"/>
                </a:lnTo>
                <a:lnTo>
                  <a:pt x="233379" y="12179"/>
                </a:lnTo>
                <a:lnTo>
                  <a:pt x="240330" y="12179"/>
                </a:lnTo>
                <a:lnTo>
                  <a:pt x="240330" y="11805"/>
                </a:lnTo>
                <a:lnTo>
                  <a:pt x="241102" y="8872"/>
                </a:lnTo>
                <a:lnTo>
                  <a:pt x="244192" y="6407"/>
                </a:lnTo>
                <a:lnTo>
                  <a:pt x="246558" y="5790"/>
                </a:lnTo>
                <a:lnTo>
                  <a:pt x="253260" y="5790"/>
                </a:lnTo>
                <a:lnTo>
                  <a:pt x="255951" y="6650"/>
                </a:lnTo>
                <a:lnTo>
                  <a:pt x="257819" y="8368"/>
                </a:lnTo>
                <a:lnTo>
                  <a:pt x="259688" y="10087"/>
                </a:lnTo>
                <a:lnTo>
                  <a:pt x="260622" y="12055"/>
                </a:lnTo>
                <a:lnTo>
                  <a:pt x="260622" y="16438"/>
                </a:lnTo>
                <a:lnTo>
                  <a:pt x="259925" y="18517"/>
                </a:lnTo>
                <a:lnTo>
                  <a:pt x="258529" y="20510"/>
                </a:lnTo>
                <a:lnTo>
                  <a:pt x="257109" y="22503"/>
                </a:lnTo>
                <a:lnTo>
                  <a:pt x="253783" y="25516"/>
                </a:lnTo>
                <a:lnTo>
                  <a:pt x="248551" y="29551"/>
                </a:lnTo>
                <a:lnTo>
                  <a:pt x="244627" y="32577"/>
                </a:lnTo>
                <a:lnTo>
                  <a:pt x="240043" y="36114"/>
                </a:lnTo>
                <a:lnTo>
                  <a:pt x="236780" y="39732"/>
                </a:lnTo>
                <a:lnTo>
                  <a:pt x="234837" y="43430"/>
                </a:lnTo>
                <a:lnTo>
                  <a:pt x="232893" y="47129"/>
                </a:lnTo>
                <a:lnTo>
                  <a:pt x="231922" y="50547"/>
                </a:lnTo>
                <a:lnTo>
                  <a:pt x="231922" y="59700"/>
                </a:lnTo>
                <a:lnTo>
                  <a:pt x="269329" y="59700"/>
                </a:lnTo>
                <a:lnTo>
                  <a:pt x="269329" y="53312"/>
                </a:lnTo>
                <a:lnTo>
                  <a:pt x="239171" y="53312"/>
                </a:lnTo>
                <a:close/>
              </a:path>
              <a:path w="269329" h="61456">
                <a:moveTo>
                  <a:pt x="10538" y="48063"/>
                </a:moveTo>
                <a:lnTo>
                  <a:pt x="8346" y="43019"/>
                </a:lnTo>
                <a:lnTo>
                  <a:pt x="9747" y="58698"/>
                </a:lnTo>
                <a:lnTo>
                  <a:pt x="14848" y="61456"/>
                </a:lnTo>
                <a:lnTo>
                  <a:pt x="12731" y="53106"/>
                </a:lnTo>
                <a:lnTo>
                  <a:pt x="10538" y="48063"/>
                </a:lnTo>
                <a:close/>
              </a:path>
              <a:path w="269329" h="61456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4"/>
                </a:lnTo>
                <a:lnTo>
                  <a:pt x="12731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10" y="8318"/>
                </a:lnTo>
                <a:lnTo>
                  <a:pt x="31802" y="13374"/>
                </a:lnTo>
                <a:lnTo>
                  <a:pt x="33994" y="18431"/>
                </a:lnTo>
                <a:lnTo>
                  <a:pt x="35091" y="24209"/>
                </a:lnTo>
                <a:lnTo>
                  <a:pt x="35091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10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1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  <a:path w="269329" h="61456">
                <a:moveTo>
                  <a:pt x="53340" y="49837"/>
                </a:moveTo>
                <a:lnTo>
                  <a:pt x="53340" y="59700"/>
                </a:lnTo>
                <a:lnTo>
                  <a:pt x="63206" y="59700"/>
                </a:lnTo>
                <a:lnTo>
                  <a:pt x="63206" y="49837"/>
                </a:lnTo>
                <a:lnTo>
                  <a:pt x="53340" y="49837"/>
                </a:lnTo>
                <a:close/>
              </a:path>
              <a:path w="269329" h="61456">
                <a:moveTo>
                  <a:pt x="76273" y="42030"/>
                </a:moveTo>
                <a:lnTo>
                  <a:pt x="104114" y="42030"/>
                </a:lnTo>
                <a:lnTo>
                  <a:pt x="83934" y="36238"/>
                </a:lnTo>
                <a:lnTo>
                  <a:pt x="104114" y="10909"/>
                </a:lnTo>
                <a:lnTo>
                  <a:pt x="104114" y="36238"/>
                </a:lnTo>
                <a:lnTo>
                  <a:pt x="83934" y="36238"/>
                </a:lnTo>
                <a:lnTo>
                  <a:pt x="104114" y="42030"/>
                </a:lnTo>
                <a:lnTo>
                  <a:pt x="104114" y="59700"/>
                </a:lnTo>
                <a:lnTo>
                  <a:pt x="111065" y="59700"/>
                </a:lnTo>
                <a:lnTo>
                  <a:pt x="111065" y="42030"/>
                </a:lnTo>
                <a:lnTo>
                  <a:pt x="119174" y="42030"/>
                </a:lnTo>
                <a:lnTo>
                  <a:pt x="119174" y="36238"/>
                </a:lnTo>
                <a:lnTo>
                  <a:pt x="111065" y="36238"/>
                </a:lnTo>
                <a:lnTo>
                  <a:pt x="111065" y="1718"/>
                </a:lnTo>
                <a:lnTo>
                  <a:pt x="104114" y="1718"/>
                </a:lnTo>
                <a:lnTo>
                  <a:pt x="76273" y="36238"/>
                </a:lnTo>
                <a:lnTo>
                  <a:pt x="76273" y="42030"/>
                </a:lnTo>
                <a:close/>
              </a:path>
              <a:path w="269329" h="61456">
                <a:moveTo>
                  <a:pt x="162680" y="57378"/>
                </a:moveTo>
                <a:lnTo>
                  <a:pt x="164848" y="55118"/>
                </a:lnTo>
                <a:lnTo>
                  <a:pt x="166405" y="52228"/>
                </a:lnTo>
                <a:lnTo>
                  <a:pt x="167962" y="49339"/>
                </a:lnTo>
                <a:lnTo>
                  <a:pt x="168740" y="46126"/>
                </a:lnTo>
                <a:lnTo>
                  <a:pt x="168740" y="37534"/>
                </a:lnTo>
                <a:lnTo>
                  <a:pt x="167239" y="33231"/>
                </a:lnTo>
                <a:lnTo>
                  <a:pt x="164237" y="29682"/>
                </a:lnTo>
                <a:lnTo>
                  <a:pt x="161235" y="26133"/>
                </a:lnTo>
                <a:lnTo>
                  <a:pt x="157242" y="24358"/>
                </a:lnTo>
                <a:lnTo>
                  <a:pt x="150341" y="24358"/>
                </a:lnTo>
                <a:lnTo>
                  <a:pt x="148560" y="24626"/>
                </a:lnTo>
                <a:lnTo>
                  <a:pt x="145271" y="25697"/>
                </a:lnTo>
                <a:lnTo>
                  <a:pt x="141983" y="27646"/>
                </a:lnTo>
                <a:lnTo>
                  <a:pt x="138669" y="30435"/>
                </a:lnTo>
                <a:lnTo>
                  <a:pt x="136975" y="32652"/>
                </a:lnTo>
                <a:lnTo>
                  <a:pt x="136938" y="26139"/>
                </a:lnTo>
                <a:lnTo>
                  <a:pt x="137604" y="21811"/>
                </a:lnTo>
                <a:lnTo>
                  <a:pt x="138937" y="17615"/>
                </a:lnTo>
                <a:lnTo>
                  <a:pt x="140270" y="13418"/>
                </a:lnTo>
                <a:lnTo>
                  <a:pt x="142095" y="10398"/>
                </a:lnTo>
                <a:lnTo>
                  <a:pt x="144412" y="8555"/>
                </a:lnTo>
                <a:lnTo>
                  <a:pt x="146729" y="6712"/>
                </a:lnTo>
                <a:lnTo>
                  <a:pt x="149420" y="5790"/>
                </a:lnTo>
                <a:lnTo>
                  <a:pt x="155100" y="5790"/>
                </a:lnTo>
                <a:lnTo>
                  <a:pt x="157062" y="6301"/>
                </a:lnTo>
                <a:lnTo>
                  <a:pt x="159678" y="8343"/>
                </a:lnTo>
                <a:lnTo>
                  <a:pt x="160332" y="11021"/>
                </a:lnTo>
                <a:lnTo>
                  <a:pt x="167283" y="11021"/>
                </a:lnTo>
                <a:lnTo>
                  <a:pt x="167283" y="7883"/>
                </a:lnTo>
                <a:lnTo>
                  <a:pt x="166031" y="5417"/>
                </a:lnTo>
                <a:lnTo>
                  <a:pt x="163527" y="3250"/>
                </a:lnTo>
                <a:lnTo>
                  <a:pt x="161023" y="1083"/>
                </a:lnTo>
                <a:lnTo>
                  <a:pt x="157305" y="0"/>
                </a:lnTo>
                <a:lnTo>
                  <a:pt x="145122" y="0"/>
                </a:lnTo>
                <a:lnTo>
                  <a:pt x="139560" y="2814"/>
                </a:lnTo>
                <a:lnTo>
                  <a:pt x="135686" y="8443"/>
                </a:lnTo>
                <a:lnTo>
                  <a:pt x="131812" y="14072"/>
                </a:lnTo>
                <a:lnTo>
                  <a:pt x="129875" y="21619"/>
                </a:lnTo>
                <a:lnTo>
                  <a:pt x="129875" y="37758"/>
                </a:lnTo>
                <a:lnTo>
                  <a:pt x="130734" y="43362"/>
                </a:lnTo>
                <a:lnTo>
                  <a:pt x="132453" y="47895"/>
                </a:lnTo>
                <a:lnTo>
                  <a:pt x="134173" y="52428"/>
                </a:lnTo>
                <a:lnTo>
                  <a:pt x="136707" y="55821"/>
                </a:lnTo>
                <a:lnTo>
                  <a:pt x="140058" y="58075"/>
                </a:lnTo>
                <a:lnTo>
                  <a:pt x="143409" y="60329"/>
                </a:lnTo>
                <a:lnTo>
                  <a:pt x="142942" y="52982"/>
                </a:lnTo>
                <a:lnTo>
                  <a:pt x="141491" y="51425"/>
                </a:lnTo>
                <a:lnTo>
                  <a:pt x="140432" y="49370"/>
                </a:lnTo>
                <a:lnTo>
                  <a:pt x="139373" y="47316"/>
                </a:lnTo>
                <a:lnTo>
                  <a:pt x="138844" y="45143"/>
                </a:lnTo>
                <a:lnTo>
                  <a:pt x="138844" y="39389"/>
                </a:lnTo>
                <a:lnTo>
                  <a:pt x="139915" y="36407"/>
                </a:lnTo>
                <a:lnTo>
                  <a:pt x="142058" y="33904"/>
                </a:lnTo>
                <a:lnTo>
                  <a:pt x="144200" y="31400"/>
                </a:lnTo>
                <a:lnTo>
                  <a:pt x="146978" y="30149"/>
                </a:lnTo>
                <a:lnTo>
                  <a:pt x="153481" y="30149"/>
                </a:lnTo>
                <a:lnTo>
                  <a:pt x="156103" y="31245"/>
                </a:lnTo>
                <a:lnTo>
                  <a:pt x="158258" y="33436"/>
                </a:lnTo>
                <a:lnTo>
                  <a:pt x="160413" y="35628"/>
                </a:lnTo>
                <a:lnTo>
                  <a:pt x="161490" y="38605"/>
                </a:lnTo>
                <a:lnTo>
                  <a:pt x="161490" y="46151"/>
                </a:lnTo>
                <a:lnTo>
                  <a:pt x="160469" y="49308"/>
                </a:lnTo>
                <a:lnTo>
                  <a:pt x="158426" y="51836"/>
                </a:lnTo>
                <a:lnTo>
                  <a:pt x="156383" y="54364"/>
                </a:lnTo>
                <a:lnTo>
                  <a:pt x="153842" y="55628"/>
                </a:lnTo>
                <a:lnTo>
                  <a:pt x="154091" y="61456"/>
                </a:lnTo>
                <a:lnTo>
                  <a:pt x="157124" y="60641"/>
                </a:lnTo>
                <a:lnTo>
                  <a:pt x="159902" y="59009"/>
                </a:lnTo>
                <a:lnTo>
                  <a:pt x="162680" y="57378"/>
                </a:lnTo>
                <a:close/>
              </a:path>
              <a:path w="269329" h="61456">
                <a:moveTo>
                  <a:pt x="146629" y="55099"/>
                </a:moveTo>
                <a:lnTo>
                  <a:pt x="144786" y="54041"/>
                </a:lnTo>
                <a:lnTo>
                  <a:pt x="142942" y="52982"/>
                </a:lnTo>
                <a:lnTo>
                  <a:pt x="143409" y="60329"/>
                </a:lnTo>
                <a:lnTo>
                  <a:pt x="146991" y="61456"/>
                </a:lnTo>
                <a:lnTo>
                  <a:pt x="154091" y="61456"/>
                </a:lnTo>
                <a:lnTo>
                  <a:pt x="153842" y="55628"/>
                </a:lnTo>
                <a:lnTo>
                  <a:pt x="148635" y="55628"/>
                </a:lnTo>
                <a:lnTo>
                  <a:pt x="146629" y="55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7111664" y="3730716"/>
            <a:ext cx="145213" cy="52676"/>
          </a:xfrm>
          <a:custGeom>
            <a:avLst/>
            <a:gdLst/>
            <a:ahLst/>
            <a:cxnLst/>
            <a:rect l="l" t="t" r="r" b="b"/>
            <a:pathLst>
              <a:path w="159734" h="59700">
                <a:moveTo>
                  <a:pt x="72200" y="28194"/>
                </a:moveTo>
                <a:lnTo>
                  <a:pt x="75189" y="31755"/>
                </a:lnTo>
                <a:lnTo>
                  <a:pt x="78179" y="35317"/>
                </a:lnTo>
                <a:lnTo>
                  <a:pt x="82177" y="37098"/>
                </a:lnTo>
                <a:lnTo>
                  <a:pt x="87185" y="37098"/>
                </a:lnTo>
                <a:lnTo>
                  <a:pt x="85964" y="31307"/>
                </a:lnTo>
                <a:lnTo>
                  <a:pt x="83342" y="30211"/>
                </a:lnTo>
                <a:lnTo>
                  <a:pt x="81187" y="28019"/>
                </a:lnTo>
                <a:lnTo>
                  <a:pt x="79032" y="25828"/>
                </a:lnTo>
                <a:lnTo>
                  <a:pt x="77955" y="22839"/>
                </a:lnTo>
                <a:lnTo>
                  <a:pt x="77955" y="15267"/>
                </a:lnTo>
                <a:lnTo>
                  <a:pt x="79543" y="2447"/>
                </a:lnTo>
                <a:lnTo>
                  <a:pt x="76765" y="4078"/>
                </a:lnTo>
                <a:lnTo>
                  <a:pt x="74597" y="6332"/>
                </a:lnTo>
                <a:lnTo>
                  <a:pt x="73040" y="9209"/>
                </a:lnTo>
                <a:lnTo>
                  <a:pt x="71483" y="12085"/>
                </a:lnTo>
                <a:lnTo>
                  <a:pt x="70705" y="15305"/>
                </a:lnTo>
                <a:lnTo>
                  <a:pt x="70705" y="23897"/>
                </a:lnTo>
                <a:lnTo>
                  <a:pt x="72200" y="28194"/>
                </a:lnTo>
                <a:close/>
              </a:path>
              <a:path w="159734" h="59700">
                <a:moveTo>
                  <a:pt x="151512" y="49097"/>
                </a:moveTo>
                <a:lnTo>
                  <a:pt x="149569" y="51724"/>
                </a:lnTo>
                <a:lnTo>
                  <a:pt x="147626" y="54352"/>
                </a:lnTo>
                <a:lnTo>
                  <a:pt x="144624" y="55666"/>
                </a:lnTo>
                <a:lnTo>
                  <a:pt x="137548" y="55666"/>
                </a:lnTo>
                <a:lnTo>
                  <a:pt x="135156" y="55124"/>
                </a:lnTo>
                <a:lnTo>
                  <a:pt x="133387" y="54041"/>
                </a:lnTo>
                <a:lnTo>
                  <a:pt x="131619" y="52957"/>
                </a:lnTo>
                <a:lnTo>
                  <a:pt x="130734" y="51581"/>
                </a:lnTo>
                <a:lnTo>
                  <a:pt x="130734" y="49539"/>
                </a:lnTo>
                <a:lnTo>
                  <a:pt x="123783" y="49539"/>
                </a:lnTo>
                <a:lnTo>
                  <a:pt x="123783" y="53100"/>
                </a:lnTo>
                <a:lnTo>
                  <a:pt x="125322" y="55821"/>
                </a:lnTo>
                <a:lnTo>
                  <a:pt x="128399" y="58075"/>
                </a:lnTo>
                <a:lnTo>
                  <a:pt x="131476" y="60329"/>
                </a:lnTo>
                <a:lnTo>
                  <a:pt x="135568" y="61456"/>
                </a:lnTo>
                <a:lnTo>
                  <a:pt x="147103" y="61456"/>
                </a:lnTo>
                <a:lnTo>
                  <a:pt x="151886" y="59470"/>
                </a:lnTo>
                <a:lnTo>
                  <a:pt x="155025" y="55498"/>
                </a:lnTo>
                <a:lnTo>
                  <a:pt x="158164" y="51525"/>
                </a:lnTo>
                <a:lnTo>
                  <a:pt x="159734" y="47011"/>
                </a:lnTo>
                <a:lnTo>
                  <a:pt x="159734" y="38144"/>
                </a:lnTo>
                <a:lnTo>
                  <a:pt x="158874" y="34900"/>
                </a:lnTo>
                <a:lnTo>
                  <a:pt x="157155" y="32222"/>
                </a:lnTo>
                <a:lnTo>
                  <a:pt x="155436" y="29545"/>
                </a:lnTo>
                <a:lnTo>
                  <a:pt x="152932" y="27465"/>
                </a:lnTo>
                <a:lnTo>
                  <a:pt x="149644" y="25983"/>
                </a:lnTo>
                <a:lnTo>
                  <a:pt x="146355" y="24501"/>
                </a:lnTo>
                <a:lnTo>
                  <a:pt x="141709" y="23760"/>
                </a:lnTo>
                <a:lnTo>
                  <a:pt x="133948" y="23760"/>
                </a:lnTo>
                <a:lnTo>
                  <a:pt x="133948" y="8107"/>
                </a:lnTo>
                <a:lnTo>
                  <a:pt x="157417" y="8107"/>
                </a:lnTo>
                <a:lnTo>
                  <a:pt x="157417" y="1718"/>
                </a:lnTo>
                <a:lnTo>
                  <a:pt x="127558" y="1718"/>
                </a:lnTo>
                <a:lnTo>
                  <a:pt x="127558" y="29850"/>
                </a:lnTo>
                <a:lnTo>
                  <a:pt x="140762" y="29850"/>
                </a:lnTo>
                <a:lnTo>
                  <a:pt x="146006" y="31102"/>
                </a:lnTo>
                <a:lnTo>
                  <a:pt x="148597" y="33605"/>
                </a:lnTo>
                <a:lnTo>
                  <a:pt x="151188" y="36108"/>
                </a:lnTo>
                <a:lnTo>
                  <a:pt x="152484" y="39203"/>
                </a:lnTo>
                <a:lnTo>
                  <a:pt x="152484" y="46151"/>
                </a:lnTo>
                <a:lnTo>
                  <a:pt x="151512" y="49097"/>
                </a:lnTo>
                <a:close/>
              </a:path>
              <a:path w="159734" h="59700">
                <a:moveTo>
                  <a:pt x="11734" y="8929"/>
                </a:moveTo>
                <a:lnTo>
                  <a:pt x="11734" y="59700"/>
                </a:lnTo>
                <a:lnTo>
                  <a:pt x="18685" y="59700"/>
                </a:lnTo>
                <a:lnTo>
                  <a:pt x="18685" y="1718"/>
                </a:lnTo>
                <a:lnTo>
                  <a:pt x="11734" y="1718"/>
                </a:lnTo>
                <a:lnTo>
                  <a:pt x="0" y="7135"/>
                </a:lnTo>
                <a:lnTo>
                  <a:pt x="0" y="13599"/>
                </a:lnTo>
                <a:lnTo>
                  <a:pt x="11734" y="8929"/>
                </a:lnTo>
                <a:close/>
              </a:path>
              <a:path w="159734" h="59700">
                <a:moveTo>
                  <a:pt x="46352" y="49837"/>
                </a:moveTo>
                <a:lnTo>
                  <a:pt x="46352" y="59700"/>
                </a:lnTo>
                <a:lnTo>
                  <a:pt x="56217" y="59700"/>
                </a:lnTo>
                <a:lnTo>
                  <a:pt x="56217" y="49837"/>
                </a:lnTo>
                <a:lnTo>
                  <a:pt x="46352" y="49837"/>
                </a:lnTo>
                <a:close/>
              </a:path>
              <a:path w="159734" h="59700">
                <a:moveTo>
                  <a:pt x="89079" y="37098"/>
                </a:moveTo>
                <a:lnTo>
                  <a:pt x="90847" y="36824"/>
                </a:lnTo>
                <a:lnTo>
                  <a:pt x="94136" y="35728"/>
                </a:lnTo>
                <a:lnTo>
                  <a:pt x="97443" y="33791"/>
                </a:lnTo>
                <a:lnTo>
                  <a:pt x="100775" y="31021"/>
                </a:lnTo>
                <a:lnTo>
                  <a:pt x="102470" y="28804"/>
                </a:lnTo>
                <a:lnTo>
                  <a:pt x="102507" y="35317"/>
                </a:lnTo>
                <a:lnTo>
                  <a:pt x="101834" y="39645"/>
                </a:lnTo>
                <a:lnTo>
                  <a:pt x="100489" y="43841"/>
                </a:lnTo>
                <a:lnTo>
                  <a:pt x="99144" y="48038"/>
                </a:lnTo>
                <a:lnTo>
                  <a:pt x="97319" y="51058"/>
                </a:lnTo>
                <a:lnTo>
                  <a:pt x="95014" y="52901"/>
                </a:lnTo>
                <a:lnTo>
                  <a:pt x="92710" y="54744"/>
                </a:lnTo>
                <a:lnTo>
                  <a:pt x="90013" y="55666"/>
                </a:lnTo>
                <a:lnTo>
                  <a:pt x="84308" y="55666"/>
                </a:lnTo>
                <a:lnTo>
                  <a:pt x="82352" y="55149"/>
                </a:lnTo>
                <a:lnTo>
                  <a:pt x="79761" y="53082"/>
                </a:lnTo>
                <a:lnTo>
                  <a:pt x="79113" y="50435"/>
                </a:lnTo>
                <a:lnTo>
                  <a:pt x="72162" y="50435"/>
                </a:lnTo>
                <a:lnTo>
                  <a:pt x="72162" y="53573"/>
                </a:lnTo>
                <a:lnTo>
                  <a:pt x="73408" y="56039"/>
                </a:lnTo>
                <a:lnTo>
                  <a:pt x="75899" y="58206"/>
                </a:lnTo>
                <a:lnTo>
                  <a:pt x="78391" y="60373"/>
                </a:lnTo>
                <a:lnTo>
                  <a:pt x="82102" y="61456"/>
                </a:lnTo>
                <a:lnTo>
                  <a:pt x="94286" y="61456"/>
                </a:lnTo>
                <a:lnTo>
                  <a:pt x="99853" y="58642"/>
                </a:lnTo>
                <a:lnTo>
                  <a:pt x="103740" y="53013"/>
                </a:lnTo>
                <a:lnTo>
                  <a:pt x="107627" y="47384"/>
                </a:lnTo>
                <a:lnTo>
                  <a:pt x="109570" y="39825"/>
                </a:lnTo>
                <a:lnTo>
                  <a:pt x="109570" y="23661"/>
                </a:lnTo>
                <a:lnTo>
                  <a:pt x="108711" y="18063"/>
                </a:lnTo>
                <a:lnTo>
                  <a:pt x="106992" y="13542"/>
                </a:lnTo>
                <a:lnTo>
                  <a:pt x="105272" y="9022"/>
                </a:lnTo>
                <a:lnTo>
                  <a:pt x="102737" y="5635"/>
                </a:lnTo>
                <a:lnTo>
                  <a:pt x="99387" y="3381"/>
                </a:lnTo>
                <a:lnTo>
                  <a:pt x="96036" y="1127"/>
                </a:lnTo>
                <a:lnTo>
                  <a:pt x="92454" y="0"/>
                </a:lnTo>
                <a:lnTo>
                  <a:pt x="85354" y="0"/>
                </a:lnTo>
                <a:lnTo>
                  <a:pt x="82321" y="815"/>
                </a:lnTo>
                <a:lnTo>
                  <a:pt x="79543" y="2447"/>
                </a:lnTo>
                <a:lnTo>
                  <a:pt x="77955" y="15267"/>
                </a:lnTo>
                <a:lnTo>
                  <a:pt x="78976" y="12110"/>
                </a:lnTo>
                <a:lnTo>
                  <a:pt x="81019" y="9582"/>
                </a:lnTo>
                <a:lnTo>
                  <a:pt x="83062" y="7054"/>
                </a:lnTo>
                <a:lnTo>
                  <a:pt x="85591" y="5790"/>
                </a:lnTo>
                <a:lnTo>
                  <a:pt x="90773" y="5790"/>
                </a:lnTo>
                <a:lnTo>
                  <a:pt x="92784" y="6320"/>
                </a:lnTo>
                <a:lnTo>
                  <a:pt x="94640" y="7378"/>
                </a:lnTo>
                <a:lnTo>
                  <a:pt x="96497" y="8437"/>
                </a:lnTo>
                <a:lnTo>
                  <a:pt x="97948" y="9999"/>
                </a:lnTo>
                <a:lnTo>
                  <a:pt x="98994" y="12067"/>
                </a:lnTo>
                <a:lnTo>
                  <a:pt x="100041" y="14134"/>
                </a:lnTo>
                <a:lnTo>
                  <a:pt x="100564" y="16301"/>
                </a:lnTo>
                <a:lnTo>
                  <a:pt x="100564" y="22029"/>
                </a:lnTo>
                <a:lnTo>
                  <a:pt x="99492" y="25018"/>
                </a:lnTo>
                <a:lnTo>
                  <a:pt x="97350" y="27534"/>
                </a:lnTo>
                <a:lnTo>
                  <a:pt x="95207" y="30049"/>
                </a:lnTo>
                <a:lnTo>
                  <a:pt x="92442" y="31307"/>
                </a:lnTo>
                <a:lnTo>
                  <a:pt x="85964" y="31307"/>
                </a:lnTo>
                <a:lnTo>
                  <a:pt x="87185" y="37098"/>
                </a:lnTo>
                <a:lnTo>
                  <a:pt x="89079" y="37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7631005" y="3730715"/>
            <a:ext cx="247495" cy="54226"/>
          </a:xfrm>
          <a:custGeom>
            <a:avLst/>
            <a:gdLst/>
            <a:ahLst/>
            <a:cxnLst/>
            <a:rect l="l" t="t" r="r" b="b"/>
            <a:pathLst>
              <a:path w="272244" h="61456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5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5" y="18431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  <a:path w="272244" h="61456">
                <a:moveTo>
                  <a:pt x="53340" y="49837"/>
                </a:moveTo>
                <a:lnTo>
                  <a:pt x="53340" y="59700"/>
                </a:lnTo>
                <a:lnTo>
                  <a:pt x="63206" y="59700"/>
                </a:lnTo>
                <a:lnTo>
                  <a:pt x="63206" y="49837"/>
                </a:lnTo>
                <a:lnTo>
                  <a:pt x="53340" y="49837"/>
                </a:lnTo>
                <a:close/>
              </a:path>
              <a:path w="272244" h="61456">
                <a:moveTo>
                  <a:pt x="96067" y="37098"/>
                </a:moveTo>
                <a:lnTo>
                  <a:pt x="97835" y="36824"/>
                </a:lnTo>
                <a:lnTo>
                  <a:pt x="101124" y="35728"/>
                </a:lnTo>
                <a:lnTo>
                  <a:pt x="104432" y="33791"/>
                </a:lnTo>
                <a:lnTo>
                  <a:pt x="107764" y="31021"/>
                </a:lnTo>
                <a:lnTo>
                  <a:pt x="109458" y="28804"/>
                </a:lnTo>
                <a:lnTo>
                  <a:pt x="109495" y="35317"/>
                </a:lnTo>
                <a:lnTo>
                  <a:pt x="108823" y="39645"/>
                </a:lnTo>
                <a:lnTo>
                  <a:pt x="107477" y="43841"/>
                </a:lnTo>
                <a:lnTo>
                  <a:pt x="106132" y="48038"/>
                </a:lnTo>
                <a:lnTo>
                  <a:pt x="104307" y="51058"/>
                </a:lnTo>
                <a:lnTo>
                  <a:pt x="102002" y="52901"/>
                </a:lnTo>
                <a:lnTo>
                  <a:pt x="99698" y="54744"/>
                </a:lnTo>
                <a:lnTo>
                  <a:pt x="97001" y="55666"/>
                </a:lnTo>
                <a:lnTo>
                  <a:pt x="91296" y="55666"/>
                </a:lnTo>
                <a:lnTo>
                  <a:pt x="89340" y="55149"/>
                </a:lnTo>
                <a:lnTo>
                  <a:pt x="86749" y="53082"/>
                </a:lnTo>
                <a:lnTo>
                  <a:pt x="86101" y="50435"/>
                </a:lnTo>
                <a:lnTo>
                  <a:pt x="79150" y="50435"/>
                </a:lnTo>
                <a:lnTo>
                  <a:pt x="79150" y="53573"/>
                </a:lnTo>
                <a:lnTo>
                  <a:pt x="80396" y="56039"/>
                </a:lnTo>
                <a:lnTo>
                  <a:pt x="82887" y="58206"/>
                </a:lnTo>
                <a:lnTo>
                  <a:pt x="85379" y="60373"/>
                </a:lnTo>
                <a:lnTo>
                  <a:pt x="89091" y="61456"/>
                </a:lnTo>
                <a:lnTo>
                  <a:pt x="101274" y="61456"/>
                </a:lnTo>
                <a:lnTo>
                  <a:pt x="106842" y="58642"/>
                </a:lnTo>
                <a:lnTo>
                  <a:pt x="110728" y="53013"/>
                </a:lnTo>
                <a:lnTo>
                  <a:pt x="114615" y="47384"/>
                </a:lnTo>
                <a:lnTo>
                  <a:pt x="116558" y="39825"/>
                </a:lnTo>
                <a:lnTo>
                  <a:pt x="116558" y="23661"/>
                </a:lnTo>
                <a:lnTo>
                  <a:pt x="115699" y="18063"/>
                </a:lnTo>
                <a:lnTo>
                  <a:pt x="113980" y="13542"/>
                </a:lnTo>
                <a:lnTo>
                  <a:pt x="112261" y="9022"/>
                </a:lnTo>
                <a:lnTo>
                  <a:pt x="109726" y="5635"/>
                </a:lnTo>
                <a:lnTo>
                  <a:pt x="106375" y="3381"/>
                </a:lnTo>
                <a:lnTo>
                  <a:pt x="103024" y="1127"/>
                </a:lnTo>
                <a:lnTo>
                  <a:pt x="99442" y="0"/>
                </a:lnTo>
                <a:lnTo>
                  <a:pt x="92342" y="0"/>
                </a:lnTo>
                <a:lnTo>
                  <a:pt x="89309" y="815"/>
                </a:lnTo>
                <a:lnTo>
                  <a:pt x="86531" y="2447"/>
                </a:lnTo>
                <a:lnTo>
                  <a:pt x="84943" y="15267"/>
                </a:lnTo>
                <a:lnTo>
                  <a:pt x="85964" y="12110"/>
                </a:lnTo>
                <a:lnTo>
                  <a:pt x="88007" y="9582"/>
                </a:lnTo>
                <a:lnTo>
                  <a:pt x="90050" y="7054"/>
                </a:lnTo>
                <a:lnTo>
                  <a:pt x="92579" y="5790"/>
                </a:lnTo>
                <a:lnTo>
                  <a:pt x="97761" y="5790"/>
                </a:lnTo>
                <a:lnTo>
                  <a:pt x="99773" y="6320"/>
                </a:lnTo>
                <a:lnTo>
                  <a:pt x="101628" y="7378"/>
                </a:lnTo>
                <a:lnTo>
                  <a:pt x="103485" y="8437"/>
                </a:lnTo>
                <a:lnTo>
                  <a:pt x="104936" y="9999"/>
                </a:lnTo>
                <a:lnTo>
                  <a:pt x="105982" y="12067"/>
                </a:lnTo>
                <a:lnTo>
                  <a:pt x="107029" y="14134"/>
                </a:lnTo>
                <a:lnTo>
                  <a:pt x="107552" y="16301"/>
                </a:lnTo>
                <a:lnTo>
                  <a:pt x="107552" y="22029"/>
                </a:lnTo>
                <a:lnTo>
                  <a:pt x="106480" y="25018"/>
                </a:lnTo>
                <a:lnTo>
                  <a:pt x="104338" y="27534"/>
                </a:lnTo>
                <a:lnTo>
                  <a:pt x="102196" y="30049"/>
                </a:lnTo>
                <a:lnTo>
                  <a:pt x="99430" y="31307"/>
                </a:lnTo>
                <a:lnTo>
                  <a:pt x="92953" y="31307"/>
                </a:lnTo>
                <a:lnTo>
                  <a:pt x="94173" y="37098"/>
                </a:lnTo>
                <a:lnTo>
                  <a:pt x="96067" y="37098"/>
                </a:lnTo>
                <a:close/>
              </a:path>
              <a:path w="272244" h="61456">
                <a:moveTo>
                  <a:pt x="79188" y="28194"/>
                </a:moveTo>
                <a:lnTo>
                  <a:pt x="82177" y="31755"/>
                </a:lnTo>
                <a:lnTo>
                  <a:pt x="85167" y="35317"/>
                </a:lnTo>
                <a:lnTo>
                  <a:pt x="89166" y="37098"/>
                </a:lnTo>
                <a:lnTo>
                  <a:pt x="94173" y="37098"/>
                </a:lnTo>
                <a:lnTo>
                  <a:pt x="92953" y="31307"/>
                </a:lnTo>
                <a:lnTo>
                  <a:pt x="90330" y="30211"/>
                </a:lnTo>
                <a:lnTo>
                  <a:pt x="88175" y="28019"/>
                </a:lnTo>
                <a:lnTo>
                  <a:pt x="86020" y="25828"/>
                </a:lnTo>
                <a:lnTo>
                  <a:pt x="84943" y="22839"/>
                </a:lnTo>
                <a:lnTo>
                  <a:pt x="84943" y="15267"/>
                </a:lnTo>
                <a:lnTo>
                  <a:pt x="86531" y="2447"/>
                </a:lnTo>
                <a:lnTo>
                  <a:pt x="83753" y="4078"/>
                </a:lnTo>
                <a:lnTo>
                  <a:pt x="81586" y="6332"/>
                </a:lnTo>
                <a:lnTo>
                  <a:pt x="80028" y="9209"/>
                </a:lnTo>
                <a:lnTo>
                  <a:pt x="78471" y="12085"/>
                </a:lnTo>
                <a:lnTo>
                  <a:pt x="77693" y="15305"/>
                </a:lnTo>
                <a:lnTo>
                  <a:pt x="77693" y="23897"/>
                </a:lnTo>
                <a:lnTo>
                  <a:pt x="79188" y="28194"/>
                </a:lnTo>
                <a:close/>
              </a:path>
              <a:path w="272244" h="61456">
                <a:moveTo>
                  <a:pt x="144076" y="59700"/>
                </a:moveTo>
                <a:lnTo>
                  <a:pt x="144076" y="54333"/>
                </a:lnTo>
                <a:lnTo>
                  <a:pt x="144418" y="51407"/>
                </a:lnTo>
                <a:lnTo>
                  <a:pt x="145103" y="48044"/>
                </a:lnTo>
                <a:lnTo>
                  <a:pt x="145788" y="44682"/>
                </a:lnTo>
                <a:lnTo>
                  <a:pt x="147906" y="39750"/>
                </a:lnTo>
                <a:lnTo>
                  <a:pt x="151456" y="33250"/>
                </a:lnTo>
                <a:lnTo>
                  <a:pt x="155006" y="26749"/>
                </a:lnTo>
                <a:lnTo>
                  <a:pt x="158463" y="21232"/>
                </a:lnTo>
                <a:lnTo>
                  <a:pt x="161827" y="16699"/>
                </a:lnTo>
                <a:lnTo>
                  <a:pt x="167170" y="9526"/>
                </a:lnTo>
                <a:lnTo>
                  <a:pt x="168142" y="8107"/>
                </a:lnTo>
                <a:lnTo>
                  <a:pt x="168142" y="1718"/>
                </a:lnTo>
                <a:lnTo>
                  <a:pt x="129015" y="1718"/>
                </a:lnTo>
                <a:lnTo>
                  <a:pt x="129015" y="8107"/>
                </a:lnTo>
                <a:lnTo>
                  <a:pt x="161116" y="8107"/>
                </a:lnTo>
                <a:lnTo>
                  <a:pt x="159808" y="9900"/>
                </a:lnTo>
                <a:lnTo>
                  <a:pt x="156420" y="14557"/>
                </a:lnTo>
                <a:lnTo>
                  <a:pt x="152278" y="20517"/>
                </a:lnTo>
                <a:lnTo>
                  <a:pt x="147383" y="27776"/>
                </a:lnTo>
                <a:lnTo>
                  <a:pt x="142487" y="35037"/>
                </a:lnTo>
                <a:lnTo>
                  <a:pt x="139460" y="40740"/>
                </a:lnTo>
                <a:lnTo>
                  <a:pt x="138302" y="44887"/>
                </a:lnTo>
                <a:lnTo>
                  <a:pt x="137143" y="49034"/>
                </a:lnTo>
                <a:lnTo>
                  <a:pt x="136564" y="53138"/>
                </a:lnTo>
                <a:lnTo>
                  <a:pt x="136564" y="59700"/>
                </a:lnTo>
                <a:lnTo>
                  <a:pt x="144076" y="59700"/>
                </a:lnTo>
                <a:close/>
              </a:path>
              <a:path w="272244" h="61456">
                <a:moveTo>
                  <a:pt x="178319" y="42030"/>
                </a:moveTo>
                <a:lnTo>
                  <a:pt x="206160" y="42030"/>
                </a:lnTo>
                <a:lnTo>
                  <a:pt x="185980" y="36238"/>
                </a:lnTo>
                <a:lnTo>
                  <a:pt x="206160" y="10909"/>
                </a:lnTo>
                <a:lnTo>
                  <a:pt x="206160" y="36238"/>
                </a:lnTo>
                <a:lnTo>
                  <a:pt x="185980" y="36238"/>
                </a:lnTo>
                <a:lnTo>
                  <a:pt x="206160" y="42030"/>
                </a:lnTo>
                <a:lnTo>
                  <a:pt x="206160" y="59700"/>
                </a:lnTo>
                <a:lnTo>
                  <a:pt x="213111" y="59700"/>
                </a:lnTo>
                <a:lnTo>
                  <a:pt x="213111" y="42030"/>
                </a:lnTo>
                <a:lnTo>
                  <a:pt x="221221" y="42030"/>
                </a:lnTo>
                <a:lnTo>
                  <a:pt x="221221" y="36238"/>
                </a:lnTo>
                <a:lnTo>
                  <a:pt x="213111" y="36238"/>
                </a:lnTo>
                <a:lnTo>
                  <a:pt x="213111" y="1718"/>
                </a:lnTo>
                <a:lnTo>
                  <a:pt x="206160" y="1718"/>
                </a:lnTo>
                <a:lnTo>
                  <a:pt x="178319" y="36238"/>
                </a:lnTo>
                <a:lnTo>
                  <a:pt x="178319" y="42030"/>
                </a:lnTo>
                <a:close/>
              </a:path>
              <a:path w="272244" h="61456">
                <a:moveTo>
                  <a:pt x="229343" y="42030"/>
                </a:moveTo>
                <a:lnTo>
                  <a:pt x="257184" y="42030"/>
                </a:lnTo>
                <a:lnTo>
                  <a:pt x="237004" y="36238"/>
                </a:lnTo>
                <a:lnTo>
                  <a:pt x="257184" y="10909"/>
                </a:lnTo>
                <a:lnTo>
                  <a:pt x="257184" y="36238"/>
                </a:lnTo>
                <a:lnTo>
                  <a:pt x="237004" y="36238"/>
                </a:lnTo>
                <a:lnTo>
                  <a:pt x="257184" y="42030"/>
                </a:lnTo>
                <a:lnTo>
                  <a:pt x="257184" y="59700"/>
                </a:lnTo>
                <a:lnTo>
                  <a:pt x="264135" y="59700"/>
                </a:lnTo>
                <a:lnTo>
                  <a:pt x="264135" y="42030"/>
                </a:lnTo>
                <a:lnTo>
                  <a:pt x="272244" y="42030"/>
                </a:lnTo>
                <a:lnTo>
                  <a:pt x="272244" y="36238"/>
                </a:lnTo>
                <a:lnTo>
                  <a:pt x="264135" y="36238"/>
                </a:lnTo>
                <a:lnTo>
                  <a:pt x="264135" y="1718"/>
                </a:lnTo>
                <a:lnTo>
                  <a:pt x="257184" y="1718"/>
                </a:lnTo>
                <a:lnTo>
                  <a:pt x="229343" y="36238"/>
                </a:lnTo>
                <a:lnTo>
                  <a:pt x="229343" y="42030"/>
                </a:lnTo>
                <a:close/>
              </a:path>
              <a:path w="272244" h="61456">
                <a:moveTo>
                  <a:pt x="10538" y="48063"/>
                </a:moveTo>
                <a:lnTo>
                  <a:pt x="8345" y="43019"/>
                </a:lnTo>
                <a:lnTo>
                  <a:pt x="9747" y="58698"/>
                </a:lnTo>
                <a:lnTo>
                  <a:pt x="14848" y="61456"/>
                </a:lnTo>
                <a:lnTo>
                  <a:pt x="12730" y="53106"/>
                </a:lnTo>
                <a:lnTo>
                  <a:pt x="10538" y="480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5143794" y="3876558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5172466" y="3866190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5164879" y="3828231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5214185" y="3829748"/>
            <a:ext cx="32682" cy="52710"/>
          </a:xfrm>
          <a:custGeom>
            <a:avLst/>
            <a:gdLst/>
            <a:ahLst/>
            <a:cxnLst/>
            <a:rect l="l" t="t" r="r" b="b"/>
            <a:pathLst>
              <a:path w="35950" h="59738">
                <a:moveTo>
                  <a:pt x="27729" y="47378"/>
                </a:moveTo>
                <a:lnTo>
                  <a:pt x="25785" y="50006"/>
                </a:lnTo>
                <a:lnTo>
                  <a:pt x="23842" y="52633"/>
                </a:lnTo>
                <a:lnTo>
                  <a:pt x="20840" y="53947"/>
                </a:lnTo>
                <a:lnTo>
                  <a:pt x="13764" y="53947"/>
                </a:lnTo>
                <a:lnTo>
                  <a:pt x="11373" y="53406"/>
                </a:lnTo>
                <a:lnTo>
                  <a:pt x="9604" y="52322"/>
                </a:lnTo>
                <a:lnTo>
                  <a:pt x="7835" y="51239"/>
                </a:lnTo>
                <a:lnTo>
                  <a:pt x="6950" y="49862"/>
                </a:lnTo>
                <a:lnTo>
                  <a:pt x="6950" y="47820"/>
                </a:lnTo>
                <a:lnTo>
                  <a:pt x="0" y="47820"/>
                </a:lnTo>
                <a:lnTo>
                  <a:pt x="0" y="51382"/>
                </a:lnTo>
                <a:lnTo>
                  <a:pt x="1538" y="54103"/>
                </a:lnTo>
                <a:lnTo>
                  <a:pt x="4615" y="56357"/>
                </a:lnTo>
                <a:lnTo>
                  <a:pt x="7692" y="58611"/>
                </a:lnTo>
                <a:lnTo>
                  <a:pt x="11784" y="59738"/>
                </a:lnTo>
                <a:lnTo>
                  <a:pt x="23319" y="59738"/>
                </a:lnTo>
                <a:lnTo>
                  <a:pt x="28102" y="57751"/>
                </a:lnTo>
                <a:lnTo>
                  <a:pt x="31241" y="53779"/>
                </a:lnTo>
                <a:lnTo>
                  <a:pt x="34380" y="49806"/>
                </a:lnTo>
                <a:lnTo>
                  <a:pt x="35950" y="45292"/>
                </a:lnTo>
                <a:lnTo>
                  <a:pt x="35950" y="36425"/>
                </a:lnTo>
                <a:lnTo>
                  <a:pt x="35090" y="33181"/>
                </a:lnTo>
                <a:lnTo>
                  <a:pt x="33371" y="30504"/>
                </a:lnTo>
                <a:lnTo>
                  <a:pt x="31652" y="27826"/>
                </a:lnTo>
                <a:lnTo>
                  <a:pt x="29149" y="25747"/>
                </a:lnTo>
                <a:lnTo>
                  <a:pt x="25860" y="24265"/>
                </a:lnTo>
                <a:lnTo>
                  <a:pt x="22571" y="22783"/>
                </a:lnTo>
                <a:lnTo>
                  <a:pt x="17925" y="22042"/>
                </a:lnTo>
                <a:lnTo>
                  <a:pt x="10164" y="22042"/>
                </a:lnTo>
                <a:lnTo>
                  <a:pt x="10164" y="6388"/>
                </a:lnTo>
                <a:lnTo>
                  <a:pt x="33633" y="6388"/>
                </a:lnTo>
                <a:lnTo>
                  <a:pt x="33633" y="0"/>
                </a:lnTo>
                <a:lnTo>
                  <a:pt x="3774" y="0"/>
                </a:lnTo>
                <a:lnTo>
                  <a:pt x="3774" y="28131"/>
                </a:lnTo>
                <a:lnTo>
                  <a:pt x="16978" y="28131"/>
                </a:lnTo>
                <a:lnTo>
                  <a:pt x="22223" y="29383"/>
                </a:lnTo>
                <a:lnTo>
                  <a:pt x="24814" y="31886"/>
                </a:lnTo>
                <a:lnTo>
                  <a:pt x="27405" y="34389"/>
                </a:lnTo>
                <a:lnTo>
                  <a:pt x="28700" y="37484"/>
                </a:lnTo>
                <a:lnTo>
                  <a:pt x="28700" y="44433"/>
                </a:lnTo>
                <a:lnTo>
                  <a:pt x="27729" y="4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5070820" y="3860191"/>
            <a:ext cx="21097" cy="0"/>
          </a:xfrm>
          <a:custGeom>
            <a:avLst/>
            <a:gdLst/>
            <a:ahLst/>
            <a:cxnLst/>
            <a:rect l="l" t="t" r="r" b="b"/>
            <a:pathLst>
              <a:path w="23207">
                <a:moveTo>
                  <a:pt x="0" y="0"/>
                </a:moveTo>
                <a:lnTo>
                  <a:pt x="23207" y="0"/>
                </a:lnTo>
              </a:path>
            </a:pathLst>
          </a:custGeom>
          <a:ln w="70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5097409" y="3828231"/>
            <a:ext cx="34006" cy="52676"/>
          </a:xfrm>
          <a:custGeom>
            <a:avLst/>
            <a:gdLst/>
            <a:ahLst/>
            <a:cxnLst/>
            <a:rect l="l" t="t" r="r" b="b"/>
            <a:pathLst>
              <a:path w="37407" h="59700">
                <a:moveTo>
                  <a:pt x="7249" y="53312"/>
                </a:moveTo>
                <a:lnTo>
                  <a:pt x="7249" y="46089"/>
                </a:lnTo>
                <a:lnTo>
                  <a:pt x="11709" y="40124"/>
                </a:lnTo>
                <a:lnTo>
                  <a:pt x="20628" y="33997"/>
                </a:lnTo>
                <a:lnTo>
                  <a:pt x="23468" y="32054"/>
                </a:lnTo>
                <a:lnTo>
                  <a:pt x="25088" y="30933"/>
                </a:lnTo>
                <a:lnTo>
                  <a:pt x="27187" y="29234"/>
                </a:lnTo>
                <a:lnTo>
                  <a:pt x="29765" y="26955"/>
                </a:lnTo>
                <a:lnTo>
                  <a:pt x="32344" y="24676"/>
                </a:lnTo>
                <a:lnTo>
                  <a:pt x="34069" y="22490"/>
                </a:lnTo>
                <a:lnTo>
                  <a:pt x="34941" y="20398"/>
                </a:lnTo>
                <a:lnTo>
                  <a:pt x="35813" y="18306"/>
                </a:lnTo>
                <a:lnTo>
                  <a:pt x="36249" y="16226"/>
                </a:lnTo>
                <a:lnTo>
                  <a:pt x="36249" y="10273"/>
                </a:lnTo>
                <a:lnTo>
                  <a:pt x="34854" y="6942"/>
                </a:lnTo>
                <a:lnTo>
                  <a:pt x="32063" y="4165"/>
                </a:lnTo>
                <a:lnTo>
                  <a:pt x="29273" y="1388"/>
                </a:lnTo>
                <a:lnTo>
                  <a:pt x="24602" y="0"/>
                </a:lnTo>
                <a:lnTo>
                  <a:pt x="14462" y="0"/>
                </a:lnTo>
                <a:lnTo>
                  <a:pt x="11491" y="547"/>
                </a:lnTo>
                <a:lnTo>
                  <a:pt x="9137" y="1643"/>
                </a:lnTo>
                <a:lnTo>
                  <a:pt x="6782" y="2739"/>
                </a:lnTo>
                <a:lnTo>
                  <a:pt x="4914" y="4196"/>
                </a:lnTo>
                <a:lnTo>
                  <a:pt x="3531" y="6014"/>
                </a:lnTo>
                <a:lnTo>
                  <a:pt x="2148" y="7833"/>
                </a:lnTo>
                <a:lnTo>
                  <a:pt x="1457" y="9763"/>
                </a:lnTo>
                <a:lnTo>
                  <a:pt x="1457" y="12179"/>
                </a:lnTo>
                <a:lnTo>
                  <a:pt x="8408" y="12179"/>
                </a:lnTo>
                <a:lnTo>
                  <a:pt x="8408" y="11805"/>
                </a:lnTo>
                <a:lnTo>
                  <a:pt x="9180" y="8872"/>
                </a:lnTo>
                <a:lnTo>
                  <a:pt x="12270" y="6407"/>
                </a:lnTo>
                <a:lnTo>
                  <a:pt x="14636" y="5790"/>
                </a:lnTo>
                <a:lnTo>
                  <a:pt x="21338" y="5790"/>
                </a:lnTo>
                <a:lnTo>
                  <a:pt x="24029" y="6650"/>
                </a:lnTo>
                <a:lnTo>
                  <a:pt x="25897" y="8368"/>
                </a:lnTo>
                <a:lnTo>
                  <a:pt x="27766" y="10087"/>
                </a:lnTo>
                <a:lnTo>
                  <a:pt x="28700" y="12055"/>
                </a:lnTo>
                <a:lnTo>
                  <a:pt x="28700" y="16438"/>
                </a:lnTo>
                <a:lnTo>
                  <a:pt x="28003" y="18517"/>
                </a:lnTo>
                <a:lnTo>
                  <a:pt x="26607" y="20510"/>
                </a:lnTo>
                <a:lnTo>
                  <a:pt x="25187" y="22503"/>
                </a:lnTo>
                <a:lnTo>
                  <a:pt x="21861" y="25516"/>
                </a:lnTo>
                <a:lnTo>
                  <a:pt x="16629" y="29551"/>
                </a:lnTo>
                <a:lnTo>
                  <a:pt x="12705" y="32577"/>
                </a:lnTo>
                <a:lnTo>
                  <a:pt x="8121" y="36114"/>
                </a:lnTo>
                <a:lnTo>
                  <a:pt x="4858" y="39732"/>
                </a:lnTo>
                <a:lnTo>
                  <a:pt x="2914" y="43430"/>
                </a:lnTo>
                <a:lnTo>
                  <a:pt x="971" y="47129"/>
                </a:lnTo>
                <a:lnTo>
                  <a:pt x="0" y="50547"/>
                </a:lnTo>
                <a:lnTo>
                  <a:pt x="0" y="59700"/>
                </a:lnTo>
                <a:lnTo>
                  <a:pt x="37407" y="59700"/>
                </a:lnTo>
                <a:lnTo>
                  <a:pt x="37407" y="53312"/>
                </a:lnTo>
                <a:lnTo>
                  <a:pt x="7249" y="53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5831835" y="3828231"/>
            <a:ext cx="34006" cy="52676"/>
          </a:xfrm>
          <a:custGeom>
            <a:avLst/>
            <a:gdLst/>
            <a:ahLst/>
            <a:cxnLst/>
            <a:rect l="l" t="t" r="r" b="b"/>
            <a:pathLst>
              <a:path w="37407" h="59700">
                <a:moveTo>
                  <a:pt x="7249" y="53312"/>
                </a:moveTo>
                <a:lnTo>
                  <a:pt x="7249" y="46089"/>
                </a:lnTo>
                <a:lnTo>
                  <a:pt x="11709" y="40124"/>
                </a:lnTo>
                <a:lnTo>
                  <a:pt x="20628" y="33997"/>
                </a:lnTo>
                <a:lnTo>
                  <a:pt x="23468" y="32054"/>
                </a:lnTo>
                <a:lnTo>
                  <a:pt x="25087" y="30933"/>
                </a:lnTo>
                <a:lnTo>
                  <a:pt x="27187" y="29234"/>
                </a:lnTo>
                <a:lnTo>
                  <a:pt x="29765" y="26955"/>
                </a:lnTo>
                <a:lnTo>
                  <a:pt x="32344" y="24676"/>
                </a:lnTo>
                <a:lnTo>
                  <a:pt x="34069" y="22490"/>
                </a:lnTo>
                <a:lnTo>
                  <a:pt x="34941" y="20398"/>
                </a:lnTo>
                <a:lnTo>
                  <a:pt x="35813" y="18306"/>
                </a:lnTo>
                <a:lnTo>
                  <a:pt x="36249" y="16226"/>
                </a:lnTo>
                <a:lnTo>
                  <a:pt x="36249" y="10273"/>
                </a:lnTo>
                <a:lnTo>
                  <a:pt x="34854" y="6942"/>
                </a:lnTo>
                <a:lnTo>
                  <a:pt x="32063" y="4165"/>
                </a:lnTo>
                <a:lnTo>
                  <a:pt x="29273" y="1388"/>
                </a:lnTo>
                <a:lnTo>
                  <a:pt x="24602" y="0"/>
                </a:lnTo>
                <a:lnTo>
                  <a:pt x="14462" y="0"/>
                </a:lnTo>
                <a:lnTo>
                  <a:pt x="11491" y="547"/>
                </a:lnTo>
                <a:lnTo>
                  <a:pt x="9137" y="1643"/>
                </a:lnTo>
                <a:lnTo>
                  <a:pt x="6782" y="2739"/>
                </a:lnTo>
                <a:lnTo>
                  <a:pt x="4914" y="4196"/>
                </a:lnTo>
                <a:lnTo>
                  <a:pt x="3531" y="6014"/>
                </a:lnTo>
                <a:lnTo>
                  <a:pt x="2148" y="7833"/>
                </a:lnTo>
                <a:lnTo>
                  <a:pt x="1457" y="9763"/>
                </a:lnTo>
                <a:lnTo>
                  <a:pt x="1457" y="12179"/>
                </a:lnTo>
                <a:lnTo>
                  <a:pt x="8408" y="12179"/>
                </a:lnTo>
                <a:lnTo>
                  <a:pt x="8408" y="11805"/>
                </a:lnTo>
                <a:lnTo>
                  <a:pt x="9180" y="8872"/>
                </a:lnTo>
                <a:lnTo>
                  <a:pt x="12269" y="6407"/>
                </a:lnTo>
                <a:lnTo>
                  <a:pt x="14636" y="5790"/>
                </a:lnTo>
                <a:lnTo>
                  <a:pt x="21338" y="5790"/>
                </a:lnTo>
                <a:lnTo>
                  <a:pt x="24029" y="6650"/>
                </a:lnTo>
                <a:lnTo>
                  <a:pt x="25897" y="8368"/>
                </a:lnTo>
                <a:lnTo>
                  <a:pt x="27766" y="10087"/>
                </a:lnTo>
                <a:lnTo>
                  <a:pt x="28700" y="12055"/>
                </a:lnTo>
                <a:lnTo>
                  <a:pt x="28700" y="16438"/>
                </a:lnTo>
                <a:lnTo>
                  <a:pt x="28003" y="18517"/>
                </a:lnTo>
                <a:lnTo>
                  <a:pt x="26607" y="20510"/>
                </a:lnTo>
                <a:lnTo>
                  <a:pt x="25187" y="22503"/>
                </a:lnTo>
                <a:lnTo>
                  <a:pt x="21861" y="25516"/>
                </a:lnTo>
                <a:lnTo>
                  <a:pt x="16629" y="29551"/>
                </a:lnTo>
                <a:lnTo>
                  <a:pt x="12705" y="32577"/>
                </a:lnTo>
                <a:lnTo>
                  <a:pt x="8121" y="36114"/>
                </a:lnTo>
                <a:lnTo>
                  <a:pt x="4858" y="39732"/>
                </a:lnTo>
                <a:lnTo>
                  <a:pt x="2914" y="43430"/>
                </a:lnTo>
                <a:lnTo>
                  <a:pt x="971" y="47129"/>
                </a:lnTo>
                <a:lnTo>
                  <a:pt x="0" y="50547"/>
                </a:lnTo>
                <a:lnTo>
                  <a:pt x="0" y="59700"/>
                </a:lnTo>
                <a:lnTo>
                  <a:pt x="37407" y="59700"/>
                </a:lnTo>
                <a:lnTo>
                  <a:pt x="37407" y="53312"/>
                </a:lnTo>
                <a:lnTo>
                  <a:pt x="7249" y="53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5628584" y="3866190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5620996" y="3828231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5669489" y="3876558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5698161" y="3866190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5690574" y="3828231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5739066" y="3828231"/>
            <a:ext cx="34006" cy="52676"/>
          </a:xfrm>
          <a:custGeom>
            <a:avLst/>
            <a:gdLst/>
            <a:ahLst/>
            <a:cxnLst/>
            <a:rect l="l" t="t" r="r" b="b"/>
            <a:pathLst>
              <a:path w="37407" h="59700">
                <a:moveTo>
                  <a:pt x="7249" y="53312"/>
                </a:moveTo>
                <a:lnTo>
                  <a:pt x="7249" y="46089"/>
                </a:lnTo>
                <a:lnTo>
                  <a:pt x="11709" y="40124"/>
                </a:lnTo>
                <a:lnTo>
                  <a:pt x="20628" y="33997"/>
                </a:lnTo>
                <a:lnTo>
                  <a:pt x="23468" y="32054"/>
                </a:lnTo>
                <a:lnTo>
                  <a:pt x="25087" y="30933"/>
                </a:lnTo>
                <a:lnTo>
                  <a:pt x="27187" y="29234"/>
                </a:lnTo>
                <a:lnTo>
                  <a:pt x="29765" y="26955"/>
                </a:lnTo>
                <a:lnTo>
                  <a:pt x="32344" y="24676"/>
                </a:lnTo>
                <a:lnTo>
                  <a:pt x="34069" y="22490"/>
                </a:lnTo>
                <a:lnTo>
                  <a:pt x="34941" y="20398"/>
                </a:lnTo>
                <a:lnTo>
                  <a:pt x="35813" y="18306"/>
                </a:lnTo>
                <a:lnTo>
                  <a:pt x="36249" y="16226"/>
                </a:lnTo>
                <a:lnTo>
                  <a:pt x="36249" y="10273"/>
                </a:lnTo>
                <a:lnTo>
                  <a:pt x="34854" y="6942"/>
                </a:lnTo>
                <a:lnTo>
                  <a:pt x="32063" y="4165"/>
                </a:lnTo>
                <a:lnTo>
                  <a:pt x="29273" y="1388"/>
                </a:lnTo>
                <a:lnTo>
                  <a:pt x="24602" y="0"/>
                </a:lnTo>
                <a:lnTo>
                  <a:pt x="14462" y="0"/>
                </a:lnTo>
                <a:lnTo>
                  <a:pt x="11491" y="547"/>
                </a:lnTo>
                <a:lnTo>
                  <a:pt x="9137" y="1643"/>
                </a:lnTo>
                <a:lnTo>
                  <a:pt x="6782" y="2739"/>
                </a:lnTo>
                <a:lnTo>
                  <a:pt x="4914" y="4196"/>
                </a:lnTo>
                <a:lnTo>
                  <a:pt x="3531" y="6014"/>
                </a:lnTo>
                <a:lnTo>
                  <a:pt x="2148" y="7833"/>
                </a:lnTo>
                <a:lnTo>
                  <a:pt x="1457" y="9763"/>
                </a:lnTo>
                <a:lnTo>
                  <a:pt x="1457" y="12179"/>
                </a:lnTo>
                <a:lnTo>
                  <a:pt x="8408" y="12179"/>
                </a:lnTo>
                <a:lnTo>
                  <a:pt x="8408" y="11805"/>
                </a:lnTo>
                <a:lnTo>
                  <a:pt x="9180" y="8872"/>
                </a:lnTo>
                <a:lnTo>
                  <a:pt x="12269" y="6407"/>
                </a:lnTo>
                <a:lnTo>
                  <a:pt x="14636" y="5790"/>
                </a:lnTo>
                <a:lnTo>
                  <a:pt x="21338" y="5790"/>
                </a:lnTo>
                <a:lnTo>
                  <a:pt x="24029" y="6650"/>
                </a:lnTo>
                <a:lnTo>
                  <a:pt x="25897" y="8368"/>
                </a:lnTo>
                <a:lnTo>
                  <a:pt x="27766" y="10087"/>
                </a:lnTo>
                <a:lnTo>
                  <a:pt x="28700" y="12055"/>
                </a:lnTo>
                <a:lnTo>
                  <a:pt x="28700" y="16438"/>
                </a:lnTo>
                <a:lnTo>
                  <a:pt x="28003" y="18517"/>
                </a:lnTo>
                <a:lnTo>
                  <a:pt x="26607" y="20510"/>
                </a:lnTo>
                <a:lnTo>
                  <a:pt x="25187" y="22503"/>
                </a:lnTo>
                <a:lnTo>
                  <a:pt x="21861" y="25516"/>
                </a:lnTo>
                <a:lnTo>
                  <a:pt x="16629" y="29551"/>
                </a:lnTo>
                <a:lnTo>
                  <a:pt x="12705" y="32577"/>
                </a:lnTo>
                <a:lnTo>
                  <a:pt x="8121" y="36114"/>
                </a:lnTo>
                <a:lnTo>
                  <a:pt x="4858" y="39732"/>
                </a:lnTo>
                <a:lnTo>
                  <a:pt x="2914" y="43430"/>
                </a:lnTo>
                <a:lnTo>
                  <a:pt x="971" y="47129"/>
                </a:lnTo>
                <a:lnTo>
                  <a:pt x="0" y="50547"/>
                </a:lnTo>
                <a:lnTo>
                  <a:pt x="0" y="59700"/>
                </a:lnTo>
                <a:lnTo>
                  <a:pt x="37407" y="59700"/>
                </a:lnTo>
                <a:lnTo>
                  <a:pt x="37407" y="53312"/>
                </a:lnTo>
                <a:lnTo>
                  <a:pt x="7249" y="53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5790931" y="3866190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5783344" y="3828231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6219190" y="3829748"/>
            <a:ext cx="32682" cy="52710"/>
          </a:xfrm>
          <a:custGeom>
            <a:avLst/>
            <a:gdLst/>
            <a:ahLst/>
            <a:cxnLst/>
            <a:rect l="l" t="t" r="r" b="b"/>
            <a:pathLst>
              <a:path w="35950" h="59738">
                <a:moveTo>
                  <a:pt x="27728" y="47378"/>
                </a:moveTo>
                <a:lnTo>
                  <a:pt x="25785" y="50006"/>
                </a:lnTo>
                <a:lnTo>
                  <a:pt x="23842" y="52633"/>
                </a:lnTo>
                <a:lnTo>
                  <a:pt x="20840" y="53947"/>
                </a:lnTo>
                <a:lnTo>
                  <a:pt x="13764" y="53947"/>
                </a:lnTo>
                <a:lnTo>
                  <a:pt x="11373" y="53406"/>
                </a:lnTo>
                <a:lnTo>
                  <a:pt x="9604" y="52322"/>
                </a:lnTo>
                <a:lnTo>
                  <a:pt x="7835" y="51239"/>
                </a:lnTo>
                <a:lnTo>
                  <a:pt x="6950" y="49862"/>
                </a:lnTo>
                <a:lnTo>
                  <a:pt x="6950" y="47820"/>
                </a:lnTo>
                <a:lnTo>
                  <a:pt x="0" y="47820"/>
                </a:lnTo>
                <a:lnTo>
                  <a:pt x="0" y="51382"/>
                </a:lnTo>
                <a:lnTo>
                  <a:pt x="1538" y="54103"/>
                </a:lnTo>
                <a:lnTo>
                  <a:pt x="4615" y="56357"/>
                </a:lnTo>
                <a:lnTo>
                  <a:pt x="7692" y="58611"/>
                </a:lnTo>
                <a:lnTo>
                  <a:pt x="11784" y="59738"/>
                </a:lnTo>
                <a:lnTo>
                  <a:pt x="23319" y="59738"/>
                </a:lnTo>
                <a:lnTo>
                  <a:pt x="28102" y="57751"/>
                </a:lnTo>
                <a:lnTo>
                  <a:pt x="31241" y="53779"/>
                </a:lnTo>
                <a:lnTo>
                  <a:pt x="34380" y="49806"/>
                </a:lnTo>
                <a:lnTo>
                  <a:pt x="35950" y="45292"/>
                </a:lnTo>
                <a:lnTo>
                  <a:pt x="35950" y="36425"/>
                </a:lnTo>
                <a:lnTo>
                  <a:pt x="35090" y="33181"/>
                </a:lnTo>
                <a:lnTo>
                  <a:pt x="33371" y="30504"/>
                </a:lnTo>
                <a:lnTo>
                  <a:pt x="31652" y="27826"/>
                </a:lnTo>
                <a:lnTo>
                  <a:pt x="29149" y="25747"/>
                </a:lnTo>
                <a:lnTo>
                  <a:pt x="25860" y="24265"/>
                </a:lnTo>
                <a:lnTo>
                  <a:pt x="22571" y="22783"/>
                </a:lnTo>
                <a:lnTo>
                  <a:pt x="17925" y="22042"/>
                </a:lnTo>
                <a:lnTo>
                  <a:pt x="10164" y="22042"/>
                </a:lnTo>
                <a:lnTo>
                  <a:pt x="10164" y="6388"/>
                </a:lnTo>
                <a:lnTo>
                  <a:pt x="33633" y="6388"/>
                </a:lnTo>
                <a:lnTo>
                  <a:pt x="33633" y="0"/>
                </a:lnTo>
                <a:lnTo>
                  <a:pt x="3774" y="0"/>
                </a:lnTo>
                <a:lnTo>
                  <a:pt x="3774" y="28131"/>
                </a:lnTo>
                <a:lnTo>
                  <a:pt x="16978" y="28131"/>
                </a:lnTo>
                <a:lnTo>
                  <a:pt x="22223" y="29383"/>
                </a:lnTo>
                <a:lnTo>
                  <a:pt x="24813" y="31886"/>
                </a:lnTo>
                <a:lnTo>
                  <a:pt x="27405" y="34389"/>
                </a:lnTo>
                <a:lnTo>
                  <a:pt x="28700" y="37484"/>
                </a:lnTo>
                <a:lnTo>
                  <a:pt x="28700" y="44433"/>
                </a:lnTo>
                <a:lnTo>
                  <a:pt x="27728" y="4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6075823" y="3860191"/>
            <a:ext cx="21097" cy="0"/>
          </a:xfrm>
          <a:custGeom>
            <a:avLst/>
            <a:gdLst/>
            <a:ahLst/>
            <a:cxnLst/>
            <a:rect l="l" t="t" r="r" b="b"/>
            <a:pathLst>
              <a:path w="23207">
                <a:moveTo>
                  <a:pt x="0" y="0"/>
                </a:moveTo>
                <a:lnTo>
                  <a:pt x="23207" y="0"/>
                </a:lnTo>
              </a:path>
            </a:pathLst>
          </a:custGeom>
          <a:ln w="70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6107894" y="3866190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6100306" y="3828231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6148799" y="3876558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6177471" y="3866190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6169884" y="3828231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6626001" y="3828231"/>
            <a:ext cx="232071" cy="54226"/>
          </a:xfrm>
          <a:custGeom>
            <a:avLst/>
            <a:gdLst/>
            <a:ahLst/>
            <a:cxnLst/>
            <a:rect l="l" t="t" r="r" b="b"/>
            <a:pathLst>
              <a:path w="255278" h="61456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4"/>
                </a:lnTo>
                <a:lnTo>
                  <a:pt x="12731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10" y="8318"/>
                </a:lnTo>
                <a:lnTo>
                  <a:pt x="31802" y="13374"/>
                </a:lnTo>
                <a:lnTo>
                  <a:pt x="33994" y="18431"/>
                </a:lnTo>
                <a:lnTo>
                  <a:pt x="35091" y="24209"/>
                </a:lnTo>
                <a:lnTo>
                  <a:pt x="35091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10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1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  <a:path w="255278" h="61456">
                <a:moveTo>
                  <a:pt x="53340" y="49837"/>
                </a:moveTo>
                <a:lnTo>
                  <a:pt x="53340" y="59700"/>
                </a:lnTo>
                <a:lnTo>
                  <a:pt x="63206" y="59700"/>
                </a:lnTo>
                <a:lnTo>
                  <a:pt x="63206" y="49837"/>
                </a:lnTo>
                <a:lnTo>
                  <a:pt x="53340" y="49837"/>
                </a:lnTo>
                <a:close/>
              </a:path>
              <a:path w="255278" h="61456">
                <a:moveTo>
                  <a:pt x="76273" y="42030"/>
                </a:moveTo>
                <a:lnTo>
                  <a:pt x="104114" y="42030"/>
                </a:lnTo>
                <a:lnTo>
                  <a:pt x="83934" y="36238"/>
                </a:lnTo>
                <a:lnTo>
                  <a:pt x="104114" y="10909"/>
                </a:lnTo>
                <a:lnTo>
                  <a:pt x="104114" y="36238"/>
                </a:lnTo>
                <a:lnTo>
                  <a:pt x="83934" y="36238"/>
                </a:lnTo>
                <a:lnTo>
                  <a:pt x="104114" y="42030"/>
                </a:lnTo>
                <a:lnTo>
                  <a:pt x="104114" y="59700"/>
                </a:lnTo>
                <a:lnTo>
                  <a:pt x="111065" y="59700"/>
                </a:lnTo>
                <a:lnTo>
                  <a:pt x="111065" y="42030"/>
                </a:lnTo>
                <a:lnTo>
                  <a:pt x="119174" y="42030"/>
                </a:lnTo>
                <a:lnTo>
                  <a:pt x="119174" y="36238"/>
                </a:lnTo>
                <a:lnTo>
                  <a:pt x="111065" y="36238"/>
                </a:lnTo>
                <a:lnTo>
                  <a:pt x="111065" y="1718"/>
                </a:lnTo>
                <a:lnTo>
                  <a:pt x="104114" y="1718"/>
                </a:lnTo>
                <a:lnTo>
                  <a:pt x="76273" y="36238"/>
                </a:lnTo>
                <a:lnTo>
                  <a:pt x="76273" y="42030"/>
                </a:lnTo>
                <a:close/>
              </a:path>
              <a:path w="255278" h="61456">
                <a:moveTo>
                  <a:pt x="189120" y="48063"/>
                </a:moveTo>
                <a:lnTo>
                  <a:pt x="186927" y="43019"/>
                </a:lnTo>
                <a:lnTo>
                  <a:pt x="188329" y="58698"/>
                </a:lnTo>
                <a:lnTo>
                  <a:pt x="193430" y="61456"/>
                </a:lnTo>
                <a:lnTo>
                  <a:pt x="191312" y="53106"/>
                </a:lnTo>
                <a:lnTo>
                  <a:pt x="189120" y="48063"/>
                </a:lnTo>
                <a:close/>
              </a:path>
              <a:path w="255278" h="61456">
                <a:moveTo>
                  <a:pt x="178581" y="30709"/>
                </a:moveTo>
                <a:lnTo>
                  <a:pt x="178581" y="40174"/>
                </a:lnTo>
                <a:lnTo>
                  <a:pt x="180531" y="47665"/>
                </a:lnTo>
                <a:lnTo>
                  <a:pt x="184430" y="53181"/>
                </a:lnTo>
                <a:lnTo>
                  <a:pt x="188329" y="58698"/>
                </a:lnTo>
                <a:lnTo>
                  <a:pt x="186927" y="43019"/>
                </a:lnTo>
                <a:lnTo>
                  <a:pt x="185831" y="37235"/>
                </a:lnTo>
                <a:lnTo>
                  <a:pt x="185831" y="24209"/>
                </a:lnTo>
                <a:lnTo>
                  <a:pt x="186927" y="18431"/>
                </a:lnTo>
                <a:lnTo>
                  <a:pt x="189120" y="13374"/>
                </a:lnTo>
                <a:lnTo>
                  <a:pt x="191312" y="8318"/>
                </a:lnTo>
                <a:lnTo>
                  <a:pt x="194850" y="5790"/>
                </a:lnTo>
                <a:lnTo>
                  <a:pt x="204641" y="5790"/>
                </a:lnTo>
                <a:lnTo>
                  <a:pt x="208191" y="8318"/>
                </a:lnTo>
                <a:lnTo>
                  <a:pt x="210384" y="13374"/>
                </a:lnTo>
                <a:lnTo>
                  <a:pt x="212576" y="18431"/>
                </a:lnTo>
                <a:lnTo>
                  <a:pt x="213672" y="24209"/>
                </a:lnTo>
                <a:lnTo>
                  <a:pt x="213672" y="37235"/>
                </a:lnTo>
                <a:lnTo>
                  <a:pt x="212576" y="43019"/>
                </a:lnTo>
                <a:lnTo>
                  <a:pt x="210384" y="48063"/>
                </a:lnTo>
                <a:lnTo>
                  <a:pt x="208191" y="53106"/>
                </a:lnTo>
                <a:lnTo>
                  <a:pt x="204641" y="55628"/>
                </a:lnTo>
                <a:lnTo>
                  <a:pt x="194850" y="55628"/>
                </a:lnTo>
                <a:lnTo>
                  <a:pt x="191312" y="53106"/>
                </a:lnTo>
                <a:lnTo>
                  <a:pt x="193430" y="61456"/>
                </a:lnTo>
                <a:lnTo>
                  <a:pt x="206061" y="61456"/>
                </a:lnTo>
                <a:lnTo>
                  <a:pt x="211174" y="58698"/>
                </a:lnTo>
                <a:lnTo>
                  <a:pt x="215074" y="53181"/>
                </a:lnTo>
                <a:lnTo>
                  <a:pt x="218972" y="47665"/>
                </a:lnTo>
                <a:lnTo>
                  <a:pt x="220922" y="40174"/>
                </a:lnTo>
                <a:lnTo>
                  <a:pt x="220922" y="21245"/>
                </a:lnTo>
                <a:lnTo>
                  <a:pt x="218972" y="13761"/>
                </a:lnTo>
                <a:lnTo>
                  <a:pt x="215074" y="8256"/>
                </a:lnTo>
                <a:lnTo>
                  <a:pt x="211174" y="2752"/>
                </a:lnTo>
                <a:lnTo>
                  <a:pt x="206061" y="0"/>
                </a:lnTo>
                <a:lnTo>
                  <a:pt x="193430" y="0"/>
                </a:lnTo>
                <a:lnTo>
                  <a:pt x="188329" y="2752"/>
                </a:lnTo>
                <a:lnTo>
                  <a:pt x="184430" y="8256"/>
                </a:lnTo>
                <a:lnTo>
                  <a:pt x="180531" y="13761"/>
                </a:lnTo>
                <a:lnTo>
                  <a:pt x="178581" y="21245"/>
                </a:lnTo>
                <a:lnTo>
                  <a:pt x="178581" y="30709"/>
                </a:lnTo>
                <a:close/>
              </a:path>
              <a:path w="255278" h="61456">
                <a:moveTo>
                  <a:pt x="248327" y="8928"/>
                </a:moveTo>
                <a:lnTo>
                  <a:pt x="248327" y="59700"/>
                </a:lnTo>
                <a:lnTo>
                  <a:pt x="255278" y="59700"/>
                </a:lnTo>
                <a:lnTo>
                  <a:pt x="255278" y="1718"/>
                </a:lnTo>
                <a:lnTo>
                  <a:pt x="248327" y="1718"/>
                </a:lnTo>
                <a:lnTo>
                  <a:pt x="236593" y="7135"/>
                </a:lnTo>
                <a:lnTo>
                  <a:pt x="236593" y="13599"/>
                </a:lnTo>
                <a:lnTo>
                  <a:pt x="248327" y="8928"/>
                </a:lnTo>
                <a:close/>
              </a:path>
              <a:path w="255278" h="61456">
                <a:moveTo>
                  <a:pt x="136116" y="41282"/>
                </a:moveTo>
                <a:lnTo>
                  <a:pt x="136689" y="39165"/>
                </a:lnTo>
                <a:lnTo>
                  <a:pt x="137835" y="37098"/>
                </a:lnTo>
                <a:lnTo>
                  <a:pt x="138981" y="35030"/>
                </a:lnTo>
                <a:lnTo>
                  <a:pt x="140532" y="33449"/>
                </a:lnTo>
                <a:lnTo>
                  <a:pt x="142487" y="32353"/>
                </a:lnTo>
                <a:lnTo>
                  <a:pt x="144443" y="31257"/>
                </a:lnTo>
                <a:lnTo>
                  <a:pt x="146517" y="30709"/>
                </a:lnTo>
                <a:lnTo>
                  <a:pt x="148710" y="24918"/>
                </a:lnTo>
                <a:lnTo>
                  <a:pt x="145720" y="24918"/>
                </a:lnTo>
                <a:lnTo>
                  <a:pt x="143260" y="23960"/>
                </a:lnTo>
                <a:lnTo>
                  <a:pt x="141329" y="22042"/>
                </a:lnTo>
                <a:lnTo>
                  <a:pt x="140114" y="27720"/>
                </a:lnTo>
                <a:lnTo>
                  <a:pt x="136328" y="29414"/>
                </a:lnTo>
                <a:lnTo>
                  <a:pt x="133506" y="31730"/>
                </a:lnTo>
                <a:lnTo>
                  <a:pt x="131650" y="34669"/>
                </a:lnTo>
                <a:lnTo>
                  <a:pt x="129794" y="37608"/>
                </a:lnTo>
                <a:lnTo>
                  <a:pt x="128866" y="40684"/>
                </a:lnTo>
                <a:lnTo>
                  <a:pt x="128866" y="46911"/>
                </a:lnTo>
                <a:lnTo>
                  <a:pt x="129688" y="49862"/>
                </a:lnTo>
                <a:lnTo>
                  <a:pt x="131332" y="52752"/>
                </a:lnTo>
                <a:lnTo>
                  <a:pt x="132977" y="55641"/>
                </a:lnTo>
                <a:lnTo>
                  <a:pt x="135200" y="57814"/>
                </a:lnTo>
                <a:lnTo>
                  <a:pt x="136116" y="45541"/>
                </a:lnTo>
                <a:lnTo>
                  <a:pt x="136116" y="41282"/>
                </a:lnTo>
                <a:close/>
              </a:path>
              <a:path w="255278" h="61456">
                <a:moveTo>
                  <a:pt x="158476" y="35030"/>
                </a:moveTo>
                <a:lnTo>
                  <a:pt x="159622" y="37098"/>
                </a:lnTo>
                <a:lnTo>
                  <a:pt x="160768" y="39165"/>
                </a:lnTo>
                <a:lnTo>
                  <a:pt x="161341" y="41282"/>
                </a:lnTo>
                <a:lnTo>
                  <a:pt x="161341" y="45541"/>
                </a:lnTo>
                <a:lnTo>
                  <a:pt x="160799" y="47584"/>
                </a:lnTo>
                <a:lnTo>
                  <a:pt x="159715" y="49576"/>
                </a:lnTo>
                <a:lnTo>
                  <a:pt x="158632" y="51568"/>
                </a:lnTo>
                <a:lnTo>
                  <a:pt x="157087" y="53075"/>
                </a:lnTo>
                <a:lnTo>
                  <a:pt x="155081" y="54096"/>
                </a:lnTo>
                <a:lnTo>
                  <a:pt x="153076" y="55118"/>
                </a:lnTo>
                <a:lnTo>
                  <a:pt x="150952" y="55628"/>
                </a:lnTo>
                <a:lnTo>
                  <a:pt x="146492" y="55628"/>
                </a:lnTo>
                <a:lnTo>
                  <a:pt x="144381" y="55118"/>
                </a:lnTo>
                <a:lnTo>
                  <a:pt x="142375" y="54096"/>
                </a:lnTo>
                <a:lnTo>
                  <a:pt x="140370" y="53075"/>
                </a:lnTo>
                <a:lnTo>
                  <a:pt x="138825" y="51568"/>
                </a:lnTo>
                <a:lnTo>
                  <a:pt x="137741" y="49576"/>
                </a:lnTo>
                <a:lnTo>
                  <a:pt x="136658" y="47584"/>
                </a:lnTo>
                <a:lnTo>
                  <a:pt x="136116" y="45541"/>
                </a:lnTo>
                <a:lnTo>
                  <a:pt x="135200" y="57814"/>
                </a:lnTo>
                <a:lnTo>
                  <a:pt x="138003" y="59271"/>
                </a:lnTo>
                <a:lnTo>
                  <a:pt x="140806" y="60728"/>
                </a:lnTo>
                <a:lnTo>
                  <a:pt x="144375" y="61456"/>
                </a:lnTo>
                <a:lnTo>
                  <a:pt x="153069" y="61456"/>
                </a:lnTo>
                <a:lnTo>
                  <a:pt x="156651" y="60728"/>
                </a:lnTo>
                <a:lnTo>
                  <a:pt x="159454" y="59271"/>
                </a:lnTo>
                <a:lnTo>
                  <a:pt x="162256" y="57814"/>
                </a:lnTo>
                <a:lnTo>
                  <a:pt x="164480" y="55641"/>
                </a:lnTo>
                <a:lnTo>
                  <a:pt x="166124" y="52752"/>
                </a:lnTo>
                <a:lnTo>
                  <a:pt x="167769" y="49862"/>
                </a:lnTo>
                <a:lnTo>
                  <a:pt x="168591" y="46911"/>
                </a:lnTo>
                <a:lnTo>
                  <a:pt x="168591" y="40684"/>
                </a:lnTo>
                <a:lnTo>
                  <a:pt x="167657" y="37608"/>
                </a:lnTo>
                <a:lnTo>
                  <a:pt x="165788" y="34669"/>
                </a:lnTo>
                <a:lnTo>
                  <a:pt x="163919" y="31730"/>
                </a:lnTo>
                <a:lnTo>
                  <a:pt x="161092" y="29414"/>
                </a:lnTo>
                <a:lnTo>
                  <a:pt x="157305" y="27720"/>
                </a:lnTo>
                <a:lnTo>
                  <a:pt x="160295" y="26251"/>
                </a:lnTo>
                <a:lnTo>
                  <a:pt x="162537" y="24446"/>
                </a:lnTo>
                <a:lnTo>
                  <a:pt x="164032" y="22303"/>
                </a:lnTo>
                <a:lnTo>
                  <a:pt x="165526" y="20161"/>
                </a:lnTo>
                <a:lnTo>
                  <a:pt x="166274" y="17696"/>
                </a:lnTo>
                <a:lnTo>
                  <a:pt x="166274" y="12191"/>
                </a:lnTo>
                <a:lnTo>
                  <a:pt x="165533" y="9645"/>
                </a:lnTo>
                <a:lnTo>
                  <a:pt x="164050" y="7266"/>
                </a:lnTo>
                <a:lnTo>
                  <a:pt x="162568" y="4887"/>
                </a:lnTo>
                <a:lnTo>
                  <a:pt x="160413" y="3082"/>
                </a:lnTo>
                <a:lnTo>
                  <a:pt x="157585" y="1849"/>
                </a:lnTo>
                <a:lnTo>
                  <a:pt x="154757" y="616"/>
                </a:lnTo>
                <a:lnTo>
                  <a:pt x="151799" y="0"/>
                </a:lnTo>
                <a:lnTo>
                  <a:pt x="145645" y="0"/>
                </a:lnTo>
                <a:lnTo>
                  <a:pt x="142699" y="610"/>
                </a:lnTo>
                <a:lnTo>
                  <a:pt x="139871" y="1830"/>
                </a:lnTo>
                <a:lnTo>
                  <a:pt x="137044" y="3051"/>
                </a:lnTo>
                <a:lnTo>
                  <a:pt x="134889" y="4857"/>
                </a:lnTo>
                <a:lnTo>
                  <a:pt x="133406" y="7247"/>
                </a:lnTo>
                <a:lnTo>
                  <a:pt x="131924" y="9638"/>
                </a:lnTo>
                <a:lnTo>
                  <a:pt x="131183" y="12191"/>
                </a:lnTo>
                <a:lnTo>
                  <a:pt x="131183" y="17696"/>
                </a:lnTo>
                <a:lnTo>
                  <a:pt x="131930" y="20161"/>
                </a:lnTo>
                <a:lnTo>
                  <a:pt x="133425" y="22303"/>
                </a:lnTo>
                <a:lnTo>
                  <a:pt x="134920" y="24446"/>
                </a:lnTo>
                <a:lnTo>
                  <a:pt x="137150" y="26251"/>
                </a:lnTo>
                <a:lnTo>
                  <a:pt x="140114" y="27720"/>
                </a:lnTo>
                <a:lnTo>
                  <a:pt x="141329" y="22042"/>
                </a:lnTo>
                <a:lnTo>
                  <a:pt x="139398" y="20124"/>
                </a:lnTo>
                <a:lnTo>
                  <a:pt x="138433" y="17870"/>
                </a:lnTo>
                <a:lnTo>
                  <a:pt x="138433" y="12440"/>
                </a:lnTo>
                <a:lnTo>
                  <a:pt x="139473" y="10149"/>
                </a:lnTo>
                <a:lnTo>
                  <a:pt x="141553" y="8406"/>
                </a:lnTo>
                <a:lnTo>
                  <a:pt x="143634" y="6662"/>
                </a:lnTo>
                <a:lnTo>
                  <a:pt x="146019" y="5790"/>
                </a:lnTo>
                <a:lnTo>
                  <a:pt x="151425" y="5790"/>
                </a:lnTo>
                <a:lnTo>
                  <a:pt x="153823" y="6662"/>
                </a:lnTo>
                <a:lnTo>
                  <a:pt x="155904" y="8406"/>
                </a:lnTo>
                <a:lnTo>
                  <a:pt x="157984" y="10149"/>
                </a:lnTo>
                <a:lnTo>
                  <a:pt x="159024" y="12440"/>
                </a:lnTo>
                <a:lnTo>
                  <a:pt x="159024" y="17870"/>
                </a:lnTo>
                <a:lnTo>
                  <a:pt x="158052" y="20124"/>
                </a:lnTo>
                <a:lnTo>
                  <a:pt x="156109" y="22042"/>
                </a:lnTo>
                <a:lnTo>
                  <a:pt x="154166" y="23960"/>
                </a:lnTo>
                <a:lnTo>
                  <a:pt x="151699" y="24918"/>
                </a:lnTo>
                <a:lnTo>
                  <a:pt x="148710" y="24918"/>
                </a:lnTo>
                <a:lnTo>
                  <a:pt x="146517" y="30709"/>
                </a:lnTo>
                <a:lnTo>
                  <a:pt x="150902" y="30709"/>
                </a:lnTo>
                <a:lnTo>
                  <a:pt x="152982" y="31257"/>
                </a:lnTo>
                <a:lnTo>
                  <a:pt x="154951" y="32353"/>
                </a:lnTo>
                <a:lnTo>
                  <a:pt x="156919" y="33449"/>
                </a:lnTo>
                <a:lnTo>
                  <a:pt x="158476" y="35030"/>
                </a:lnTo>
                <a:close/>
              </a:path>
              <a:path w="255278" h="61456">
                <a:moveTo>
                  <a:pt x="10538" y="48063"/>
                </a:moveTo>
                <a:lnTo>
                  <a:pt x="8346" y="43019"/>
                </a:lnTo>
                <a:lnTo>
                  <a:pt x="9747" y="58698"/>
                </a:lnTo>
                <a:lnTo>
                  <a:pt x="14848" y="61456"/>
                </a:lnTo>
                <a:lnTo>
                  <a:pt x="12731" y="53106"/>
                </a:lnTo>
                <a:lnTo>
                  <a:pt x="10538" y="480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7107418" y="3828231"/>
            <a:ext cx="152346" cy="54226"/>
          </a:xfrm>
          <a:custGeom>
            <a:avLst/>
            <a:gdLst/>
            <a:ahLst/>
            <a:cxnLst/>
            <a:rect l="l" t="t" r="r" b="b"/>
            <a:pathLst>
              <a:path w="167581" h="61456">
                <a:moveTo>
                  <a:pt x="74217" y="30709"/>
                </a:moveTo>
                <a:lnTo>
                  <a:pt x="74217" y="40174"/>
                </a:lnTo>
                <a:lnTo>
                  <a:pt x="76167" y="47665"/>
                </a:lnTo>
                <a:lnTo>
                  <a:pt x="80066" y="53181"/>
                </a:lnTo>
                <a:lnTo>
                  <a:pt x="83965" y="58698"/>
                </a:lnTo>
                <a:lnTo>
                  <a:pt x="82563" y="43019"/>
                </a:lnTo>
                <a:lnTo>
                  <a:pt x="81467" y="37235"/>
                </a:lnTo>
                <a:lnTo>
                  <a:pt x="81467" y="24209"/>
                </a:lnTo>
                <a:lnTo>
                  <a:pt x="82563" y="18431"/>
                </a:lnTo>
                <a:lnTo>
                  <a:pt x="84756" y="13374"/>
                </a:lnTo>
                <a:lnTo>
                  <a:pt x="86948" y="8318"/>
                </a:lnTo>
                <a:lnTo>
                  <a:pt x="90486" y="5790"/>
                </a:lnTo>
                <a:lnTo>
                  <a:pt x="100277" y="5790"/>
                </a:lnTo>
                <a:lnTo>
                  <a:pt x="103827" y="8318"/>
                </a:lnTo>
                <a:lnTo>
                  <a:pt x="106020" y="13374"/>
                </a:lnTo>
                <a:lnTo>
                  <a:pt x="108212" y="18431"/>
                </a:lnTo>
                <a:lnTo>
                  <a:pt x="109308" y="24209"/>
                </a:lnTo>
                <a:lnTo>
                  <a:pt x="109308" y="37235"/>
                </a:lnTo>
                <a:lnTo>
                  <a:pt x="108212" y="43019"/>
                </a:lnTo>
                <a:lnTo>
                  <a:pt x="106020" y="48063"/>
                </a:lnTo>
                <a:lnTo>
                  <a:pt x="103827" y="53106"/>
                </a:lnTo>
                <a:lnTo>
                  <a:pt x="100277" y="55628"/>
                </a:lnTo>
                <a:lnTo>
                  <a:pt x="90486" y="55628"/>
                </a:lnTo>
                <a:lnTo>
                  <a:pt x="86948" y="53106"/>
                </a:lnTo>
                <a:lnTo>
                  <a:pt x="89066" y="61456"/>
                </a:lnTo>
                <a:lnTo>
                  <a:pt x="101697" y="61456"/>
                </a:lnTo>
                <a:lnTo>
                  <a:pt x="106811" y="58698"/>
                </a:lnTo>
                <a:lnTo>
                  <a:pt x="110710" y="53181"/>
                </a:lnTo>
                <a:lnTo>
                  <a:pt x="114609" y="47665"/>
                </a:lnTo>
                <a:lnTo>
                  <a:pt x="116558" y="40174"/>
                </a:lnTo>
                <a:lnTo>
                  <a:pt x="116558" y="21245"/>
                </a:lnTo>
                <a:lnTo>
                  <a:pt x="114609" y="13761"/>
                </a:lnTo>
                <a:lnTo>
                  <a:pt x="110710" y="8256"/>
                </a:lnTo>
                <a:lnTo>
                  <a:pt x="106811" y="2752"/>
                </a:lnTo>
                <a:lnTo>
                  <a:pt x="101697" y="0"/>
                </a:lnTo>
                <a:lnTo>
                  <a:pt x="89066" y="0"/>
                </a:lnTo>
                <a:lnTo>
                  <a:pt x="83965" y="2752"/>
                </a:lnTo>
                <a:lnTo>
                  <a:pt x="80066" y="8256"/>
                </a:lnTo>
                <a:lnTo>
                  <a:pt x="76167" y="13761"/>
                </a:lnTo>
                <a:lnTo>
                  <a:pt x="74217" y="21245"/>
                </a:lnTo>
                <a:lnTo>
                  <a:pt x="74217" y="30709"/>
                </a:lnTo>
                <a:close/>
              </a:path>
              <a:path w="167581" h="61456">
                <a:moveTo>
                  <a:pt x="135779" y="48063"/>
                </a:moveTo>
                <a:lnTo>
                  <a:pt x="133587" y="43019"/>
                </a:lnTo>
                <a:lnTo>
                  <a:pt x="134988" y="58698"/>
                </a:lnTo>
                <a:lnTo>
                  <a:pt x="140089" y="61456"/>
                </a:lnTo>
                <a:lnTo>
                  <a:pt x="137972" y="53106"/>
                </a:lnTo>
                <a:lnTo>
                  <a:pt x="135779" y="48063"/>
                </a:lnTo>
                <a:close/>
              </a:path>
              <a:path w="167581" h="61456">
                <a:moveTo>
                  <a:pt x="125241" y="30709"/>
                </a:moveTo>
                <a:lnTo>
                  <a:pt x="125241" y="40174"/>
                </a:lnTo>
                <a:lnTo>
                  <a:pt x="127190" y="47665"/>
                </a:lnTo>
                <a:lnTo>
                  <a:pt x="131089" y="53181"/>
                </a:lnTo>
                <a:lnTo>
                  <a:pt x="134988" y="58698"/>
                </a:lnTo>
                <a:lnTo>
                  <a:pt x="133587" y="43019"/>
                </a:lnTo>
                <a:lnTo>
                  <a:pt x="132491" y="37235"/>
                </a:lnTo>
                <a:lnTo>
                  <a:pt x="132491" y="24209"/>
                </a:lnTo>
                <a:lnTo>
                  <a:pt x="133587" y="18431"/>
                </a:lnTo>
                <a:lnTo>
                  <a:pt x="135779" y="13374"/>
                </a:lnTo>
                <a:lnTo>
                  <a:pt x="137972" y="8318"/>
                </a:lnTo>
                <a:lnTo>
                  <a:pt x="141509" y="5790"/>
                </a:lnTo>
                <a:lnTo>
                  <a:pt x="151301" y="5790"/>
                </a:lnTo>
                <a:lnTo>
                  <a:pt x="154851" y="8318"/>
                </a:lnTo>
                <a:lnTo>
                  <a:pt x="157043" y="13374"/>
                </a:lnTo>
                <a:lnTo>
                  <a:pt x="159236" y="18431"/>
                </a:lnTo>
                <a:lnTo>
                  <a:pt x="160332" y="24209"/>
                </a:lnTo>
                <a:lnTo>
                  <a:pt x="160332" y="37235"/>
                </a:lnTo>
                <a:lnTo>
                  <a:pt x="159236" y="43019"/>
                </a:lnTo>
                <a:lnTo>
                  <a:pt x="157043" y="48063"/>
                </a:lnTo>
                <a:lnTo>
                  <a:pt x="154851" y="53106"/>
                </a:lnTo>
                <a:lnTo>
                  <a:pt x="151301" y="55628"/>
                </a:lnTo>
                <a:lnTo>
                  <a:pt x="141509" y="55628"/>
                </a:lnTo>
                <a:lnTo>
                  <a:pt x="137972" y="53106"/>
                </a:lnTo>
                <a:lnTo>
                  <a:pt x="140089" y="61456"/>
                </a:lnTo>
                <a:lnTo>
                  <a:pt x="152720" y="61456"/>
                </a:lnTo>
                <a:lnTo>
                  <a:pt x="157834" y="58698"/>
                </a:lnTo>
                <a:lnTo>
                  <a:pt x="161733" y="53181"/>
                </a:lnTo>
                <a:lnTo>
                  <a:pt x="165632" y="47665"/>
                </a:lnTo>
                <a:lnTo>
                  <a:pt x="167581" y="40174"/>
                </a:lnTo>
                <a:lnTo>
                  <a:pt x="167581" y="21245"/>
                </a:lnTo>
                <a:lnTo>
                  <a:pt x="165632" y="13761"/>
                </a:lnTo>
                <a:lnTo>
                  <a:pt x="161733" y="8256"/>
                </a:lnTo>
                <a:lnTo>
                  <a:pt x="157834" y="2752"/>
                </a:lnTo>
                <a:lnTo>
                  <a:pt x="152720" y="0"/>
                </a:lnTo>
                <a:lnTo>
                  <a:pt x="140089" y="0"/>
                </a:lnTo>
                <a:lnTo>
                  <a:pt x="134988" y="2752"/>
                </a:lnTo>
                <a:lnTo>
                  <a:pt x="131089" y="8256"/>
                </a:lnTo>
                <a:lnTo>
                  <a:pt x="127190" y="13761"/>
                </a:lnTo>
                <a:lnTo>
                  <a:pt x="125241" y="21245"/>
                </a:lnTo>
                <a:lnTo>
                  <a:pt x="125241" y="30709"/>
                </a:lnTo>
                <a:close/>
              </a:path>
              <a:path w="167581" h="61456">
                <a:moveTo>
                  <a:pt x="7249" y="53312"/>
                </a:moveTo>
                <a:lnTo>
                  <a:pt x="7249" y="46089"/>
                </a:lnTo>
                <a:lnTo>
                  <a:pt x="11709" y="40124"/>
                </a:lnTo>
                <a:lnTo>
                  <a:pt x="20628" y="33997"/>
                </a:lnTo>
                <a:lnTo>
                  <a:pt x="23468" y="32054"/>
                </a:lnTo>
                <a:lnTo>
                  <a:pt x="25088" y="30933"/>
                </a:lnTo>
                <a:lnTo>
                  <a:pt x="27186" y="29234"/>
                </a:lnTo>
                <a:lnTo>
                  <a:pt x="29765" y="26955"/>
                </a:lnTo>
                <a:lnTo>
                  <a:pt x="32343" y="24676"/>
                </a:lnTo>
                <a:lnTo>
                  <a:pt x="34069" y="22490"/>
                </a:lnTo>
                <a:lnTo>
                  <a:pt x="34941" y="20398"/>
                </a:lnTo>
                <a:lnTo>
                  <a:pt x="35813" y="18306"/>
                </a:lnTo>
                <a:lnTo>
                  <a:pt x="36249" y="16226"/>
                </a:lnTo>
                <a:lnTo>
                  <a:pt x="36249" y="10273"/>
                </a:lnTo>
                <a:lnTo>
                  <a:pt x="34854" y="6942"/>
                </a:lnTo>
                <a:lnTo>
                  <a:pt x="32063" y="4165"/>
                </a:lnTo>
                <a:lnTo>
                  <a:pt x="29273" y="1388"/>
                </a:lnTo>
                <a:lnTo>
                  <a:pt x="24601" y="0"/>
                </a:lnTo>
                <a:lnTo>
                  <a:pt x="14462" y="0"/>
                </a:lnTo>
                <a:lnTo>
                  <a:pt x="11491" y="547"/>
                </a:lnTo>
                <a:lnTo>
                  <a:pt x="9136" y="1643"/>
                </a:lnTo>
                <a:lnTo>
                  <a:pt x="6782" y="2739"/>
                </a:lnTo>
                <a:lnTo>
                  <a:pt x="4914" y="4196"/>
                </a:lnTo>
                <a:lnTo>
                  <a:pt x="3531" y="6014"/>
                </a:lnTo>
                <a:lnTo>
                  <a:pt x="2148" y="7833"/>
                </a:lnTo>
                <a:lnTo>
                  <a:pt x="1457" y="9763"/>
                </a:lnTo>
                <a:lnTo>
                  <a:pt x="1457" y="12179"/>
                </a:lnTo>
                <a:lnTo>
                  <a:pt x="8408" y="12179"/>
                </a:lnTo>
                <a:lnTo>
                  <a:pt x="8408" y="11805"/>
                </a:lnTo>
                <a:lnTo>
                  <a:pt x="9180" y="8872"/>
                </a:lnTo>
                <a:lnTo>
                  <a:pt x="12269" y="6407"/>
                </a:lnTo>
                <a:lnTo>
                  <a:pt x="14636" y="5790"/>
                </a:lnTo>
                <a:lnTo>
                  <a:pt x="21338" y="5790"/>
                </a:lnTo>
                <a:lnTo>
                  <a:pt x="24029" y="6650"/>
                </a:lnTo>
                <a:lnTo>
                  <a:pt x="25897" y="8368"/>
                </a:lnTo>
                <a:lnTo>
                  <a:pt x="27766" y="10087"/>
                </a:lnTo>
                <a:lnTo>
                  <a:pt x="28700" y="12055"/>
                </a:lnTo>
                <a:lnTo>
                  <a:pt x="28700" y="16438"/>
                </a:lnTo>
                <a:lnTo>
                  <a:pt x="28003" y="18517"/>
                </a:lnTo>
                <a:lnTo>
                  <a:pt x="26607" y="20510"/>
                </a:lnTo>
                <a:lnTo>
                  <a:pt x="25187" y="22503"/>
                </a:lnTo>
                <a:lnTo>
                  <a:pt x="21861" y="25516"/>
                </a:lnTo>
                <a:lnTo>
                  <a:pt x="16629" y="29551"/>
                </a:lnTo>
                <a:lnTo>
                  <a:pt x="12705" y="32577"/>
                </a:lnTo>
                <a:lnTo>
                  <a:pt x="8121" y="36114"/>
                </a:lnTo>
                <a:lnTo>
                  <a:pt x="4858" y="39732"/>
                </a:lnTo>
                <a:lnTo>
                  <a:pt x="2914" y="43430"/>
                </a:lnTo>
                <a:lnTo>
                  <a:pt x="971" y="47129"/>
                </a:lnTo>
                <a:lnTo>
                  <a:pt x="0" y="50547"/>
                </a:lnTo>
                <a:lnTo>
                  <a:pt x="0" y="59700"/>
                </a:lnTo>
                <a:lnTo>
                  <a:pt x="37407" y="59700"/>
                </a:lnTo>
                <a:lnTo>
                  <a:pt x="37407" y="53312"/>
                </a:lnTo>
                <a:lnTo>
                  <a:pt x="7249" y="53312"/>
                </a:lnTo>
                <a:close/>
              </a:path>
              <a:path w="167581" h="61456">
                <a:moveTo>
                  <a:pt x="51023" y="49837"/>
                </a:moveTo>
                <a:lnTo>
                  <a:pt x="51023" y="59700"/>
                </a:lnTo>
                <a:lnTo>
                  <a:pt x="60889" y="59700"/>
                </a:lnTo>
                <a:lnTo>
                  <a:pt x="60889" y="49837"/>
                </a:lnTo>
                <a:lnTo>
                  <a:pt x="51023" y="49837"/>
                </a:lnTo>
                <a:close/>
              </a:path>
              <a:path w="167581" h="61456">
                <a:moveTo>
                  <a:pt x="84756" y="48063"/>
                </a:moveTo>
                <a:lnTo>
                  <a:pt x="82563" y="43019"/>
                </a:lnTo>
                <a:lnTo>
                  <a:pt x="83965" y="58698"/>
                </a:lnTo>
                <a:lnTo>
                  <a:pt x="89066" y="61456"/>
                </a:lnTo>
                <a:lnTo>
                  <a:pt x="86948" y="53106"/>
                </a:lnTo>
                <a:lnTo>
                  <a:pt x="84756" y="480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7841844" y="3828231"/>
            <a:ext cx="34006" cy="52676"/>
          </a:xfrm>
          <a:custGeom>
            <a:avLst/>
            <a:gdLst/>
            <a:ahLst/>
            <a:cxnLst/>
            <a:rect l="l" t="t" r="r" b="b"/>
            <a:pathLst>
              <a:path w="37407" h="59700">
                <a:moveTo>
                  <a:pt x="7249" y="53312"/>
                </a:moveTo>
                <a:lnTo>
                  <a:pt x="7249" y="46089"/>
                </a:lnTo>
                <a:lnTo>
                  <a:pt x="11709" y="40124"/>
                </a:lnTo>
                <a:lnTo>
                  <a:pt x="20628" y="33997"/>
                </a:lnTo>
                <a:lnTo>
                  <a:pt x="23468" y="32054"/>
                </a:lnTo>
                <a:lnTo>
                  <a:pt x="25087" y="30933"/>
                </a:lnTo>
                <a:lnTo>
                  <a:pt x="27186" y="29234"/>
                </a:lnTo>
                <a:lnTo>
                  <a:pt x="29765" y="26955"/>
                </a:lnTo>
                <a:lnTo>
                  <a:pt x="32343" y="24676"/>
                </a:lnTo>
                <a:lnTo>
                  <a:pt x="34069" y="22490"/>
                </a:lnTo>
                <a:lnTo>
                  <a:pt x="34941" y="20398"/>
                </a:lnTo>
                <a:lnTo>
                  <a:pt x="35813" y="18306"/>
                </a:lnTo>
                <a:lnTo>
                  <a:pt x="36249" y="16226"/>
                </a:lnTo>
                <a:lnTo>
                  <a:pt x="36249" y="10273"/>
                </a:lnTo>
                <a:lnTo>
                  <a:pt x="34854" y="6942"/>
                </a:lnTo>
                <a:lnTo>
                  <a:pt x="32063" y="4165"/>
                </a:lnTo>
                <a:lnTo>
                  <a:pt x="29273" y="1388"/>
                </a:lnTo>
                <a:lnTo>
                  <a:pt x="24601" y="0"/>
                </a:lnTo>
                <a:lnTo>
                  <a:pt x="14462" y="0"/>
                </a:lnTo>
                <a:lnTo>
                  <a:pt x="11491" y="547"/>
                </a:lnTo>
                <a:lnTo>
                  <a:pt x="9136" y="1643"/>
                </a:lnTo>
                <a:lnTo>
                  <a:pt x="6782" y="2739"/>
                </a:lnTo>
                <a:lnTo>
                  <a:pt x="4914" y="4196"/>
                </a:lnTo>
                <a:lnTo>
                  <a:pt x="3531" y="6014"/>
                </a:lnTo>
                <a:lnTo>
                  <a:pt x="2148" y="7833"/>
                </a:lnTo>
                <a:lnTo>
                  <a:pt x="1457" y="9763"/>
                </a:lnTo>
                <a:lnTo>
                  <a:pt x="1457" y="12179"/>
                </a:lnTo>
                <a:lnTo>
                  <a:pt x="8408" y="12179"/>
                </a:lnTo>
                <a:lnTo>
                  <a:pt x="8408" y="11805"/>
                </a:lnTo>
                <a:lnTo>
                  <a:pt x="9180" y="8872"/>
                </a:lnTo>
                <a:lnTo>
                  <a:pt x="12269" y="6407"/>
                </a:lnTo>
                <a:lnTo>
                  <a:pt x="14636" y="5790"/>
                </a:lnTo>
                <a:lnTo>
                  <a:pt x="21338" y="5790"/>
                </a:lnTo>
                <a:lnTo>
                  <a:pt x="24029" y="6650"/>
                </a:lnTo>
                <a:lnTo>
                  <a:pt x="25897" y="8368"/>
                </a:lnTo>
                <a:lnTo>
                  <a:pt x="27766" y="10087"/>
                </a:lnTo>
                <a:lnTo>
                  <a:pt x="28700" y="12055"/>
                </a:lnTo>
                <a:lnTo>
                  <a:pt x="28700" y="16438"/>
                </a:lnTo>
                <a:lnTo>
                  <a:pt x="28003" y="18517"/>
                </a:lnTo>
                <a:lnTo>
                  <a:pt x="26607" y="20510"/>
                </a:lnTo>
                <a:lnTo>
                  <a:pt x="25187" y="22503"/>
                </a:lnTo>
                <a:lnTo>
                  <a:pt x="21861" y="25516"/>
                </a:lnTo>
                <a:lnTo>
                  <a:pt x="16629" y="29551"/>
                </a:lnTo>
                <a:lnTo>
                  <a:pt x="12705" y="32577"/>
                </a:lnTo>
                <a:lnTo>
                  <a:pt x="8121" y="36114"/>
                </a:lnTo>
                <a:lnTo>
                  <a:pt x="4858" y="39732"/>
                </a:lnTo>
                <a:lnTo>
                  <a:pt x="2915" y="43430"/>
                </a:lnTo>
                <a:lnTo>
                  <a:pt x="971" y="47129"/>
                </a:lnTo>
                <a:lnTo>
                  <a:pt x="0" y="50547"/>
                </a:lnTo>
                <a:lnTo>
                  <a:pt x="0" y="59700"/>
                </a:lnTo>
                <a:lnTo>
                  <a:pt x="37407" y="59700"/>
                </a:lnTo>
                <a:lnTo>
                  <a:pt x="37407" y="53312"/>
                </a:lnTo>
                <a:lnTo>
                  <a:pt x="7249" y="53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7638593" y="3866190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5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7631005" y="3828231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5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5" y="18431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7679498" y="3876558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7702961" y="3828231"/>
            <a:ext cx="34007" cy="54226"/>
          </a:xfrm>
          <a:custGeom>
            <a:avLst/>
            <a:gdLst/>
            <a:ahLst/>
            <a:cxnLst/>
            <a:rect l="l" t="t" r="r" b="b"/>
            <a:pathLst>
              <a:path w="37408" h="61456">
                <a:moveTo>
                  <a:pt x="16916" y="37098"/>
                </a:moveTo>
                <a:lnTo>
                  <a:pt x="18685" y="36824"/>
                </a:lnTo>
                <a:lnTo>
                  <a:pt x="21973" y="35728"/>
                </a:lnTo>
                <a:lnTo>
                  <a:pt x="25281" y="33791"/>
                </a:lnTo>
                <a:lnTo>
                  <a:pt x="28613" y="31021"/>
                </a:lnTo>
                <a:lnTo>
                  <a:pt x="30307" y="28804"/>
                </a:lnTo>
                <a:lnTo>
                  <a:pt x="30345" y="35317"/>
                </a:lnTo>
                <a:lnTo>
                  <a:pt x="29672" y="39645"/>
                </a:lnTo>
                <a:lnTo>
                  <a:pt x="28327" y="43841"/>
                </a:lnTo>
                <a:lnTo>
                  <a:pt x="26981" y="48038"/>
                </a:lnTo>
                <a:lnTo>
                  <a:pt x="25156" y="51058"/>
                </a:lnTo>
                <a:lnTo>
                  <a:pt x="22852" y="52901"/>
                </a:lnTo>
                <a:lnTo>
                  <a:pt x="20547" y="54744"/>
                </a:lnTo>
                <a:lnTo>
                  <a:pt x="17850" y="55666"/>
                </a:lnTo>
                <a:lnTo>
                  <a:pt x="12145" y="55666"/>
                </a:lnTo>
                <a:lnTo>
                  <a:pt x="10189" y="55149"/>
                </a:lnTo>
                <a:lnTo>
                  <a:pt x="7598" y="53082"/>
                </a:lnTo>
                <a:lnTo>
                  <a:pt x="6951" y="50435"/>
                </a:lnTo>
                <a:lnTo>
                  <a:pt x="0" y="50435"/>
                </a:lnTo>
                <a:lnTo>
                  <a:pt x="0" y="53573"/>
                </a:lnTo>
                <a:lnTo>
                  <a:pt x="1245" y="56039"/>
                </a:lnTo>
                <a:lnTo>
                  <a:pt x="3737" y="58206"/>
                </a:lnTo>
                <a:lnTo>
                  <a:pt x="6228" y="60373"/>
                </a:lnTo>
                <a:lnTo>
                  <a:pt x="9940" y="61456"/>
                </a:lnTo>
                <a:lnTo>
                  <a:pt x="22123" y="61456"/>
                </a:lnTo>
                <a:lnTo>
                  <a:pt x="27691" y="58642"/>
                </a:lnTo>
                <a:lnTo>
                  <a:pt x="31578" y="53013"/>
                </a:lnTo>
                <a:lnTo>
                  <a:pt x="35464" y="47384"/>
                </a:lnTo>
                <a:lnTo>
                  <a:pt x="37408" y="39825"/>
                </a:lnTo>
                <a:lnTo>
                  <a:pt x="37408" y="23661"/>
                </a:lnTo>
                <a:lnTo>
                  <a:pt x="36548" y="18063"/>
                </a:lnTo>
                <a:lnTo>
                  <a:pt x="34829" y="13542"/>
                </a:lnTo>
                <a:lnTo>
                  <a:pt x="33110" y="9022"/>
                </a:lnTo>
                <a:lnTo>
                  <a:pt x="30575" y="5635"/>
                </a:lnTo>
                <a:lnTo>
                  <a:pt x="27224" y="3381"/>
                </a:lnTo>
                <a:lnTo>
                  <a:pt x="23873" y="1127"/>
                </a:lnTo>
                <a:lnTo>
                  <a:pt x="20292" y="0"/>
                </a:lnTo>
                <a:lnTo>
                  <a:pt x="13191" y="0"/>
                </a:lnTo>
                <a:lnTo>
                  <a:pt x="10158" y="815"/>
                </a:lnTo>
                <a:lnTo>
                  <a:pt x="7380" y="2447"/>
                </a:lnTo>
                <a:lnTo>
                  <a:pt x="5793" y="15267"/>
                </a:lnTo>
                <a:lnTo>
                  <a:pt x="6813" y="12110"/>
                </a:lnTo>
                <a:lnTo>
                  <a:pt x="8856" y="9582"/>
                </a:lnTo>
                <a:lnTo>
                  <a:pt x="10900" y="7054"/>
                </a:lnTo>
                <a:lnTo>
                  <a:pt x="13428" y="5790"/>
                </a:lnTo>
                <a:lnTo>
                  <a:pt x="18610" y="5790"/>
                </a:lnTo>
                <a:lnTo>
                  <a:pt x="20622" y="6320"/>
                </a:lnTo>
                <a:lnTo>
                  <a:pt x="22478" y="7378"/>
                </a:lnTo>
                <a:lnTo>
                  <a:pt x="24334" y="8437"/>
                </a:lnTo>
                <a:lnTo>
                  <a:pt x="25785" y="9999"/>
                </a:lnTo>
                <a:lnTo>
                  <a:pt x="26832" y="12067"/>
                </a:lnTo>
                <a:lnTo>
                  <a:pt x="27878" y="14134"/>
                </a:lnTo>
                <a:lnTo>
                  <a:pt x="28401" y="16301"/>
                </a:lnTo>
                <a:lnTo>
                  <a:pt x="28401" y="22029"/>
                </a:lnTo>
                <a:lnTo>
                  <a:pt x="27330" y="25018"/>
                </a:lnTo>
                <a:lnTo>
                  <a:pt x="25188" y="27534"/>
                </a:lnTo>
                <a:lnTo>
                  <a:pt x="23045" y="30049"/>
                </a:lnTo>
                <a:lnTo>
                  <a:pt x="20280" y="31307"/>
                </a:lnTo>
                <a:lnTo>
                  <a:pt x="13802" y="31307"/>
                </a:lnTo>
                <a:lnTo>
                  <a:pt x="15023" y="37098"/>
                </a:lnTo>
                <a:lnTo>
                  <a:pt x="16916" y="37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7701636" y="3830391"/>
            <a:ext cx="14982" cy="30574"/>
          </a:xfrm>
          <a:custGeom>
            <a:avLst/>
            <a:gdLst/>
            <a:ahLst/>
            <a:cxnLst/>
            <a:rect l="l" t="t" r="r" b="b"/>
            <a:pathLst>
              <a:path w="16480" h="34651">
                <a:moveTo>
                  <a:pt x="1494" y="25747"/>
                </a:moveTo>
                <a:lnTo>
                  <a:pt x="4484" y="29308"/>
                </a:lnTo>
                <a:lnTo>
                  <a:pt x="7473" y="32870"/>
                </a:lnTo>
                <a:lnTo>
                  <a:pt x="11472" y="34651"/>
                </a:lnTo>
                <a:lnTo>
                  <a:pt x="16480" y="34651"/>
                </a:lnTo>
                <a:lnTo>
                  <a:pt x="15259" y="28860"/>
                </a:lnTo>
                <a:lnTo>
                  <a:pt x="12637" y="27764"/>
                </a:lnTo>
                <a:lnTo>
                  <a:pt x="10481" y="25572"/>
                </a:lnTo>
                <a:lnTo>
                  <a:pt x="8327" y="23380"/>
                </a:lnTo>
                <a:lnTo>
                  <a:pt x="7249" y="20392"/>
                </a:lnTo>
                <a:lnTo>
                  <a:pt x="7249" y="12820"/>
                </a:lnTo>
                <a:lnTo>
                  <a:pt x="8837" y="0"/>
                </a:lnTo>
                <a:lnTo>
                  <a:pt x="6059" y="1631"/>
                </a:lnTo>
                <a:lnTo>
                  <a:pt x="3892" y="3885"/>
                </a:lnTo>
                <a:lnTo>
                  <a:pt x="2335" y="6762"/>
                </a:lnTo>
                <a:lnTo>
                  <a:pt x="778" y="9638"/>
                </a:lnTo>
                <a:lnTo>
                  <a:pt x="0" y="12857"/>
                </a:lnTo>
                <a:lnTo>
                  <a:pt x="0" y="21450"/>
                </a:lnTo>
                <a:lnTo>
                  <a:pt x="1494" y="25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7748293" y="3829748"/>
            <a:ext cx="35570" cy="51161"/>
          </a:xfrm>
          <a:custGeom>
            <a:avLst/>
            <a:gdLst/>
            <a:ahLst/>
            <a:cxnLst/>
            <a:rect l="l" t="t" r="r" b="b"/>
            <a:pathLst>
              <a:path w="39127" h="57982">
                <a:moveTo>
                  <a:pt x="15060" y="57982"/>
                </a:moveTo>
                <a:lnTo>
                  <a:pt x="15060" y="52615"/>
                </a:lnTo>
                <a:lnTo>
                  <a:pt x="15402" y="49688"/>
                </a:lnTo>
                <a:lnTo>
                  <a:pt x="16088" y="46326"/>
                </a:lnTo>
                <a:lnTo>
                  <a:pt x="16773" y="42963"/>
                </a:lnTo>
                <a:lnTo>
                  <a:pt x="18890" y="38032"/>
                </a:lnTo>
                <a:lnTo>
                  <a:pt x="22441" y="31531"/>
                </a:lnTo>
                <a:lnTo>
                  <a:pt x="25991" y="25031"/>
                </a:lnTo>
                <a:lnTo>
                  <a:pt x="29448" y="19514"/>
                </a:lnTo>
                <a:lnTo>
                  <a:pt x="32811" y="14981"/>
                </a:lnTo>
                <a:lnTo>
                  <a:pt x="38155" y="7808"/>
                </a:lnTo>
                <a:lnTo>
                  <a:pt x="39127" y="6388"/>
                </a:lnTo>
                <a:lnTo>
                  <a:pt x="39127" y="0"/>
                </a:lnTo>
                <a:lnTo>
                  <a:pt x="0" y="0"/>
                </a:lnTo>
                <a:lnTo>
                  <a:pt x="0" y="6388"/>
                </a:lnTo>
                <a:lnTo>
                  <a:pt x="32101" y="6388"/>
                </a:lnTo>
                <a:lnTo>
                  <a:pt x="30793" y="8181"/>
                </a:lnTo>
                <a:lnTo>
                  <a:pt x="27404" y="12839"/>
                </a:lnTo>
                <a:lnTo>
                  <a:pt x="23263" y="18798"/>
                </a:lnTo>
                <a:lnTo>
                  <a:pt x="18367" y="26058"/>
                </a:lnTo>
                <a:lnTo>
                  <a:pt x="13471" y="33318"/>
                </a:lnTo>
                <a:lnTo>
                  <a:pt x="10445" y="39022"/>
                </a:lnTo>
                <a:lnTo>
                  <a:pt x="9286" y="43169"/>
                </a:lnTo>
                <a:lnTo>
                  <a:pt x="8128" y="47316"/>
                </a:lnTo>
                <a:lnTo>
                  <a:pt x="7548" y="51419"/>
                </a:lnTo>
                <a:lnTo>
                  <a:pt x="7548" y="57982"/>
                </a:lnTo>
                <a:lnTo>
                  <a:pt x="15060" y="579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7794678" y="3829748"/>
            <a:ext cx="35570" cy="51161"/>
          </a:xfrm>
          <a:custGeom>
            <a:avLst/>
            <a:gdLst/>
            <a:ahLst/>
            <a:cxnLst/>
            <a:rect l="l" t="t" r="r" b="b"/>
            <a:pathLst>
              <a:path w="39127" h="57982">
                <a:moveTo>
                  <a:pt x="15060" y="57982"/>
                </a:moveTo>
                <a:lnTo>
                  <a:pt x="15060" y="52615"/>
                </a:lnTo>
                <a:lnTo>
                  <a:pt x="15402" y="49688"/>
                </a:lnTo>
                <a:lnTo>
                  <a:pt x="16088" y="46326"/>
                </a:lnTo>
                <a:lnTo>
                  <a:pt x="16773" y="42963"/>
                </a:lnTo>
                <a:lnTo>
                  <a:pt x="18890" y="38032"/>
                </a:lnTo>
                <a:lnTo>
                  <a:pt x="22441" y="31531"/>
                </a:lnTo>
                <a:lnTo>
                  <a:pt x="25991" y="25031"/>
                </a:lnTo>
                <a:lnTo>
                  <a:pt x="29448" y="19514"/>
                </a:lnTo>
                <a:lnTo>
                  <a:pt x="32811" y="14981"/>
                </a:lnTo>
                <a:lnTo>
                  <a:pt x="38155" y="7808"/>
                </a:lnTo>
                <a:lnTo>
                  <a:pt x="39127" y="6388"/>
                </a:lnTo>
                <a:lnTo>
                  <a:pt x="39127" y="0"/>
                </a:lnTo>
                <a:lnTo>
                  <a:pt x="0" y="0"/>
                </a:lnTo>
                <a:lnTo>
                  <a:pt x="0" y="6388"/>
                </a:lnTo>
                <a:lnTo>
                  <a:pt x="32101" y="6388"/>
                </a:lnTo>
                <a:lnTo>
                  <a:pt x="30793" y="8181"/>
                </a:lnTo>
                <a:lnTo>
                  <a:pt x="27404" y="12839"/>
                </a:lnTo>
                <a:lnTo>
                  <a:pt x="23263" y="18798"/>
                </a:lnTo>
                <a:lnTo>
                  <a:pt x="18367" y="26058"/>
                </a:lnTo>
                <a:lnTo>
                  <a:pt x="13471" y="33318"/>
                </a:lnTo>
                <a:lnTo>
                  <a:pt x="10445" y="39022"/>
                </a:lnTo>
                <a:lnTo>
                  <a:pt x="9286" y="43169"/>
                </a:lnTo>
                <a:lnTo>
                  <a:pt x="8128" y="47316"/>
                </a:lnTo>
                <a:lnTo>
                  <a:pt x="7548" y="51419"/>
                </a:lnTo>
                <a:lnTo>
                  <a:pt x="7548" y="57982"/>
                </a:lnTo>
                <a:lnTo>
                  <a:pt x="15060" y="579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5070820" y="3957707"/>
            <a:ext cx="21097" cy="0"/>
          </a:xfrm>
          <a:custGeom>
            <a:avLst/>
            <a:gdLst/>
            <a:ahLst/>
            <a:cxnLst/>
            <a:rect l="l" t="t" r="r" b="b"/>
            <a:pathLst>
              <a:path w="23207">
                <a:moveTo>
                  <a:pt x="0" y="0"/>
                </a:moveTo>
                <a:lnTo>
                  <a:pt x="23207" y="0"/>
                </a:lnTo>
              </a:path>
            </a:pathLst>
          </a:custGeom>
          <a:ln w="70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5097409" y="3925748"/>
            <a:ext cx="34006" cy="52676"/>
          </a:xfrm>
          <a:custGeom>
            <a:avLst/>
            <a:gdLst/>
            <a:ahLst/>
            <a:cxnLst/>
            <a:rect l="l" t="t" r="r" b="b"/>
            <a:pathLst>
              <a:path w="37407" h="59700">
                <a:moveTo>
                  <a:pt x="7249" y="53312"/>
                </a:moveTo>
                <a:lnTo>
                  <a:pt x="7249" y="46089"/>
                </a:lnTo>
                <a:lnTo>
                  <a:pt x="11709" y="40124"/>
                </a:lnTo>
                <a:lnTo>
                  <a:pt x="20628" y="33997"/>
                </a:lnTo>
                <a:lnTo>
                  <a:pt x="23468" y="32054"/>
                </a:lnTo>
                <a:lnTo>
                  <a:pt x="25088" y="30933"/>
                </a:lnTo>
                <a:lnTo>
                  <a:pt x="27187" y="29234"/>
                </a:lnTo>
                <a:lnTo>
                  <a:pt x="29765" y="26955"/>
                </a:lnTo>
                <a:lnTo>
                  <a:pt x="32344" y="24676"/>
                </a:lnTo>
                <a:lnTo>
                  <a:pt x="34069" y="22490"/>
                </a:lnTo>
                <a:lnTo>
                  <a:pt x="34941" y="20398"/>
                </a:lnTo>
                <a:lnTo>
                  <a:pt x="35813" y="18306"/>
                </a:lnTo>
                <a:lnTo>
                  <a:pt x="36249" y="16226"/>
                </a:lnTo>
                <a:lnTo>
                  <a:pt x="36249" y="10273"/>
                </a:lnTo>
                <a:lnTo>
                  <a:pt x="34854" y="6942"/>
                </a:lnTo>
                <a:lnTo>
                  <a:pt x="32063" y="4165"/>
                </a:lnTo>
                <a:lnTo>
                  <a:pt x="29273" y="1388"/>
                </a:lnTo>
                <a:lnTo>
                  <a:pt x="24602" y="0"/>
                </a:lnTo>
                <a:lnTo>
                  <a:pt x="14462" y="0"/>
                </a:lnTo>
                <a:lnTo>
                  <a:pt x="11491" y="547"/>
                </a:lnTo>
                <a:lnTo>
                  <a:pt x="9137" y="1643"/>
                </a:lnTo>
                <a:lnTo>
                  <a:pt x="6782" y="2739"/>
                </a:lnTo>
                <a:lnTo>
                  <a:pt x="4914" y="4196"/>
                </a:lnTo>
                <a:lnTo>
                  <a:pt x="3531" y="6014"/>
                </a:lnTo>
                <a:lnTo>
                  <a:pt x="2148" y="7833"/>
                </a:lnTo>
                <a:lnTo>
                  <a:pt x="1457" y="9763"/>
                </a:lnTo>
                <a:lnTo>
                  <a:pt x="1457" y="12179"/>
                </a:lnTo>
                <a:lnTo>
                  <a:pt x="8408" y="12179"/>
                </a:lnTo>
                <a:lnTo>
                  <a:pt x="8408" y="11805"/>
                </a:lnTo>
                <a:lnTo>
                  <a:pt x="9180" y="8872"/>
                </a:lnTo>
                <a:lnTo>
                  <a:pt x="12270" y="6407"/>
                </a:lnTo>
                <a:lnTo>
                  <a:pt x="14636" y="5790"/>
                </a:lnTo>
                <a:lnTo>
                  <a:pt x="21338" y="5790"/>
                </a:lnTo>
                <a:lnTo>
                  <a:pt x="24029" y="6650"/>
                </a:lnTo>
                <a:lnTo>
                  <a:pt x="25897" y="8368"/>
                </a:lnTo>
                <a:lnTo>
                  <a:pt x="27766" y="10087"/>
                </a:lnTo>
                <a:lnTo>
                  <a:pt x="28700" y="12055"/>
                </a:lnTo>
                <a:lnTo>
                  <a:pt x="28700" y="16438"/>
                </a:lnTo>
                <a:lnTo>
                  <a:pt x="28003" y="18517"/>
                </a:lnTo>
                <a:lnTo>
                  <a:pt x="26607" y="20510"/>
                </a:lnTo>
                <a:lnTo>
                  <a:pt x="25187" y="22503"/>
                </a:lnTo>
                <a:lnTo>
                  <a:pt x="21861" y="25516"/>
                </a:lnTo>
                <a:lnTo>
                  <a:pt x="16629" y="29551"/>
                </a:lnTo>
                <a:lnTo>
                  <a:pt x="12705" y="32577"/>
                </a:lnTo>
                <a:lnTo>
                  <a:pt x="8121" y="36114"/>
                </a:lnTo>
                <a:lnTo>
                  <a:pt x="4858" y="39732"/>
                </a:lnTo>
                <a:lnTo>
                  <a:pt x="2914" y="43430"/>
                </a:lnTo>
                <a:lnTo>
                  <a:pt x="971" y="47129"/>
                </a:lnTo>
                <a:lnTo>
                  <a:pt x="0" y="50547"/>
                </a:lnTo>
                <a:lnTo>
                  <a:pt x="0" y="59700"/>
                </a:lnTo>
                <a:lnTo>
                  <a:pt x="37407" y="59700"/>
                </a:lnTo>
                <a:lnTo>
                  <a:pt x="37407" y="53312"/>
                </a:lnTo>
                <a:lnTo>
                  <a:pt x="7249" y="53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5143794" y="3974074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5172466" y="3963707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5164879" y="3925748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5218852" y="3963707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5211265" y="3925748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5698161" y="3963707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5690574" y="3925748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5739066" y="3925748"/>
            <a:ext cx="34006" cy="52676"/>
          </a:xfrm>
          <a:custGeom>
            <a:avLst/>
            <a:gdLst/>
            <a:ahLst/>
            <a:cxnLst/>
            <a:rect l="l" t="t" r="r" b="b"/>
            <a:pathLst>
              <a:path w="37407" h="59700">
                <a:moveTo>
                  <a:pt x="7249" y="53312"/>
                </a:moveTo>
                <a:lnTo>
                  <a:pt x="7249" y="46089"/>
                </a:lnTo>
                <a:lnTo>
                  <a:pt x="11709" y="40124"/>
                </a:lnTo>
                <a:lnTo>
                  <a:pt x="20628" y="33997"/>
                </a:lnTo>
                <a:lnTo>
                  <a:pt x="23468" y="32054"/>
                </a:lnTo>
                <a:lnTo>
                  <a:pt x="25087" y="30933"/>
                </a:lnTo>
                <a:lnTo>
                  <a:pt x="27187" y="29234"/>
                </a:lnTo>
                <a:lnTo>
                  <a:pt x="29765" y="26955"/>
                </a:lnTo>
                <a:lnTo>
                  <a:pt x="32344" y="24676"/>
                </a:lnTo>
                <a:lnTo>
                  <a:pt x="34069" y="22490"/>
                </a:lnTo>
                <a:lnTo>
                  <a:pt x="34941" y="20398"/>
                </a:lnTo>
                <a:lnTo>
                  <a:pt x="35813" y="18306"/>
                </a:lnTo>
                <a:lnTo>
                  <a:pt x="36249" y="16226"/>
                </a:lnTo>
                <a:lnTo>
                  <a:pt x="36249" y="10273"/>
                </a:lnTo>
                <a:lnTo>
                  <a:pt x="34854" y="6942"/>
                </a:lnTo>
                <a:lnTo>
                  <a:pt x="32063" y="4165"/>
                </a:lnTo>
                <a:lnTo>
                  <a:pt x="29273" y="1388"/>
                </a:lnTo>
                <a:lnTo>
                  <a:pt x="24602" y="0"/>
                </a:lnTo>
                <a:lnTo>
                  <a:pt x="14462" y="0"/>
                </a:lnTo>
                <a:lnTo>
                  <a:pt x="11491" y="547"/>
                </a:lnTo>
                <a:lnTo>
                  <a:pt x="9137" y="1643"/>
                </a:lnTo>
                <a:lnTo>
                  <a:pt x="6782" y="2739"/>
                </a:lnTo>
                <a:lnTo>
                  <a:pt x="4914" y="4196"/>
                </a:lnTo>
                <a:lnTo>
                  <a:pt x="3531" y="6014"/>
                </a:lnTo>
                <a:lnTo>
                  <a:pt x="2148" y="7833"/>
                </a:lnTo>
                <a:lnTo>
                  <a:pt x="1457" y="9763"/>
                </a:lnTo>
                <a:lnTo>
                  <a:pt x="1457" y="12179"/>
                </a:lnTo>
                <a:lnTo>
                  <a:pt x="8408" y="12179"/>
                </a:lnTo>
                <a:lnTo>
                  <a:pt x="8408" y="11805"/>
                </a:lnTo>
                <a:lnTo>
                  <a:pt x="9180" y="8872"/>
                </a:lnTo>
                <a:lnTo>
                  <a:pt x="12269" y="6407"/>
                </a:lnTo>
                <a:lnTo>
                  <a:pt x="14636" y="5790"/>
                </a:lnTo>
                <a:lnTo>
                  <a:pt x="21338" y="5790"/>
                </a:lnTo>
                <a:lnTo>
                  <a:pt x="24029" y="6650"/>
                </a:lnTo>
                <a:lnTo>
                  <a:pt x="25897" y="8368"/>
                </a:lnTo>
                <a:lnTo>
                  <a:pt x="27766" y="10087"/>
                </a:lnTo>
                <a:lnTo>
                  <a:pt x="28700" y="12055"/>
                </a:lnTo>
                <a:lnTo>
                  <a:pt x="28700" y="16438"/>
                </a:lnTo>
                <a:lnTo>
                  <a:pt x="28003" y="18517"/>
                </a:lnTo>
                <a:lnTo>
                  <a:pt x="26607" y="20510"/>
                </a:lnTo>
                <a:lnTo>
                  <a:pt x="25187" y="22503"/>
                </a:lnTo>
                <a:lnTo>
                  <a:pt x="21861" y="25516"/>
                </a:lnTo>
                <a:lnTo>
                  <a:pt x="16629" y="29551"/>
                </a:lnTo>
                <a:lnTo>
                  <a:pt x="12705" y="32577"/>
                </a:lnTo>
                <a:lnTo>
                  <a:pt x="8121" y="36114"/>
                </a:lnTo>
                <a:lnTo>
                  <a:pt x="4858" y="39732"/>
                </a:lnTo>
                <a:lnTo>
                  <a:pt x="2914" y="43430"/>
                </a:lnTo>
                <a:lnTo>
                  <a:pt x="971" y="47129"/>
                </a:lnTo>
                <a:lnTo>
                  <a:pt x="0" y="50547"/>
                </a:lnTo>
                <a:lnTo>
                  <a:pt x="0" y="59700"/>
                </a:lnTo>
                <a:lnTo>
                  <a:pt x="37407" y="59700"/>
                </a:lnTo>
                <a:lnTo>
                  <a:pt x="37407" y="53312"/>
                </a:lnTo>
                <a:lnTo>
                  <a:pt x="7249" y="53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5785451" y="3925748"/>
            <a:ext cx="34006" cy="52676"/>
          </a:xfrm>
          <a:custGeom>
            <a:avLst/>
            <a:gdLst/>
            <a:ahLst/>
            <a:cxnLst/>
            <a:rect l="l" t="t" r="r" b="b"/>
            <a:pathLst>
              <a:path w="37407" h="59700">
                <a:moveTo>
                  <a:pt x="7249" y="53312"/>
                </a:moveTo>
                <a:lnTo>
                  <a:pt x="7249" y="46089"/>
                </a:lnTo>
                <a:lnTo>
                  <a:pt x="11709" y="40124"/>
                </a:lnTo>
                <a:lnTo>
                  <a:pt x="20628" y="33997"/>
                </a:lnTo>
                <a:lnTo>
                  <a:pt x="23468" y="32054"/>
                </a:lnTo>
                <a:lnTo>
                  <a:pt x="25087" y="30933"/>
                </a:lnTo>
                <a:lnTo>
                  <a:pt x="27187" y="29234"/>
                </a:lnTo>
                <a:lnTo>
                  <a:pt x="29765" y="26955"/>
                </a:lnTo>
                <a:lnTo>
                  <a:pt x="32344" y="24676"/>
                </a:lnTo>
                <a:lnTo>
                  <a:pt x="34069" y="22490"/>
                </a:lnTo>
                <a:lnTo>
                  <a:pt x="34941" y="20398"/>
                </a:lnTo>
                <a:lnTo>
                  <a:pt x="35813" y="18306"/>
                </a:lnTo>
                <a:lnTo>
                  <a:pt x="36249" y="16226"/>
                </a:lnTo>
                <a:lnTo>
                  <a:pt x="36249" y="10273"/>
                </a:lnTo>
                <a:lnTo>
                  <a:pt x="34854" y="6942"/>
                </a:lnTo>
                <a:lnTo>
                  <a:pt x="32063" y="4165"/>
                </a:lnTo>
                <a:lnTo>
                  <a:pt x="29273" y="1388"/>
                </a:lnTo>
                <a:lnTo>
                  <a:pt x="24602" y="0"/>
                </a:lnTo>
                <a:lnTo>
                  <a:pt x="14462" y="0"/>
                </a:lnTo>
                <a:lnTo>
                  <a:pt x="11491" y="547"/>
                </a:lnTo>
                <a:lnTo>
                  <a:pt x="9137" y="1643"/>
                </a:lnTo>
                <a:lnTo>
                  <a:pt x="6782" y="2739"/>
                </a:lnTo>
                <a:lnTo>
                  <a:pt x="4914" y="4196"/>
                </a:lnTo>
                <a:lnTo>
                  <a:pt x="3531" y="6014"/>
                </a:lnTo>
                <a:lnTo>
                  <a:pt x="2148" y="7833"/>
                </a:lnTo>
                <a:lnTo>
                  <a:pt x="1457" y="9763"/>
                </a:lnTo>
                <a:lnTo>
                  <a:pt x="1457" y="12179"/>
                </a:lnTo>
                <a:lnTo>
                  <a:pt x="8408" y="12179"/>
                </a:lnTo>
                <a:lnTo>
                  <a:pt x="8408" y="11805"/>
                </a:lnTo>
                <a:lnTo>
                  <a:pt x="9180" y="8872"/>
                </a:lnTo>
                <a:lnTo>
                  <a:pt x="12269" y="6407"/>
                </a:lnTo>
                <a:lnTo>
                  <a:pt x="14636" y="5790"/>
                </a:lnTo>
                <a:lnTo>
                  <a:pt x="21338" y="5790"/>
                </a:lnTo>
                <a:lnTo>
                  <a:pt x="24029" y="6650"/>
                </a:lnTo>
                <a:lnTo>
                  <a:pt x="25897" y="8368"/>
                </a:lnTo>
                <a:lnTo>
                  <a:pt x="27766" y="10087"/>
                </a:lnTo>
                <a:lnTo>
                  <a:pt x="28700" y="12055"/>
                </a:lnTo>
                <a:lnTo>
                  <a:pt x="28700" y="16438"/>
                </a:lnTo>
                <a:lnTo>
                  <a:pt x="28003" y="18517"/>
                </a:lnTo>
                <a:lnTo>
                  <a:pt x="26607" y="20510"/>
                </a:lnTo>
                <a:lnTo>
                  <a:pt x="25187" y="22503"/>
                </a:lnTo>
                <a:lnTo>
                  <a:pt x="21861" y="25516"/>
                </a:lnTo>
                <a:lnTo>
                  <a:pt x="16629" y="29551"/>
                </a:lnTo>
                <a:lnTo>
                  <a:pt x="12705" y="32577"/>
                </a:lnTo>
                <a:lnTo>
                  <a:pt x="8121" y="36114"/>
                </a:lnTo>
                <a:lnTo>
                  <a:pt x="4858" y="39732"/>
                </a:lnTo>
                <a:lnTo>
                  <a:pt x="2914" y="43430"/>
                </a:lnTo>
                <a:lnTo>
                  <a:pt x="971" y="47129"/>
                </a:lnTo>
                <a:lnTo>
                  <a:pt x="0" y="50547"/>
                </a:lnTo>
                <a:lnTo>
                  <a:pt x="0" y="59700"/>
                </a:lnTo>
                <a:lnTo>
                  <a:pt x="37407" y="59700"/>
                </a:lnTo>
                <a:lnTo>
                  <a:pt x="37407" y="53312"/>
                </a:lnTo>
                <a:lnTo>
                  <a:pt x="7249" y="53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5830918" y="3945197"/>
            <a:ext cx="18039" cy="31564"/>
          </a:xfrm>
          <a:custGeom>
            <a:avLst/>
            <a:gdLst/>
            <a:ahLst/>
            <a:cxnLst/>
            <a:rect l="l" t="t" r="r" b="b"/>
            <a:pathLst>
              <a:path w="19843" h="35772">
                <a:moveTo>
                  <a:pt x="7249" y="19240"/>
                </a:moveTo>
                <a:lnTo>
                  <a:pt x="7822" y="17123"/>
                </a:lnTo>
                <a:lnTo>
                  <a:pt x="8968" y="15056"/>
                </a:lnTo>
                <a:lnTo>
                  <a:pt x="10115" y="12988"/>
                </a:lnTo>
                <a:lnTo>
                  <a:pt x="11665" y="11407"/>
                </a:lnTo>
                <a:lnTo>
                  <a:pt x="13621" y="10311"/>
                </a:lnTo>
                <a:lnTo>
                  <a:pt x="15577" y="9215"/>
                </a:lnTo>
                <a:lnTo>
                  <a:pt x="17651" y="8667"/>
                </a:lnTo>
                <a:lnTo>
                  <a:pt x="19843" y="2876"/>
                </a:lnTo>
                <a:lnTo>
                  <a:pt x="16854" y="2876"/>
                </a:lnTo>
                <a:lnTo>
                  <a:pt x="14393" y="1917"/>
                </a:lnTo>
                <a:lnTo>
                  <a:pt x="12463" y="0"/>
                </a:lnTo>
                <a:lnTo>
                  <a:pt x="11248" y="5678"/>
                </a:lnTo>
                <a:lnTo>
                  <a:pt x="7461" y="7372"/>
                </a:lnTo>
                <a:lnTo>
                  <a:pt x="4640" y="9688"/>
                </a:lnTo>
                <a:lnTo>
                  <a:pt x="2784" y="12627"/>
                </a:lnTo>
                <a:lnTo>
                  <a:pt x="928" y="15566"/>
                </a:lnTo>
                <a:lnTo>
                  <a:pt x="0" y="18642"/>
                </a:lnTo>
                <a:lnTo>
                  <a:pt x="0" y="24869"/>
                </a:lnTo>
                <a:lnTo>
                  <a:pt x="822" y="27820"/>
                </a:lnTo>
                <a:lnTo>
                  <a:pt x="2466" y="30709"/>
                </a:lnTo>
                <a:lnTo>
                  <a:pt x="4110" y="33598"/>
                </a:lnTo>
                <a:lnTo>
                  <a:pt x="6334" y="35772"/>
                </a:lnTo>
                <a:lnTo>
                  <a:pt x="7249" y="23499"/>
                </a:lnTo>
                <a:lnTo>
                  <a:pt x="7249" y="19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5833024" y="3925748"/>
            <a:ext cx="34006" cy="54226"/>
          </a:xfrm>
          <a:custGeom>
            <a:avLst/>
            <a:gdLst/>
            <a:ahLst/>
            <a:cxnLst/>
            <a:rect l="l" t="t" r="r" b="b"/>
            <a:pathLst>
              <a:path w="37407" h="61456">
                <a:moveTo>
                  <a:pt x="27292" y="35030"/>
                </a:moveTo>
                <a:lnTo>
                  <a:pt x="28438" y="37098"/>
                </a:lnTo>
                <a:lnTo>
                  <a:pt x="29585" y="39165"/>
                </a:lnTo>
                <a:lnTo>
                  <a:pt x="30157" y="41282"/>
                </a:lnTo>
                <a:lnTo>
                  <a:pt x="30157" y="45541"/>
                </a:lnTo>
                <a:lnTo>
                  <a:pt x="29616" y="47584"/>
                </a:lnTo>
                <a:lnTo>
                  <a:pt x="28532" y="49576"/>
                </a:lnTo>
                <a:lnTo>
                  <a:pt x="27448" y="51568"/>
                </a:lnTo>
                <a:lnTo>
                  <a:pt x="25904" y="53075"/>
                </a:lnTo>
                <a:lnTo>
                  <a:pt x="23898" y="54096"/>
                </a:lnTo>
                <a:lnTo>
                  <a:pt x="21892" y="55118"/>
                </a:lnTo>
                <a:lnTo>
                  <a:pt x="19768" y="55628"/>
                </a:lnTo>
                <a:lnTo>
                  <a:pt x="15309" y="55628"/>
                </a:lnTo>
                <a:lnTo>
                  <a:pt x="13198" y="55118"/>
                </a:lnTo>
                <a:lnTo>
                  <a:pt x="11192" y="54096"/>
                </a:lnTo>
                <a:lnTo>
                  <a:pt x="9186" y="53075"/>
                </a:lnTo>
                <a:lnTo>
                  <a:pt x="7642" y="51568"/>
                </a:lnTo>
                <a:lnTo>
                  <a:pt x="6558" y="49576"/>
                </a:lnTo>
                <a:lnTo>
                  <a:pt x="5474" y="47584"/>
                </a:lnTo>
                <a:lnTo>
                  <a:pt x="4932" y="45541"/>
                </a:lnTo>
                <a:lnTo>
                  <a:pt x="4017" y="57814"/>
                </a:lnTo>
                <a:lnTo>
                  <a:pt x="6820" y="59271"/>
                </a:lnTo>
                <a:lnTo>
                  <a:pt x="9622" y="60728"/>
                </a:lnTo>
                <a:lnTo>
                  <a:pt x="13191" y="61456"/>
                </a:lnTo>
                <a:lnTo>
                  <a:pt x="21886" y="61456"/>
                </a:lnTo>
                <a:lnTo>
                  <a:pt x="25468" y="60728"/>
                </a:lnTo>
                <a:lnTo>
                  <a:pt x="28270" y="59271"/>
                </a:lnTo>
                <a:lnTo>
                  <a:pt x="31073" y="57814"/>
                </a:lnTo>
                <a:lnTo>
                  <a:pt x="33297" y="55641"/>
                </a:lnTo>
                <a:lnTo>
                  <a:pt x="34941" y="52752"/>
                </a:lnTo>
                <a:lnTo>
                  <a:pt x="36585" y="49862"/>
                </a:lnTo>
                <a:lnTo>
                  <a:pt x="37407" y="46911"/>
                </a:lnTo>
                <a:lnTo>
                  <a:pt x="37407" y="40684"/>
                </a:lnTo>
                <a:lnTo>
                  <a:pt x="36473" y="37608"/>
                </a:lnTo>
                <a:lnTo>
                  <a:pt x="34605" y="34669"/>
                </a:lnTo>
                <a:lnTo>
                  <a:pt x="32736" y="31730"/>
                </a:lnTo>
                <a:lnTo>
                  <a:pt x="29908" y="29414"/>
                </a:lnTo>
                <a:lnTo>
                  <a:pt x="26121" y="27720"/>
                </a:lnTo>
                <a:lnTo>
                  <a:pt x="29111" y="26251"/>
                </a:lnTo>
                <a:lnTo>
                  <a:pt x="31353" y="24446"/>
                </a:lnTo>
                <a:lnTo>
                  <a:pt x="32848" y="22303"/>
                </a:lnTo>
                <a:lnTo>
                  <a:pt x="34343" y="20161"/>
                </a:lnTo>
                <a:lnTo>
                  <a:pt x="35090" y="17696"/>
                </a:lnTo>
                <a:lnTo>
                  <a:pt x="35090" y="12191"/>
                </a:lnTo>
                <a:lnTo>
                  <a:pt x="34349" y="9645"/>
                </a:lnTo>
                <a:lnTo>
                  <a:pt x="32867" y="7266"/>
                </a:lnTo>
                <a:lnTo>
                  <a:pt x="31385" y="4887"/>
                </a:lnTo>
                <a:lnTo>
                  <a:pt x="29229" y="3082"/>
                </a:lnTo>
                <a:lnTo>
                  <a:pt x="26402" y="1849"/>
                </a:lnTo>
                <a:lnTo>
                  <a:pt x="23574" y="616"/>
                </a:lnTo>
                <a:lnTo>
                  <a:pt x="20615" y="0"/>
                </a:lnTo>
                <a:lnTo>
                  <a:pt x="14462" y="0"/>
                </a:lnTo>
                <a:lnTo>
                  <a:pt x="11516" y="610"/>
                </a:lnTo>
                <a:lnTo>
                  <a:pt x="8688" y="1830"/>
                </a:lnTo>
                <a:lnTo>
                  <a:pt x="5860" y="3051"/>
                </a:lnTo>
                <a:lnTo>
                  <a:pt x="3705" y="4857"/>
                </a:lnTo>
                <a:lnTo>
                  <a:pt x="2223" y="7247"/>
                </a:lnTo>
                <a:lnTo>
                  <a:pt x="741" y="9638"/>
                </a:lnTo>
                <a:lnTo>
                  <a:pt x="0" y="12191"/>
                </a:lnTo>
                <a:lnTo>
                  <a:pt x="0" y="17696"/>
                </a:lnTo>
                <a:lnTo>
                  <a:pt x="747" y="20161"/>
                </a:lnTo>
                <a:lnTo>
                  <a:pt x="2242" y="22303"/>
                </a:lnTo>
                <a:lnTo>
                  <a:pt x="3737" y="24446"/>
                </a:lnTo>
                <a:lnTo>
                  <a:pt x="5966" y="26251"/>
                </a:lnTo>
                <a:lnTo>
                  <a:pt x="8931" y="27720"/>
                </a:lnTo>
                <a:lnTo>
                  <a:pt x="10146" y="22042"/>
                </a:lnTo>
                <a:lnTo>
                  <a:pt x="8215" y="20124"/>
                </a:lnTo>
                <a:lnTo>
                  <a:pt x="7249" y="17870"/>
                </a:lnTo>
                <a:lnTo>
                  <a:pt x="7249" y="12440"/>
                </a:lnTo>
                <a:lnTo>
                  <a:pt x="8290" y="10149"/>
                </a:lnTo>
                <a:lnTo>
                  <a:pt x="10370" y="8406"/>
                </a:lnTo>
                <a:lnTo>
                  <a:pt x="12450" y="6662"/>
                </a:lnTo>
                <a:lnTo>
                  <a:pt x="14836" y="5790"/>
                </a:lnTo>
                <a:lnTo>
                  <a:pt x="20242" y="5790"/>
                </a:lnTo>
                <a:lnTo>
                  <a:pt x="22640" y="6662"/>
                </a:lnTo>
                <a:lnTo>
                  <a:pt x="24720" y="8406"/>
                </a:lnTo>
                <a:lnTo>
                  <a:pt x="26800" y="10149"/>
                </a:lnTo>
                <a:lnTo>
                  <a:pt x="27840" y="12440"/>
                </a:lnTo>
                <a:lnTo>
                  <a:pt x="27840" y="17870"/>
                </a:lnTo>
                <a:lnTo>
                  <a:pt x="26869" y="20124"/>
                </a:lnTo>
                <a:lnTo>
                  <a:pt x="24926" y="22042"/>
                </a:lnTo>
                <a:lnTo>
                  <a:pt x="22982" y="23960"/>
                </a:lnTo>
                <a:lnTo>
                  <a:pt x="20516" y="24918"/>
                </a:lnTo>
                <a:lnTo>
                  <a:pt x="17526" y="24918"/>
                </a:lnTo>
                <a:lnTo>
                  <a:pt x="15334" y="30709"/>
                </a:lnTo>
                <a:lnTo>
                  <a:pt x="19719" y="30709"/>
                </a:lnTo>
                <a:lnTo>
                  <a:pt x="21799" y="31257"/>
                </a:lnTo>
                <a:lnTo>
                  <a:pt x="23767" y="32353"/>
                </a:lnTo>
                <a:lnTo>
                  <a:pt x="25735" y="33449"/>
                </a:lnTo>
                <a:lnTo>
                  <a:pt x="27292" y="350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5628584" y="3963707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5620996" y="3925748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5669489" y="3974074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6100306" y="3925748"/>
            <a:ext cx="154453" cy="54226"/>
          </a:xfrm>
          <a:custGeom>
            <a:avLst/>
            <a:gdLst/>
            <a:ahLst/>
            <a:cxnLst/>
            <a:rect l="l" t="t" r="r" b="b"/>
            <a:pathLst>
              <a:path w="169898" h="61456">
                <a:moveTo>
                  <a:pt x="10538" y="48063"/>
                </a:moveTo>
                <a:lnTo>
                  <a:pt x="8346" y="43019"/>
                </a:lnTo>
                <a:lnTo>
                  <a:pt x="9747" y="58698"/>
                </a:lnTo>
                <a:lnTo>
                  <a:pt x="14848" y="61456"/>
                </a:lnTo>
                <a:lnTo>
                  <a:pt x="12730" y="53106"/>
                </a:lnTo>
                <a:lnTo>
                  <a:pt x="10538" y="48063"/>
                </a:lnTo>
                <a:close/>
              </a:path>
              <a:path w="169898" h="61456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  <a:path w="169898" h="61456">
                <a:moveTo>
                  <a:pt x="53340" y="49837"/>
                </a:moveTo>
                <a:lnTo>
                  <a:pt x="53340" y="59700"/>
                </a:lnTo>
                <a:lnTo>
                  <a:pt x="63206" y="59700"/>
                </a:lnTo>
                <a:lnTo>
                  <a:pt x="63206" y="49837"/>
                </a:lnTo>
                <a:lnTo>
                  <a:pt x="53340" y="49837"/>
                </a:lnTo>
                <a:close/>
              </a:path>
              <a:path w="169898" h="61456">
                <a:moveTo>
                  <a:pt x="87073" y="48063"/>
                </a:moveTo>
                <a:lnTo>
                  <a:pt x="84881" y="43019"/>
                </a:lnTo>
                <a:lnTo>
                  <a:pt x="86282" y="58698"/>
                </a:lnTo>
                <a:lnTo>
                  <a:pt x="91383" y="61456"/>
                </a:lnTo>
                <a:lnTo>
                  <a:pt x="89265" y="53106"/>
                </a:lnTo>
                <a:lnTo>
                  <a:pt x="87073" y="48063"/>
                </a:lnTo>
                <a:close/>
              </a:path>
              <a:path w="169898" h="61456">
                <a:moveTo>
                  <a:pt x="76534" y="30709"/>
                </a:moveTo>
                <a:lnTo>
                  <a:pt x="76534" y="40174"/>
                </a:lnTo>
                <a:lnTo>
                  <a:pt x="78484" y="47665"/>
                </a:lnTo>
                <a:lnTo>
                  <a:pt x="82383" y="53181"/>
                </a:lnTo>
                <a:lnTo>
                  <a:pt x="86282" y="58698"/>
                </a:lnTo>
                <a:lnTo>
                  <a:pt x="84881" y="43019"/>
                </a:lnTo>
                <a:lnTo>
                  <a:pt x="83784" y="37235"/>
                </a:lnTo>
                <a:lnTo>
                  <a:pt x="83784" y="24209"/>
                </a:lnTo>
                <a:lnTo>
                  <a:pt x="84881" y="18431"/>
                </a:lnTo>
                <a:lnTo>
                  <a:pt x="87073" y="13374"/>
                </a:lnTo>
                <a:lnTo>
                  <a:pt x="89265" y="8318"/>
                </a:lnTo>
                <a:lnTo>
                  <a:pt x="92803" y="5790"/>
                </a:lnTo>
                <a:lnTo>
                  <a:pt x="102594" y="5790"/>
                </a:lnTo>
                <a:lnTo>
                  <a:pt x="106144" y="8318"/>
                </a:lnTo>
                <a:lnTo>
                  <a:pt x="108337" y="13374"/>
                </a:lnTo>
                <a:lnTo>
                  <a:pt x="110529" y="18431"/>
                </a:lnTo>
                <a:lnTo>
                  <a:pt x="111625" y="24209"/>
                </a:lnTo>
                <a:lnTo>
                  <a:pt x="111625" y="37235"/>
                </a:lnTo>
                <a:lnTo>
                  <a:pt x="110529" y="43019"/>
                </a:lnTo>
                <a:lnTo>
                  <a:pt x="108337" y="48063"/>
                </a:lnTo>
                <a:lnTo>
                  <a:pt x="106144" y="53106"/>
                </a:lnTo>
                <a:lnTo>
                  <a:pt x="102594" y="55628"/>
                </a:lnTo>
                <a:lnTo>
                  <a:pt x="92803" y="55628"/>
                </a:lnTo>
                <a:lnTo>
                  <a:pt x="89265" y="53106"/>
                </a:lnTo>
                <a:lnTo>
                  <a:pt x="91383" y="61456"/>
                </a:lnTo>
                <a:lnTo>
                  <a:pt x="104014" y="61456"/>
                </a:lnTo>
                <a:lnTo>
                  <a:pt x="109128" y="58698"/>
                </a:lnTo>
                <a:lnTo>
                  <a:pt x="113027" y="53181"/>
                </a:lnTo>
                <a:lnTo>
                  <a:pt x="116926" y="47665"/>
                </a:lnTo>
                <a:lnTo>
                  <a:pt x="118875" y="40174"/>
                </a:lnTo>
                <a:lnTo>
                  <a:pt x="118875" y="21245"/>
                </a:lnTo>
                <a:lnTo>
                  <a:pt x="116926" y="13761"/>
                </a:lnTo>
                <a:lnTo>
                  <a:pt x="113027" y="8256"/>
                </a:lnTo>
                <a:lnTo>
                  <a:pt x="109128" y="2752"/>
                </a:lnTo>
                <a:lnTo>
                  <a:pt x="104014" y="0"/>
                </a:lnTo>
                <a:lnTo>
                  <a:pt x="91383" y="0"/>
                </a:lnTo>
                <a:lnTo>
                  <a:pt x="86282" y="2752"/>
                </a:lnTo>
                <a:lnTo>
                  <a:pt x="82383" y="8256"/>
                </a:lnTo>
                <a:lnTo>
                  <a:pt x="78484" y="13761"/>
                </a:lnTo>
                <a:lnTo>
                  <a:pt x="76534" y="21245"/>
                </a:lnTo>
                <a:lnTo>
                  <a:pt x="76534" y="30709"/>
                </a:lnTo>
                <a:close/>
              </a:path>
              <a:path w="169898" h="61456">
                <a:moveTo>
                  <a:pt x="138096" y="48063"/>
                </a:moveTo>
                <a:lnTo>
                  <a:pt x="135904" y="43019"/>
                </a:lnTo>
                <a:lnTo>
                  <a:pt x="137305" y="58698"/>
                </a:lnTo>
                <a:lnTo>
                  <a:pt x="142406" y="61456"/>
                </a:lnTo>
                <a:lnTo>
                  <a:pt x="140289" y="53106"/>
                </a:lnTo>
                <a:lnTo>
                  <a:pt x="138096" y="48063"/>
                </a:lnTo>
                <a:close/>
              </a:path>
              <a:path w="169898" h="61456">
                <a:moveTo>
                  <a:pt x="127558" y="30709"/>
                </a:moveTo>
                <a:lnTo>
                  <a:pt x="127558" y="40174"/>
                </a:lnTo>
                <a:lnTo>
                  <a:pt x="129507" y="47665"/>
                </a:lnTo>
                <a:lnTo>
                  <a:pt x="133406" y="53181"/>
                </a:lnTo>
                <a:lnTo>
                  <a:pt x="137305" y="58698"/>
                </a:lnTo>
                <a:lnTo>
                  <a:pt x="135904" y="43019"/>
                </a:lnTo>
                <a:lnTo>
                  <a:pt x="134808" y="37235"/>
                </a:lnTo>
                <a:lnTo>
                  <a:pt x="134808" y="24209"/>
                </a:lnTo>
                <a:lnTo>
                  <a:pt x="135904" y="18431"/>
                </a:lnTo>
                <a:lnTo>
                  <a:pt x="138096" y="13374"/>
                </a:lnTo>
                <a:lnTo>
                  <a:pt x="140289" y="8318"/>
                </a:lnTo>
                <a:lnTo>
                  <a:pt x="143826" y="5790"/>
                </a:lnTo>
                <a:lnTo>
                  <a:pt x="153617" y="5790"/>
                </a:lnTo>
                <a:lnTo>
                  <a:pt x="157168" y="8318"/>
                </a:lnTo>
                <a:lnTo>
                  <a:pt x="159360" y="13374"/>
                </a:lnTo>
                <a:lnTo>
                  <a:pt x="161552" y="18431"/>
                </a:lnTo>
                <a:lnTo>
                  <a:pt x="162649" y="24209"/>
                </a:lnTo>
                <a:lnTo>
                  <a:pt x="162649" y="37235"/>
                </a:lnTo>
                <a:lnTo>
                  <a:pt x="161552" y="43019"/>
                </a:lnTo>
                <a:lnTo>
                  <a:pt x="159360" y="48063"/>
                </a:lnTo>
                <a:lnTo>
                  <a:pt x="157168" y="53106"/>
                </a:lnTo>
                <a:lnTo>
                  <a:pt x="153617" y="55628"/>
                </a:lnTo>
                <a:lnTo>
                  <a:pt x="143826" y="55628"/>
                </a:lnTo>
                <a:lnTo>
                  <a:pt x="140289" y="53106"/>
                </a:lnTo>
                <a:lnTo>
                  <a:pt x="142406" y="61456"/>
                </a:lnTo>
                <a:lnTo>
                  <a:pt x="155037" y="61456"/>
                </a:lnTo>
                <a:lnTo>
                  <a:pt x="160151" y="58698"/>
                </a:lnTo>
                <a:lnTo>
                  <a:pt x="164050" y="53181"/>
                </a:lnTo>
                <a:lnTo>
                  <a:pt x="167949" y="47665"/>
                </a:lnTo>
                <a:lnTo>
                  <a:pt x="169898" y="40174"/>
                </a:lnTo>
                <a:lnTo>
                  <a:pt x="169898" y="21245"/>
                </a:lnTo>
                <a:lnTo>
                  <a:pt x="167949" y="13761"/>
                </a:lnTo>
                <a:lnTo>
                  <a:pt x="164050" y="8256"/>
                </a:lnTo>
                <a:lnTo>
                  <a:pt x="160151" y="2752"/>
                </a:lnTo>
                <a:lnTo>
                  <a:pt x="155037" y="0"/>
                </a:lnTo>
                <a:lnTo>
                  <a:pt x="142406" y="0"/>
                </a:lnTo>
                <a:lnTo>
                  <a:pt x="137305" y="2752"/>
                </a:lnTo>
                <a:lnTo>
                  <a:pt x="133406" y="8256"/>
                </a:lnTo>
                <a:lnTo>
                  <a:pt x="129507" y="13761"/>
                </a:lnTo>
                <a:lnTo>
                  <a:pt x="127558" y="21245"/>
                </a:lnTo>
                <a:lnTo>
                  <a:pt x="127558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6749551" y="3963707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6741964" y="3925748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4"/>
                </a:lnTo>
                <a:lnTo>
                  <a:pt x="12731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10" y="8318"/>
                </a:lnTo>
                <a:lnTo>
                  <a:pt x="31802" y="13374"/>
                </a:lnTo>
                <a:lnTo>
                  <a:pt x="33994" y="18431"/>
                </a:lnTo>
                <a:lnTo>
                  <a:pt x="35091" y="24209"/>
                </a:lnTo>
                <a:lnTo>
                  <a:pt x="35091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10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1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6795935" y="3963707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6788348" y="3925748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4"/>
                </a:lnTo>
                <a:lnTo>
                  <a:pt x="12731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10" y="8318"/>
                </a:lnTo>
                <a:lnTo>
                  <a:pt x="31802" y="13374"/>
                </a:lnTo>
                <a:lnTo>
                  <a:pt x="33994" y="18431"/>
                </a:lnTo>
                <a:lnTo>
                  <a:pt x="35091" y="24209"/>
                </a:lnTo>
                <a:lnTo>
                  <a:pt x="35091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10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1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6842320" y="3963707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6834733" y="3925748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4"/>
                </a:lnTo>
                <a:lnTo>
                  <a:pt x="12731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10" y="8318"/>
                </a:lnTo>
                <a:lnTo>
                  <a:pt x="31802" y="13374"/>
                </a:lnTo>
                <a:lnTo>
                  <a:pt x="33994" y="18431"/>
                </a:lnTo>
                <a:lnTo>
                  <a:pt x="35091" y="24209"/>
                </a:lnTo>
                <a:lnTo>
                  <a:pt x="35091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10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1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6633588" y="3963707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6626001" y="3925748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1"/>
                </a:lnTo>
                <a:lnTo>
                  <a:pt x="10538" y="13374"/>
                </a:lnTo>
                <a:lnTo>
                  <a:pt x="12731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10" y="8318"/>
                </a:lnTo>
                <a:lnTo>
                  <a:pt x="31802" y="13374"/>
                </a:lnTo>
                <a:lnTo>
                  <a:pt x="33994" y="18431"/>
                </a:lnTo>
                <a:lnTo>
                  <a:pt x="35091" y="24209"/>
                </a:lnTo>
                <a:lnTo>
                  <a:pt x="35091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10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1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6674493" y="3974074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6698500" y="3927264"/>
            <a:ext cx="32682" cy="52710"/>
          </a:xfrm>
          <a:custGeom>
            <a:avLst/>
            <a:gdLst/>
            <a:ahLst/>
            <a:cxnLst/>
            <a:rect l="l" t="t" r="r" b="b"/>
            <a:pathLst>
              <a:path w="35950" h="59738">
                <a:moveTo>
                  <a:pt x="27728" y="47378"/>
                </a:moveTo>
                <a:lnTo>
                  <a:pt x="25785" y="50006"/>
                </a:lnTo>
                <a:lnTo>
                  <a:pt x="23842" y="52633"/>
                </a:lnTo>
                <a:lnTo>
                  <a:pt x="20840" y="53947"/>
                </a:lnTo>
                <a:lnTo>
                  <a:pt x="13764" y="53947"/>
                </a:lnTo>
                <a:lnTo>
                  <a:pt x="11373" y="53406"/>
                </a:lnTo>
                <a:lnTo>
                  <a:pt x="9604" y="52322"/>
                </a:lnTo>
                <a:lnTo>
                  <a:pt x="7835" y="51239"/>
                </a:lnTo>
                <a:lnTo>
                  <a:pt x="6950" y="49862"/>
                </a:lnTo>
                <a:lnTo>
                  <a:pt x="6950" y="47820"/>
                </a:lnTo>
                <a:lnTo>
                  <a:pt x="0" y="47820"/>
                </a:lnTo>
                <a:lnTo>
                  <a:pt x="0" y="51382"/>
                </a:lnTo>
                <a:lnTo>
                  <a:pt x="1538" y="54103"/>
                </a:lnTo>
                <a:lnTo>
                  <a:pt x="4615" y="56357"/>
                </a:lnTo>
                <a:lnTo>
                  <a:pt x="7692" y="58611"/>
                </a:lnTo>
                <a:lnTo>
                  <a:pt x="11784" y="59738"/>
                </a:lnTo>
                <a:lnTo>
                  <a:pt x="23319" y="59738"/>
                </a:lnTo>
                <a:lnTo>
                  <a:pt x="28102" y="57751"/>
                </a:lnTo>
                <a:lnTo>
                  <a:pt x="31241" y="53779"/>
                </a:lnTo>
                <a:lnTo>
                  <a:pt x="34380" y="49806"/>
                </a:lnTo>
                <a:lnTo>
                  <a:pt x="35950" y="45292"/>
                </a:lnTo>
                <a:lnTo>
                  <a:pt x="35950" y="36425"/>
                </a:lnTo>
                <a:lnTo>
                  <a:pt x="35090" y="33181"/>
                </a:lnTo>
                <a:lnTo>
                  <a:pt x="33371" y="30504"/>
                </a:lnTo>
                <a:lnTo>
                  <a:pt x="31652" y="27826"/>
                </a:lnTo>
                <a:lnTo>
                  <a:pt x="29149" y="25747"/>
                </a:lnTo>
                <a:lnTo>
                  <a:pt x="25860" y="24265"/>
                </a:lnTo>
                <a:lnTo>
                  <a:pt x="22571" y="22783"/>
                </a:lnTo>
                <a:lnTo>
                  <a:pt x="17925" y="22042"/>
                </a:lnTo>
                <a:lnTo>
                  <a:pt x="10164" y="22042"/>
                </a:lnTo>
                <a:lnTo>
                  <a:pt x="10164" y="6388"/>
                </a:lnTo>
                <a:lnTo>
                  <a:pt x="33633" y="6388"/>
                </a:lnTo>
                <a:lnTo>
                  <a:pt x="33633" y="0"/>
                </a:lnTo>
                <a:lnTo>
                  <a:pt x="3774" y="0"/>
                </a:lnTo>
                <a:lnTo>
                  <a:pt x="3774" y="28131"/>
                </a:lnTo>
                <a:lnTo>
                  <a:pt x="16978" y="28131"/>
                </a:lnTo>
                <a:lnTo>
                  <a:pt x="22223" y="29383"/>
                </a:lnTo>
                <a:lnTo>
                  <a:pt x="24813" y="31886"/>
                </a:lnTo>
                <a:lnTo>
                  <a:pt x="27405" y="34389"/>
                </a:lnTo>
                <a:lnTo>
                  <a:pt x="28700" y="37484"/>
                </a:lnTo>
                <a:lnTo>
                  <a:pt x="28700" y="44433"/>
                </a:lnTo>
                <a:lnTo>
                  <a:pt x="27728" y="4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7107418" y="3925748"/>
            <a:ext cx="149459" cy="54226"/>
          </a:xfrm>
          <a:custGeom>
            <a:avLst/>
            <a:gdLst/>
            <a:ahLst/>
            <a:cxnLst/>
            <a:rect l="l" t="t" r="r" b="b"/>
            <a:pathLst>
              <a:path w="164405" h="61456">
                <a:moveTo>
                  <a:pt x="7249" y="53312"/>
                </a:moveTo>
                <a:lnTo>
                  <a:pt x="7249" y="46089"/>
                </a:lnTo>
                <a:lnTo>
                  <a:pt x="11709" y="40124"/>
                </a:lnTo>
                <a:lnTo>
                  <a:pt x="20628" y="33997"/>
                </a:lnTo>
                <a:lnTo>
                  <a:pt x="23468" y="32054"/>
                </a:lnTo>
                <a:lnTo>
                  <a:pt x="25088" y="30933"/>
                </a:lnTo>
                <a:lnTo>
                  <a:pt x="27186" y="29234"/>
                </a:lnTo>
                <a:lnTo>
                  <a:pt x="29765" y="26955"/>
                </a:lnTo>
                <a:lnTo>
                  <a:pt x="32343" y="24676"/>
                </a:lnTo>
                <a:lnTo>
                  <a:pt x="34069" y="22490"/>
                </a:lnTo>
                <a:lnTo>
                  <a:pt x="34941" y="20398"/>
                </a:lnTo>
                <a:lnTo>
                  <a:pt x="35813" y="18306"/>
                </a:lnTo>
                <a:lnTo>
                  <a:pt x="36249" y="16226"/>
                </a:lnTo>
                <a:lnTo>
                  <a:pt x="36249" y="10273"/>
                </a:lnTo>
                <a:lnTo>
                  <a:pt x="34854" y="6942"/>
                </a:lnTo>
                <a:lnTo>
                  <a:pt x="32063" y="4165"/>
                </a:lnTo>
                <a:lnTo>
                  <a:pt x="29273" y="1388"/>
                </a:lnTo>
                <a:lnTo>
                  <a:pt x="24601" y="0"/>
                </a:lnTo>
                <a:lnTo>
                  <a:pt x="14462" y="0"/>
                </a:lnTo>
                <a:lnTo>
                  <a:pt x="11491" y="547"/>
                </a:lnTo>
                <a:lnTo>
                  <a:pt x="9136" y="1643"/>
                </a:lnTo>
                <a:lnTo>
                  <a:pt x="6782" y="2739"/>
                </a:lnTo>
                <a:lnTo>
                  <a:pt x="4914" y="4196"/>
                </a:lnTo>
                <a:lnTo>
                  <a:pt x="3531" y="6014"/>
                </a:lnTo>
                <a:lnTo>
                  <a:pt x="2148" y="7833"/>
                </a:lnTo>
                <a:lnTo>
                  <a:pt x="1457" y="9763"/>
                </a:lnTo>
                <a:lnTo>
                  <a:pt x="1457" y="12179"/>
                </a:lnTo>
                <a:lnTo>
                  <a:pt x="8408" y="12179"/>
                </a:lnTo>
                <a:lnTo>
                  <a:pt x="8408" y="11805"/>
                </a:lnTo>
                <a:lnTo>
                  <a:pt x="9180" y="8872"/>
                </a:lnTo>
                <a:lnTo>
                  <a:pt x="12269" y="6407"/>
                </a:lnTo>
                <a:lnTo>
                  <a:pt x="14636" y="5790"/>
                </a:lnTo>
                <a:lnTo>
                  <a:pt x="21338" y="5790"/>
                </a:lnTo>
                <a:lnTo>
                  <a:pt x="24029" y="6650"/>
                </a:lnTo>
                <a:lnTo>
                  <a:pt x="25897" y="8368"/>
                </a:lnTo>
                <a:lnTo>
                  <a:pt x="27766" y="10087"/>
                </a:lnTo>
                <a:lnTo>
                  <a:pt x="28700" y="12055"/>
                </a:lnTo>
                <a:lnTo>
                  <a:pt x="28700" y="16438"/>
                </a:lnTo>
                <a:lnTo>
                  <a:pt x="28003" y="18517"/>
                </a:lnTo>
                <a:lnTo>
                  <a:pt x="26607" y="20510"/>
                </a:lnTo>
                <a:lnTo>
                  <a:pt x="25187" y="22503"/>
                </a:lnTo>
                <a:lnTo>
                  <a:pt x="21861" y="25516"/>
                </a:lnTo>
                <a:lnTo>
                  <a:pt x="16629" y="29551"/>
                </a:lnTo>
                <a:lnTo>
                  <a:pt x="12705" y="32577"/>
                </a:lnTo>
                <a:lnTo>
                  <a:pt x="8121" y="36114"/>
                </a:lnTo>
                <a:lnTo>
                  <a:pt x="4858" y="39732"/>
                </a:lnTo>
                <a:lnTo>
                  <a:pt x="2914" y="43430"/>
                </a:lnTo>
                <a:lnTo>
                  <a:pt x="971" y="47129"/>
                </a:lnTo>
                <a:lnTo>
                  <a:pt x="0" y="50547"/>
                </a:lnTo>
                <a:lnTo>
                  <a:pt x="0" y="59700"/>
                </a:lnTo>
                <a:lnTo>
                  <a:pt x="37407" y="59700"/>
                </a:lnTo>
                <a:lnTo>
                  <a:pt x="37407" y="53312"/>
                </a:lnTo>
                <a:lnTo>
                  <a:pt x="7249" y="53312"/>
                </a:lnTo>
                <a:close/>
              </a:path>
              <a:path w="164405" h="61456">
                <a:moveTo>
                  <a:pt x="51023" y="49837"/>
                </a:moveTo>
                <a:lnTo>
                  <a:pt x="51023" y="59700"/>
                </a:lnTo>
                <a:lnTo>
                  <a:pt x="60889" y="59700"/>
                </a:lnTo>
                <a:lnTo>
                  <a:pt x="60889" y="49837"/>
                </a:lnTo>
                <a:lnTo>
                  <a:pt x="51023" y="49837"/>
                </a:lnTo>
                <a:close/>
              </a:path>
              <a:path w="164405" h="61456">
                <a:moveTo>
                  <a:pt x="84756" y="48063"/>
                </a:moveTo>
                <a:lnTo>
                  <a:pt x="82563" y="43019"/>
                </a:lnTo>
                <a:lnTo>
                  <a:pt x="83965" y="58698"/>
                </a:lnTo>
                <a:lnTo>
                  <a:pt x="89066" y="61456"/>
                </a:lnTo>
                <a:lnTo>
                  <a:pt x="86948" y="53106"/>
                </a:lnTo>
                <a:lnTo>
                  <a:pt x="84756" y="48063"/>
                </a:lnTo>
                <a:close/>
              </a:path>
              <a:path w="164405" h="61456">
                <a:moveTo>
                  <a:pt x="74217" y="30709"/>
                </a:moveTo>
                <a:lnTo>
                  <a:pt x="74217" y="40174"/>
                </a:lnTo>
                <a:lnTo>
                  <a:pt x="76167" y="47665"/>
                </a:lnTo>
                <a:lnTo>
                  <a:pt x="80066" y="53181"/>
                </a:lnTo>
                <a:lnTo>
                  <a:pt x="83965" y="58698"/>
                </a:lnTo>
                <a:lnTo>
                  <a:pt x="82563" y="43019"/>
                </a:lnTo>
                <a:lnTo>
                  <a:pt x="81467" y="37235"/>
                </a:lnTo>
                <a:lnTo>
                  <a:pt x="81467" y="24209"/>
                </a:lnTo>
                <a:lnTo>
                  <a:pt x="82563" y="18431"/>
                </a:lnTo>
                <a:lnTo>
                  <a:pt x="84756" y="13374"/>
                </a:lnTo>
                <a:lnTo>
                  <a:pt x="86948" y="8318"/>
                </a:lnTo>
                <a:lnTo>
                  <a:pt x="90486" y="5790"/>
                </a:lnTo>
                <a:lnTo>
                  <a:pt x="100277" y="5790"/>
                </a:lnTo>
                <a:lnTo>
                  <a:pt x="103827" y="8318"/>
                </a:lnTo>
                <a:lnTo>
                  <a:pt x="106020" y="13374"/>
                </a:lnTo>
                <a:lnTo>
                  <a:pt x="108212" y="18431"/>
                </a:lnTo>
                <a:lnTo>
                  <a:pt x="109308" y="24209"/>
                </a:lnTo>
                <a:lnTo>
                  <a:pt x="109308" y="37235"/>
                </a:lnTo>
                <a:lnTo>
                  <a:pt x="108212" y="43019"/>
                </a:lnTo>
                <a:lnTo>
                  <a:pt x="106020" y="48063"/>
                </a:lnTo>
                <a:lnTo>
                  <a:pt x="103827" y="53106"/>
                </a:lnTo>
                <a:lnTo>
                  <a:pt x="100277" y="55628"/>
                </a:lnTo>
                <a:lnTo>
                  <a:pt x="90486" y="55628"/>
                </a:lnTo>
                <a:lnTo>
                  <a:pt x="86948" y="53106"/>
                </a:lnTo>
                <a:lnTo>
                  <a:pt x="89066" y="61456"/>
                </a:lnTo>
                <a:lnTo>
                  <a:pt x="101697" y="61456"/>
                </a:lnTo>
                <a:lnTo>
                  <a:pt x="106811" y="58698"/>
                </a:lnTo>
                <a:lnTo>
                  <a:pt x="110710" y="53181"/>
                </a:lnTo>
                <a:lnTo>
                  <a:pt x="114609" y="47665"/>
                </a:lnTo>
                <a:lnTo>
                  <a:pt x="116558" y="40174"/>
                </a:lnTo>
                <a:lnTo>
                  <a:pt x="116558" y="21245"/>
                </a:lnTo>
                <a:lnTo>
                  <a:pt x="114609" y="13761"/>
                </a:lnTo>
                <a:lnTo>
                  <a:pt x="110710" y="8256"/>
                </a:lnTo>
                <a:lnTo>
                  <a:pt x="106811" y="2752"/>
                </a:lnTo>
                <a:lnTo>
                  <a:pt x="101697" y="0"/>
                </a:lnTo>
                <a:lnTo>
                  <a:pt x="89066" y="0"/>
                </a:lnTo>
                <a:lnTo>
                  <a:pt x="83965" y="2752"/>
                </a:lnTo>
                <a:lnTo>
                  <a:pt x="80066" y="8256"/>
                </a:lnTo>
                <a:lnTo>
                  <a:pt x="76167" y="13761"/>
                </a:lnTo>
                <a:lnTo>
                  <a:pt x="74217" y="21245"/>
                </a:lnTo>
                <a:lnTo>
                  <a:pt x="74217" y="30709"/>
                </a:lnTo>
                <a:close/>
              </a:path>
              <a:path w="164405" h="61456">
                <a:moveTo>
                  <a:pt x="156184" y="49097"/>
                </a:moveTo>
                <a:lnTo>
                  <a:pt x="154240" y="51724"/>
                </a:lnTo>
                <a:lnTo>
                  <a:pt x="152297" y="54352"/>
                </a:lnTo>
                <a:lnTo>
                  <a:pt x="149295" y="55666"/>
                </a:lnTo>
                <a:lnTo>
                  <a:pt x="142219" y="55666"/>
                </a:lnTo>
                <a:lnTo>
                  <a:pt x="139828" y="55124"/>
                </a:lnTo>
                <a:lnTo>
                  <a:pt x="138059" y="54041"/>
                </a:lnTo>
                <a:lnTo>
                  <a:pt x="136290" y="52957"/>
                </a:lnTo>
                <a:lnTo>
                  <a:pt x="135406" y="51581"/>
                </a:lnTo>
                <a:lnTo>
                  <a:pt x="135406" y="49539"/>
                </a:lnTo>
                <a:lnTo>
                  <a:pt x="128455" y="49539"/>
                </a:lnTo>
                <a:lnTo>
                  <a:pt x="128455" y="53100"/>
                </a:lnTo>
                <a:lnTo>
                  <a:pt x="129993" y="55821"/>
                </a:lnTo>
                <a:lnTo>
                  <a:pt x="133070" y="58075"/>
                </a:lnTo>
                <a:lnTo>
                  <a:pt x="136147" y="60329"/>
                </a:lnTo>
                <a:lnTo>
                  <a:pt x="140239" y="61456"/>
                </a:lnTo>
                <a:lnTo>
                  <a:pt x="151774" y="61456"/>
                </a:lnTo>
                <a:lnTo>
                  <a:pt x="156557" y="59470"/>
                </a:lnTo>
                <a:lnTo>
                  <a:pt x="159696" y="55498"/>
                </a:lnTo>
                <a:lnTo>
                  <a:pt x="162836" y="51525"/>
                </a:lnTo>
                <a:lnTo>
                  <a:pt x="164405" y="47011"/>
                </a:lnTo>
                <a:lnTo>
                  <a:pt x="164405" y="38144"/>
                </a:lnTo>
                <a:lnTo>
                  <a:pt x="163546" y="34900"/>
                </a:lnTo>
                <a:lnTo>
                  <a:pt x="161826" y="32222"/>
                </a:lnTo>
                <a:lnTo>
                  <a:pt x="160107" y="29545"/>
                </a:lnTo>
                <a:lnTo>
                  <a:pt x="157604" y="27465"/>
                </a:lnTo>
                <a:lnTo>
                  <a:pt x="154315" y="25983"/>
                </a:lnTo>
                <a:lnTo>
                  <a:pt x="151026" y="24501"/>
                </a:lnTo>
                <a:lnTo>
                  <a:pt x="146380" y="23760"/>
                </a:lnTo>
                <a:lnTo>
                  <a:pt x="138619" y="23760"/>
                </a:lnTo>
                <a:lnTo>
                  <a:pt x="138619" y="8107"/>
                </a:lnTo>
                <a:lnTo>
                  <a:pt x="162088" y="8107"/>
                </a:lnTo>
                <a:lnTo>
                  <a:pt x="162088" y="1718"/>
                </a:lnTo>
                <a:lnTo>
                  <a:pt x="132229" y="1718"/>
                </a:lnTo>
                <a:lnTo>
                  <a:pt x="132229" y="29850"/>
                </a:lnTo>
                <a:lnTo>
                  <a:pt x="145433" y="29850"/>
                </a:lnTo>
                <a:lnTo>
                  <a:pt x="150678" y="31102"/>
                </a:lnTo>
                <a:lnTo>
                  <a:pt x="153269" y="33605"/>
                </a:lnTo>
                <a:lnTo>
                  <a:pt x="155860" y="36108"/>
                </a:lnTo>
                <a:lnTo>
                  <a:pt x="157155" y="39203"/>
                </a:lnTo>
                <a:lnTo>
                  <a:pt x="157155" y="46151"/>
                </a:lnTo>
                <a:lnTo>
                  <a:pt x="156184" y="490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7702961" y="3925748"/>
            <a:ext cx="34007" cy="54226"/>
          </a:xfrm>
          <a:custGeom>
            <a:avLst/>
            <a:gdLst/>
            <a:ahLst/>
            <a:cxnLst/>
            <a:rect l="l" t="t" r="r" b="b"/>
            <a:pathLst>
              <a:path w="37408" h="61456">
                <a:moveTo>
                  <a:pt x="16916" y="37098"/>
                </a:moveTo>
                <a:lnTo>
                  <a:pt x="18685" y="36824"/>
                </a:lnTo>
                <a:lnTo>
                  <a:pt x="21973" y="35728"/>
                </a:lnTo>
                <a:lnTo>
                  <a:pt x="25281" y="33791"/>
                </a:lnTo>
                <a:lnTo>
                  <a:pt x="28613" y="31021"/>
                </a:lnTo>
                <a:lnTo>
                  <a:pt x="30307" y="28804"/>
                </a:lnTo>
                <a:lnTo>
                  <a:pt x="30345" y="35317"/>
                </a:lnTo>
                <a:lnTo>
                  <a:pt x="29672" y="39645"/>
                </a:lnTo>
                <a:lnTo>
                  <a:pt x="28327" y="43841"/>
                </a:lnTo>
                <a:lnTo>
                  <a:pt x="26981" y="48038"/>
                </a:lnTo>
                <a:lnTo>
                  <a:pt x="25156" y="51058"/>
                </a:lnTo>
                <a:lnTo>
                  <a:pt x="22852" y="52901"/>
                </a:lnTo>
                <a:lnTo>
                  <a:pt x="20547" y="54744"/>
                </a:lnTo>
                <a:lnTo>
                  <a:pt x="17850" y="55666"/>
                </a:lnTo>
                <a:lnTo>
                  <a:pt x="12145" y="55666"/>
                </a:lnTo>
                <a:lnTo>
                  <a:pt x="10189" y="55149"/>
                </a:lnTo>
                <a:lnTo>
                  <a:pt x="7598" y="53082"/>
                </a:lnTo>
                <a:lnTo>
                  <a:pt x="6951" y="50435"/>
                </a:lnTo>
                <a:lnTo>
                  <a:pt x="0" y="50435"/>
                </a:lnTo>
                <a:lnTo>
                  <a:pt x="0" y="53573"/>
                </a:lnTo>
                <a:lnTo>
                  <a:pt x="1245" y="56039"/>
                </a:lnTo>
                <a:lnTo>
                  <a:pt x="3737" y="58206"/>
                </a:lnTo>
                <a:lnTo>
                  <a:pt x="6228" y="60373"/>
                </a:lnTo>
                <a:lnTo>
                  <a:pt x="9940" y="61456"/>
                </a:lnTo>
                <a:lnTo>
                  <a:pt x="22123" y="61456"/>
                </a:lnTo>
                <a:lnTo>
                  <a:pt x="27691" y="58642"/>
                </a:lnTo>
                <a:lnTo>
                  <a:pt x="31578" y="53013"/>
                </a:lnTo>
                <a:lnTo>
                  <a:pt x="35464" y="47384"/>
                </a:lnTo>
                <a:lnTo>
                  <a:pt x="37408" y="39825"/>
                </a:lnTo>
                <a:lnTo>
                  <a:pt x="37408" y="23661"/>
                </a:lnTo>
                <a:lnTo>
                  <a:pt x="36548" y="18063"/>
                </a:lnTo>
                <a:lnTo>
                  <a:pt x="34829" y="13542"/>
                </a:lnTo>
                <a:lnTo>
                  <a:pt x="33110" y="9022"/>
                </a:lnTo>
                <a:lnTo>
                  <a:pt x="30575" y="5635"/>
                </a:lnTo>
                <a:lnTo>
                  <a:pt x="27224" y="3381"/>
                </a:lnTo>
                <a:lnTo>
                  <a:pt x="23873" y="1127"/>
                </a:lnTo>
                <a:lnTo>
                  <a:pt x="20292" y="0"/>
                </a:lnTo>
                <a:lnTo>
                  <a:pt x="13191" y="0"/>
                </a:lnTo>
                <a:lnTo>
                  <a:pt x="10158" y="815"/>
                </a:lnTo>
                <a:lnTo>
                  <a:pt x="7380" y="2447"/>
                </a:lnTo>
                <a:lnTo>
                  <a:pt x="5793" y="15267"/>
                </a:lnTo>
                <a:lnTo>
                  <a:pt x="6813" y="12110"/>
                </a:lnTo>
                <a:lnTo>
                  <a:pt x="8856" y="9582"/>
                </a:lnTo>
                <a:lnTo>
                  <a:pt x="10900" y="7054"/>
                </a:lnTo>
                <a:lnTo>
                  <a:pt x="13428" y="5790"/>
                </a:lnTo>
                <a:lnTo>
                  <a:pt x="18610" y="5790"/>
                </a:lnTo>
                <a:lnTo>
                  <a:pt x="20622" y="6320"/>
                </a:lnTo>
                <a:lnTo>
                  <a:pt x="22478" y="7378"/>
                </a:lnTo>
                <a:lnTo>
                  <a:pt x="24334" y="8437"/>
                </a:lnTo>
                <a:lnTo>
                  <a:pt x="25785" y="9999"/>
                </a:lnTo>
                <a:lnTo>
                  <a:pt x="26832" y="12067"/>
                </a:lnTo>
                <a:lnTo>
                  <a:pt x="27878" y="14134"/>
                </a:lnTo>
                <a:lnTo>
                  <a:pt x="28401" y="16301"/>
                </a:lnTo>
                <a:lnTo>
                  <a:pt x="28401" y="22029"/>
                </a:lnTo>
                <a:lnTo>
                  <a:pt x="27330" y="25018"/>
                </a:lnTo>
                <a:lnTo>
                  <a:pt x="25188" y="27534"/>
                </a:lnTo>
                <a:lnTo>
                  <a:pt x="23045" y="30049"/>
                </a:lnTo>
                <a:lnTo>
                  <a:pt x="20280" y="31307"/>
                </a:lnTo>
                <a:lnTo>
                  <a:pt x="13802" y="31307"/>
                </a:lnTo>
                <a:lnTo>
                  <a:pt x="15023" y="37098"/>
                </a:lnTo>
                <a:lnTo>
                  <a:pt x="16916" y="37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7701636" y="3927908"/>
            <a:ext cx="14982" cy="30574"/>
          </a:xfrm>
          <a:custGeom>
            <a:avLst/>
            <a:gdLst/>
            <a:ahLst/>
            <a:cxnLst/>
            <a:rect l="l" t="t" r="r" b="b"/>
            <a:pathLst>
              <a:path w="16480" h="34651">
                <a:moveTo>
                  <a:pt x="1494" y="25747"/>
                </a:moveTo>
                <a:lnTo>
                  <a:pt x="4484" y="29308"/>
                </a:lnTo>
                <a:lnTo>
                  <a:pt x="7473" y="32870"/>
                </a:lnTo>
                <a:lnTo>
                  <a:pt x="11472" y="34651"/>
                </a:lnTo>
                <a:lnTo>
                  <a:pt x="16480" y="34651"/>
                </a:lnTo>
                <a:lnTo>
                  <a:pt x="15259" y="28860"/>
                </a:lnTo>
                <a:lnTo>
                  <a:pt x="12637" y="27764"/>
                </a:lnTo>
                <a:lnTo>
                  <a:pt x="10481" y="25572"/>
                </a:lnTo>
                <a:lnTo>
                  <a:pt x="8327" y="23380"/>
                </a:lnTo>
                <a:lnTo>
                  <a:pt x="7249" y="20392"/>
                </a:lnTo>
                <a:lnTo>
                  <a:pt x="7249" y="12820"/>
                </a:lnTo>
                <a:lnTo>
                  <a:pt x="8837" y="0"/>
                </a:lnTo>
                <a:lnTo>
                  <a:pt x="6059" y="1631"/>
                </a:lnTo>
                <a:lnTo>
                  <a:pt x="3892" y="3885"/>
                </a:lnTo>
                <a:lnTo>
                  <a:pt x="2335" y="6762"/>
                </a:lnTo>
                <a:lnTo>
                  <a:pt x="778" y="9638"/>
                </a:lnTo>
                <a:lnTo>
                  <a:pt x="0" y="12857"/>
                </a:lnTo>
                <a:lnTo>
                  <a:pt x="0" y="21450"/>
                </a:lnTo>
                <a:lnTo>
                  <a:pt x="1494" y="25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7748293" y="3927264"/>
            <a:ext cx="35570" cy="51161"/>
          </a:xfrm>
          <a:custGeom>
            <a:avLst/>
            <a:gdLst/>
            <a:ahLst/>
            <a:cxnLst/>
            <a:rect l="l" t="t" r="r" b="b"/>
            <a:pathLst>
              <a:path w="39127" h="57982">
                <a:moveTo>
                  <a:pt x="15060" y="57982"/>
                </a:moveTo>
                <a:lnTo>
                  <a:pt x="15060" y="52615"/>
                </a:lnTo>
                <a:lnTo>
                  <a:pt x="15402" y="49688"/>
                </a:lnTo>
                <a:lnTo>
                  <a:pt x="16088" y="46326"/>
                </a:lnTo>
                <a:lnTo>
                  <a:pt x="16773" y="42963"/>
                </a:lnTo>
                <a:lnTo>
                  <a:pt x="18890" y="38032"/>
                </a:lnTo>
                <a:lnTo>
                  <a:pt x="22441" y="31531"/>
                </a:lnTo>
                <a:lnTo>
                  <a:pt x="25991" y="25031"/>
                </a:lnTo>
                <a:lnTo>
                  <a:pt x="29448" y="19514"/>
                </a:lnTo>
                <a:lnTo>
                  <a:pt x="32811" y="14981"/>
                </a:lnTo>
                <a:lnTo>
                  <a:pt x="38155" y="7808"/>
                </a:lnTo>
                <a:lnTo>
                  <a:pt x="39127" y="6388"/>
                </a:lnTo>
                <a:lnTo>
                  <a:pt x="39127" y="0"/>
                </a:lnTo>
                <a:lnTo>
                  <a:pt x="0" y="0"/>
                </a:lnTo>
                <a:lnTo>
                  <a:pt x="0" y="6388"/>
                </a:lnTo>
                <a:lnTo>
                  <a:pt x="32101" y="6388"/>
                </a:lnTo>
                <a:lnTo>
                  <a:pt x="30793" y="8181"/>
                </a:lnTo>
                <a:lnTo>
                  <a:pt x="27404" y="12839"/>
                </a:lnTo>
                <a:lnTo>
                  <a:pt x="23263" y="18798"/>
                </a:lnTo>
                <a:lnTo>
                  <a:pt x="18367" y="26058"/>
                </a:lnTo>
                <a:lnTo>
                  <a:pt x="13471" y="33318"/>
                </a:lnTo>
                <a:lnTo>
                  <a:pt x="10445" y="39022"/>
                </a:lnTo>
                <a:lnTo>
                  <a:pt x="9286" y="43169"/>
                </a:lnTo>
                <a:lnTo>
                  <a:pt x="8128" y="47316"/>
                </a:lnTo>
                <a:lnTo>
                  <a:pt x="7548" y="51419"/>
                </a:lnTo>
                <a:lnTo>
                  <a:pt x="7548" y="57982"/>
                </a:lnTo>
                <a:lnTo>
                  <a:pt x="15060" y="579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7795731" y="3925748"/>
            <a:ext cx="34007" cy="54226"/>
          </a:xfrm>
          <a:custGeom>
            <a:avLst/>
            <a:gdLst/>
            <a:ahLst/>
            <a:cxnLst/>
            <a:rect l="l" t="t" r="r" b="b"/>
            <a:pathLst>
              <a:path w="37408" h="61456">
                <a:moveTo>
                  <a:pt x="16916" y="37098"/>
                </a:moveTo>
                <a:lnTo>
                  <a:pt x="18685" y="36824"/>
                </a:lnTo>
                <a:lnTo>
                  <a:pt x="21973" y="35728"/>
                </a:lnTo>
                <a:lnTo>
                  <a:pt x="25281" y="33791"/>
                </a:lnTo>
                <a:lnTo>
                  <a:pt x="28613" y="31021"/>
                </a:lnTo>
                <a:lnTo>
                  <a:pt x="30307" y="28804"/>
                </a:lnTo>
                <a:lnTo>
                  <a:pt x="30345" y="35317"/>
                </a:lnTo>
                <a:lnTo>
                  <a:pt x="29672" y="39645"/>
                </a:lnTo>
                <a:lnTo>
                  <a:pt x="28327" y="43841"/>
                </a:lnTo>
                <a:lnTo>
                  <a:pt x="26981" y="48038"/>
                </a:lnTo>
                <a:lnTo>
                  <a:pt x="25156" y="51058"/>
                </a:lnTo>
                <a:lnTo>
                  <a:pt x="22852" y="52901"/>
                </a:lnTo>
                <a:lnTo>
                  <a:pt x="20547" y="54744"/>
                </a:lnTo>
                <a:lnTo>
                  <a:pt x="17850" y="55666"/>
                </a:lnTo>
                <a:lnTo>
                  <a:pt x="12145" y="55666"/>
                </a:lnTo>
                <a:lnTo>
                  <a:pt x="10189" y="55149"/>
                </a:lnTo>
                <a:lnTo>
                  <a:pt x="7598" y="53082"/>
                </a:lnTo>
                <a:lnTo>
                  <a:pt x="6951" y="50435"/>
                </a:lnTo>
                <a:lnTo>
                  <a:pt x="0" y="50435"/>
                </a:lnTo>
                <a:lnTo>
                  <a:pt x="0" y="53573"/>
                </a:lnTo>
                <a:lnTo>
                  <a:pt x="1245" y="56039"/>
                </a:lnTo>
                <a:lnTo>
                  <a:pt x="3737" y="58206"/>
                </a:lnTo>
                <a:lnTo>
                  <a:pt x="6228" y="60373"/>
                </a:lnTo>
                <a:lnTo>
                  <a:pt x="9940" y="61456"/>
                </a:lnTo>
                <a:lnTo>
                  <a:pt x="22123" y="61456"/>
                </a:lnTo>
                <a:lnTo>
                  <a:pt x="27691" y="58642"/>
                </a:lnTo>
                <a:lnTo>
                  <a:pt x="31578" y="53013"/>
                </a:lnTo>
                <a:lnTo>
                  <a:pt x="35464" y="47384"/>
                </a:lnTo>
                <a:lnTo>
                  <a:pt x="37408" y="39825"/>
                </a:lnTo>
                <a:lnTo>
                  <a:pt x="37408" y="23661"/>
                </a:lnTo>
                <a:lnTo>
                  <a:pt x="36548" y="18063"/>
                </a:lnTo>
                <a:lnTo>
                  <a:pt x="34829" y="13542"/>
                </a:lnTo>
                <a:lnTo>
                  <a:pt x="33110" y="9022"/>
                </a:lnTo>
                <a:lnTo>
                  <a:pt x="30575" y="5635"/>
                </a:lnTo>
                <a:lnTo>
                  <a:pt x="27224" y="3381"/>
                </a:lnTo>
                <a:lnTo>
                  <a:pt x="23873" y="1127"/>
                </a:lnTo>
                <a:lnTo>
                  <a:pt x="20292" y="0"/>
                </a:lnTo>
                <a:lnTo>
                  <a:pt x="13191" y="0"/>
                </a:lnTo>
                <a:lnTo>
                  <a:pt x="10158" y="815"/>
                </a:lnTo>
                <a:lnTo>
                  <a:pt x="7380" y="2447"/>
                </a:lnTo>
                <a:lnTo>
                  <a:pt x="5793" y="15267"/>
                </a:lnTo>
                <a:lnTo>
                  <a:pt x="6813" y="12110"/>
                </a:lnTo>
                <a:lnTo>
                  <a:pt x="8856" y="9582"/>
                </a:lnTo>
                <a:lnTo>
                  <a:pt x="10900" y="7054"/>
                </a:lnTo>
                <a:lnTo>
                  <a:pt x="13428" y="5790"/>
                </a:lnTo>
                <a:lnTo>
                  <a:pt x="18610" y="5790"/>
                </a:lnTo>
                <a:lnTo>
                  <a:pt x="20622" y="6320"/>
                </a:lnTo>
                <a:lnTo>
                  <a:pt x="22478" y="7378"/>
                </a:lnTo>
                <a:lnTo>
                  <a:pt x="24334" y="8437"/>
                </a:lnTo>
                <a:lnTo>
                  <a:pt x="25785" y="9999"/>
                </a:lnTo>
                <a:lnTo>
                  <a:pt x="26832" y="12067"/>
                </a:lnTo>
                <a:lnTo>
                  <a:pt x="27878" y="14134"/>
                </a:lnTo>
                <a:lnTo>
                  <a:pt x="28401" y="16301"/>
                </a:lnTo>
                <a:lnTo>
                  <a:pt x="28401" y="22029"/>
                </a:lnTo>
                <a:lnTo>
                  <a:pt x="27330" y="25018"/>
                </a:lnTo>
                <a:lnTo>
                  <a:pt x="25188" y="27534"/>
                </a:lnTo>
                <a:lnTo>
                  <a:pt x="23045" y="30049"/>
                </a:lnTo>
                <a:lnTo>
                  <a:pt x="20280" y="31307"/>
                </a:lnTo>
                <a:lnTo>
                  <a:pt x="13802" y="31307"/>
                </a:lnTo>
                <a:lnTo>
                  <a:pt x="15023" y="37098"/>
                </a:lnTo>
                <a:lnTo>
                  <a:pt x="16916" y="37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7794406" y="3927908"/>
            <a:ext cx="14982" cy="30574"/>
          </a:xfrm>
          <a:custGeom>
            <a:avLst/>
            <a:gdLst/>
            <a:ahLst/>
            <a:cxnLst/>
            <a:rect l="l" t="t" r="r" b="b"/>
            <a:pathLst>
              <a:path w="16480" h="34651">
                <a:moveTo>
                  <a:pt x="1494" y="25747"/>
                </a:moveTo>
                <a:lnTo>
                  <a:pt x="4484" y="29308"/>
                </a:lnTo>
                <a:lnTo>
                  <a:pt x="7473" y="32870"/>
                </a:lnTo>
                <a:lnTo>
                  <a:pt x="11472" y="34651"/>
                </a:lnTo>
                <a:lnTo>
                  <a:pt x="16480" y="34651"/>
                </a:lnTo>
                <a:lnTo>
                  <a:pt x="15259" y="28860"/>
                </a:lnTo>
                <a:lnTo>
                  <a:pt x="12637" y="27764"/>
                </a:lnTo>
                <a:lnTo>
                  <a:pt x="10481" y="25572"/>
                </a:lnTo>
                <a:lnTo>
                  <a:pt x="8327" y="23380"/>
                </a:lnTo>
                <a:lnTo>
                  <a:pt x="7249" y="20392"/>
                </a:lnTo>
                <a:lnTo>
                  <a:pt x="7249" y="12820"/>
                </a:lnTo>
                <a:lnTo>
                  <a:pt x="8837" y="0"/>
                </a:lnTo>
                <a:lnTo>
                  <a:pt x="6059" y="1631"/>
                </a:lnTo>
                <a:lnTo>
                  <a:pt x="3892" y="3885"/>
                </a:lnTo>
                <a:lnTo>
                  <a:pt x="2335" y="6762"/>
                </a:lnTo>
                <a:lnTo>
                  <a:pt x="778" y="9638"/>
                </a:lnTo>
                <a:lnTo>
                  <a:pt x="0" y="12857"/>
                </a:lnTo>
                <a:lnTo>
                  <a:pt x="0" y="21450"/>
                </a:lnTo>
                <a:lnTo>
                  <a:pt x="1494" y="25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7840926" y="3945197"/>
            <a:ext cx="18040" cy="31564"/>
          </a:xfrm>
          <a:custGeom>
            <a:avLst/>
            <a:gdLst/>
            <a:ahLst/>
            <a:cxnLst/>
            <a:rect l="l" t="t" r="r" b="b"/>
            <a:pathLst>
              <a:path w="19844" h="35772">
                <a:moveTo>
                  <a:pt x="7250" y="19240"/>
                </a:moveTo>
                <a:lnTo>
                  <a:pt x="7823" y="17123"/>
                </a:lnTo>
                <a:lnTo>
                  <a:pt x="8968" y="15056"/>
                </a:lnTo>
                <a:lnTo>
                  <a:pt x="10115" y="12988"/>
                </a:lnTo>
                <a:lnTo>
                  <a:pt x="11666" y="11407"/>
                </a:lnTo>
                <a:lnTo>
                  <a:pt x="13621" y="10311"/>
                </a:lnTo>
                <a:lnTo>
                  <a:pt x="15577" y="9215"/>
                </a:lnTo>
                <a:lnTo>
                  <a:pt x="17651" y="8667"/>
                </a:lnTo>
                <a:lnTo>
                  <a:pt x="19844" y="2876"/>
                </a:lnTo>
                <a:lnTo>
                  <a:pt x="16854" y="2876"/>
                </a:lnTo>
                <a:lnTo>
                  <a:pt x="14394" y="1917"/>
                </a:lnTo>
                <a:lnTo>
                  <a:pt x="12463" y="0"/>
                </a:lnTo>
                <a:lnTo>
                  <a:pt x="11248" y="5678"/>
                </a:lnTo>
                <a:lnTo>
                  <a:pt x="7461" y="7372"/>
                </a:lnTo>
                <a:lnTo>
                  <a:pt x="4640" y="9688"/>
                </a:lnTo>
                <a:lnTo>
                  <a:pt x="2784" y="12627"/>
                </a:lnTo>
                <a:lnTo>
                  <a:pt x="928" y="15566"/>
                </a:lnTo>
                <a:lnTo>
                  <a:pt x="0" y="18642"/>
                </a:lnTo>
                <a:lnTo>
                  <a:pt x="0" y="24869"/>
                </a:lnTo>
                <a:lnTo>
                  <a:pt x="822" y="27820"/>
                </a:lnTo>
                <a:lnTo>
                  <a:pt x="2466" y="30709"/>
                </a:lnTo>
                <a:lnTo>
                  <a:pt x="4110" y="33598"/>
                </a:lnTo>
                <a:lnTo>
                  <a:pt x="6334" y="35772"/>
                </a:lnTo>
                <a:lnTo>
                  <a:pt x="7250" y="23499"/>
                </a:lnTo>
                <a:lnTo>
                  <a:pt x="7250" y="19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7843033" y="3925748"/>
            <a:ext cx="34006" cy="54226"/>
          </a:xfrm>
          <a:custGeom>
            <a:avLst/>
            <a:gdLst/>
            <a:ahLst/>
            <a:cxnLst/>
            <a:rect l="l" t="t" r="r" b="b"/>
            <a:pathLst>
              <a:path w="37407" h="61456">
                <a:moveTo>
                  <a:pt x="27292" y="35030"/>
                </a:moveTo>
                <a:lnTo>
                  <a:pt x="28438" y="37098"/>
                </a:lnTo>
                <a:lnTo>
                  <a:pt x="29585" y="39165"/>
                </a:lnTo>
                <a:lnTo>
                  <a:pt x="30157" y="41282"/>
                </a:lnTo>
                <a:lnTo>
                  <a:pt x="30157" y="45541"/>
                </a:lnTo>
                <a:lnTo>
                  <a:pt x="29616" y="47584"/>
                </a:lnTo>
                <a:lnTo>
                  <a:pt x="28532" y="49576"/>
                </a:lnTo>
                <a:lnTo>
                  <a:pt x="27448" y="51568"/>
                </a:lnTo>
                <a:lnTo>
                  <a:pt x="25903" y="53075"/>
                </a:lnTo>
                <a:lnTo>
                  <a:pt x="23898" y="54096"/>
                </a:lnTo>
                <a:lnTo>
                  <a:pt x="21892" y="55118"/>
                </a:lnTo>
                <a:lnTo>
                  <a:pt x="19768" y="55628"/>
                </a:lnTo>
                <a:lnTo>
                  <a:pt x="15309" y="55628"/>
                </a:lnTo>
                <a:lnTo>
                  <a:pt x="13198" y="55118"/>
                </a:lnTo>
                <a:lnTo>
                  <a:pt x="11192" y="54096"/>
                </a:lnTo>
                <a:lnTo>
                  <a:pt x="9186" y="53075"/>
                </a:lnTo>
                <a:lnTo>
                  <a:pt x="7642" y="51568"/>
                </a:lnTo>
                <a:lnTo>
                  <a:pt x="6558" y="49576"/>
                </a:lnTo>
                <a:lnTo>
                  <a:pt x="5474" y="47584"/>
                </a:lnTo>
                <a:lnTo>
                  <a:pt x="4932" y="45541"/>
                </a:lnTo>
                <a:lnTo>
                  <a:pt x="4017" y="57814"/>
                </a:lnTo>
                <a:lnTo>
                  <a:pt x="6820" y="59271"/>
                </a:lnTo>
                <a:lnTo>
                  <a:pt x="9622" y="60728"/>
                </a:lnTo>
                <a:lnTo>
                  <a:pt x="13191" y="61456"/>
                </a:lnTo>
                <a:lnTo>
                  <a:pt x="21886" y="61456"/>
                </a:lnTo>
                <a:lnTo>
                  <a:pt x="25468" y="60728"/>
                </a:lnTo>
                <a:lnTo>
                  <a:pt x="28270" y="59271"/>
                </a:lnTo>
                <a:lnTo>
                  <a:pt x="31073" y="57814"/>
                </a:lnTo>
                <a:lnTo>
                  <a:pt x="33297" y="55641"/>
                </a:lnTo>
                <a:lnTo>
                  <a:pt x="34941" y="52752"/>
                </a:lnTo>
                <a:lnTo>
                  <a:pt x="36585" y="49862"/>
                </a:lnTo>
                <a:lnTo>
                  <a:pt x="37407" y="46911"/>
                </a:lnTo>
                <a:lnTo>
                  <a:pt x="37407" y="40684"/>
                </a:lnTo>
                <a:lnTo>
                  <a:pt x="36473" y="37608"/>
                </a:lnTo>
                <a:lnTo>
                  <a:pt x="34604" y="34669"/>
                </a:lnTo>
                <a:lnTo>
                  <a:pt x="32736" y="31730"/>
                </a:lnTo>
                <a:lnTo>
                  <a:pt x="29908" y="29414"/>
                </a:lnTo>
                <a:lnTo>
                  <a:pt x="26121" y="27720"/>
                </a:lnTo>
                <a:lnTo>
                  <a:pt x="29111" y="26251"/>
                </a:lnTo>
                <a:lnTo>
                  <a:pt x="31353" y="24446"/>
                </a:lnTo>
                <a:lnTo>
                  <a:pt x="32848" y="22303"/>
                </a:lnTo>
                <a:lnTo>
                  <a:pt x="34343" y="20161"/>
                </a:lnTo>
                <a:lnTo>
                  <a:pt x="35090" y="17696"/>
                </a:lnTo>
                <a:lnTo>
                  <a:pt x="35090" y="12191"/>
                </a:lnTo>
                <a:lnTo>
                  <a:pt x="34349" y="9645"/>
                </a:lnTo>
                <a:lnTo>
                  <a:pt x="32867" y="7266"/>
                </a:lnTo>
                <a:lnTo>
                  <a:pt x="31385" y="4887"/>
                </a:lnTo>
                <a:lnTo>
                  <a:pt x="29229" y="3082"/>
                </a:lnTo>
                <a:lnTo>
                  <a:pt x="26402" y="1849"/>
                </a:lnTo>
                <a:lnTo>
                  <a:pt x="23574" y="616"/>
                </a:lnTo>
                <a:lnTo>
                  <a:pt x="20616" y="0"/>
                </a:lnTo>
                <a:lnTo>
                  <a:pt x="14462" y="0"/>
                </a:lnTo>
                <a:lnTo>
                  <a:pt x="11516" y="610"/>
                </a:lnTo>
                <a:lnTo>
                  <a:pt x="8688" y="1830"/>
                </a:lnTo>
                <a:lnTo>
                  <a:pt x="5860" y="3051"/>
                </a:lnTo>
                <a:lnTo>
                  <a:pt x="3705" y="4857"/>
                </a:lnTo>
                <a:lnTo>
                  <a:pt x="2223" y="7247"/>
                </a:lnTo>
                <a:lnTo>
                  <a:pt x="741" y="9638"/>
                </a:lnTo>
                <a:lnTo>
                  <a:pt x="0" y="12191"/>
                </a:lnTo>
                <a:lnTo>
                  <a:pt x="0" y="17696"/>
                </a:lnTo>
                <a:lnTo>
                  <a:pt x="747" y="20161"/>
                </a:lnTo>
                <a:lnTo>
                  <a:pt x="2242" y="22303"/>
                </a:lnTo>
                <a:lnTo>
                  <a:pt x="3736" y="24446"/>
                </a:lnTo>
                <a:lnTo>
                  <a:pt x="5966" y="26251"/>
                </a:lnTo>
                <a:lnTo>
                  <a:pt x="8931" y="27720"/>
                </a:lnTo>
                <a:lnTo>
                  <a:pt x="10146" y="22042"/>
                </a:lnTo>
                <a:lnTo>
                  <a:pt x="8215" y="20124"/>
                </a:lnTo>
                <a:lnTo>
                  <a:pt x="7249" y="17870"/>
                </a:lnTo>
                <a:lnTo>
                  <a:pt x="7249" y="12440"/>
                </a:lnTo>
                <a:lnTo>
                  <a:pt x="8289" y="10149"/>
                </a:lnTo>
                <a:lnTo>
                  <a:pt x="10370" y="8406"/>
                </a:lnTo>
                <a:lnTo>
                  <a:pt x="12450" y="6662"/>
                </a:lnTo>
                <a:lnTo>
                  <a:pt x="14835" y="5790"/>
                </a:lnTo>
                <a:lnTo>
                  <a:pt x="20242" y="5790"/>
                </a:lnTo>
                <a:lnTo>
                  <a:pt x="22640" y="6662"/>
                </a:lnTo>
                <a:lnTo>
                  <a:pt x="24720" y="8406"/>
                </a:lnTo>
                <a:lnTo>
                  <a:pt x="26800" y="10149"/>
                </a:lnTo>
                <a:lnTo>
                  <a:pt x="27841" y="12440"/>
                </a:lnTo>
                <a:lnTo>
                  <a:pt x="27841" y="17870"/>
                </a:lnTo>
                <a:lnTo>
                  <a:pt x="26869" y="20124"/>
                </a:lnTo>
                <a:lnTo>
                  <a:pt x="24926" y="22042"/>
                </a:lnTo>
                <a:lnTo>
                  <a:pt x="22982" y="23960"/>
                </a:lnTo>
                <a:lnTo>
                  <a:pt x="20516" y="24918"/>
                </a:lnTo>
                <a:lnTo>
                  <a:pt x="17526" y="24918"/>
                </a:lnTo>
                <a:lnTo>
                  <a:pt x="15334" y="30709"/>
                </a:lnTo>
                <a:lnTo>
                  <a:pt x="19719" y="30709"/>
                </a:lnTo>
                <a:lnTo>
                  <a:pt x="21799" y="31257"/>
                </a:lnTo>
                <a:lnTo>
                  <a:pt x="23767" y="32353"/>
                </a:lnTo>
                <a:lnTo>
                  <a:pt x="25735" y="33449"/>
                </a:lnTo>
                <a:lnTo>
                  <a:pt x="27292" y="350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7638593" y="3963707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5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7631005" y="3925748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5"/>
                </a:lnTo>
                <a:lnTo>
                  <a:pt x="5848" y="53181"/>
                </a:lnTo>
                <a:lnTo>
                  <a:pt x="9747" y="58698"/>
                </a:lnTo>
                <a:lnTo>
                  <a:pt x="8345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5" y="18431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1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5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7679498" y="3974074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5070820" y="4055224"/>
            <a:ext cx="21097" cy="0"/>
          </a:xfrm>
          <a:custGeom>
            <a:avLst/>
            <a:gdLst/>
            <a:ahLst/>
            <a:cxnLst/>
            <a:rect l="l" t="t" r="r" b="b"/>
            <a:pathLst>
              <a:path w="23207">
                <a:moveTo>
                  <a:pt x="0" y="0"/>
                </a:moveTo>
                <a:lnTo>
                  <a:pt x="23207" y="0"/>
                </a:lnTo>
              </a:path>
            </a:pathLst>
          </a:custGeom>
          <a:ln w="70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5101656" y="4024780"/>
            <a:ext cx="16986" cy="51161"/>
          </a:xfrm>
          <a:custGeom>
            <a:avLst/>
            <a:gdLst/>
            <a:ahLst/>
            <a:cxnLst/>
            <a:rect l="l" t="t" r="r" b="b"/>
            <a:pathLst>
              <a:path w="18685" h="57982">
                <a:moveTo>
                  <a:pt x="11734" y="7210"/>
                </a:moveTo>
                <a:lnTo>
                  <a:pt x="11734" y="57982"/>
                </a:lnTo>
                <a:lnTo>
                  <a:pt x="18685" y="57982"/>
                </a:lnTo>
                <a:lnTo>
                  <a:pt x="18685" y="0"/>
                </a:lnTo>
                <a:lnTo>
                  <a:pt x="11734" y="0"/>
                </a:lnTo>
                <a:lnTo>
                  <a:pt x="0" y="5417"/>
                </a:lnTo>
                <a:lnTo>
                  <a:pt x="0" y="11880"/>
                </a:lnTo>
                <a:lnTo>
                  <a:pt x="11734" y="7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5143794" y="4071590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5167258" y="4023264"/>
            <a:ext cx="34006" cy="54226"/>
          </a:xfrm>
          <a:custGeom>
            <a:avLst/>
            <a:gdLst/>
            <a:ahLst/>
            <a:cxnLst/>
            <a:rect l="l" t="t" r="r" b="b"/>
            <a:pathLst>
              <a:path w="37407" h="61456">
                <a:moveTo>
                  <a:pt x="16916" y="37098"/>
                </a:moveTo>
                <a:lnTo>
                  <a:pt x="18685" y="36824"/>
                </a:lnTo>
                <a:lnTo>
                  <a:pt x="21973" y="35728"/>
                </a:lnTo>
                <a:lnTo>
                  <a:pt x="25281" y="33792"/>
                </a:lnTo>
                <a:lnTo>
                  <a:pt x="28613" y="31021"/>
                </a:lnTo>
                <a:lnTo>
                  <a:pt x="30307" y="28804"/>
                </a:lnTo>
                <a:lnTo>
                  <a:pt x="30344" y="35317"/>
                </a:lnTo>
                <a:lnTo>
                  <a:pt x="29672" y="39645"/>
                </a:lnTo>
                <a:lnTo>
                  <a:pt x="28326" y="43841"/>
                </a:lnTo>
                <a:lnTo>
                  <a:pt x="26981" y="48038"/>
                </a:lnTo>
                <a:lnTo>
                  <a:pt x="25156" y="51058"/>
                </a:lnTo>
                <a:lnTo>
                  <a:pt x="22852" y="52901"/>
                </a:lnTo>
                <a:lnTo>
                  <a:pt x="20547" y="54744"/>
                </a:lnTo>
                <a:lnTo>
                  <a:pt x="17850" y="55666"/>
                </a:lnTo>
                <a:lnTo>
                  <a:pt x="12145" y="55666"/>
                </a:lnTo>
                <a:lnTo>
                  <a:pt x="10189" y="55149"/>
                </a:lnTo>
                <a:lnTo>
                  <a:pt x="7598" y="53082"/>
                </a:lnTo>
                <a:lnTo>
                  <a:pt x="6950" y="50435"/>
                </a:lnTo>
                <a:lnTo>
                  <a:pt x="0" y="50435"/>
                </a:lnTo>
                <a:lnTo>
                  <a:pt x="0" y="53574"/>
                </a:lnTo>
                <a:lnTo>
                  <a:pt x="1245" y="56039"/>
                </a:lnTo>
                <a:lnTo>
                  <a:pt x="3737" y="58206"/>
                </a:lnTo>
                <a:lnTo>
                  <a:pt x="6228" y="60373"/>
                </a:lnTo>
                <a:lnTo>
                  <a:pt x="9940" y="61456"/>
                </a:lnTo>
                <a:lnTo>
                  <a:pt x="22123" y="61456"/>
                </a:lnTo>
                <a:lnTo>
                  <a:pt x="27691" y="58642"/>
                </a:lnTo>
                <a:lnTo>
                  <a:pt x="31578" y="53013"/>
                </a:lnTo>
                <a:lnTo>
                  <a:pt x="35464" y="47384"/>
                </a:lnTo>
                <a:lnTo>
                  <a:pt x="37407" y="39825"/>
                </a:lnTo>
                <a:lnTo>
                  <a:pt x="37407" y="23661"/>
                </a:lnTo>
                <a:lnTo>
                  <a:pt x="36548" y="18063"/>
                </a:lnTo>
                <a:lnTo>
                  <a:pt x="34829" y="13543"/>
                </a:lnTo>
                <a:lnTo>
                  <a:pt x="33110" y="9022"/>
                </a:lnTo>
                <a:lnTo>
                  <a:pt x="30575" y="5635"/>
                </a:lnTo>
                <a:lnTo>
                  <a:pt x="27224" y="3381"/>
                </a:lnTo>
                <a:lnTo>
                  <a:pt x="23873" y="1127"/>
                </a:lnTo>
                <a:lnTo>
                  <a:pt x="20292" y="0"/>
                </a:lnTo>
                <a:lnTo>
                  <a:pt x="13191" y="0"/>
                </a:lnTo>
                <a:lnTo>
                  <a:pt x="10158" y="815"/>
                </a:lnTo>
                <a:lnTo>
                  <a:pt x="7380" y="2447"/>
                </a:lnTo>
                <a:lnTo>
                  <a:pt x="5792" y="15267"/>
                </a:lnTo>
                <a:lnTo>
                  <a:pt x="6813" y="12110"/>
                </a:lnTo>
                <a:lnTo>
                  <a:pt x="8856" y="9582"/>
                </a:lnTo>
                <a:lnTo>
                  <a:pt x="10899" y="7054"/>
                </a:lnTo>
                <a:lnTo>
                  <a:pt x="13428" y="5790"/>
                </a:lnTo>
                <a:lnTo>
                  <a:pt x="18610" y="5790"/>
                </a:lnTo>
                <a:lnTo>
                  <a:pt x="20622" y="6320"/>
                </a:lnTo>
                <a:lnTo>
                  <a:pt x="22478" y="7378"/>
                </a:lnTo>
                <a:lnTo>
                  <a:pt x="24334" y="8437"/>
                </a:lnTo>
                <a:lnTo>
                  <a:pt x="25785" y="9999"/>
                </a:lnTo>
                <a:lnTo>
                  <a:pt x="26832" y="12067"/>
                </a:lnTo>
                <a:lnTo>
                  <a:pt x="27878" y="14134"/>
                </a:lnTo>
                <a:lnTo>
                  <a:pt x="28401" y="16301"/>
                </a:lnTo>
                <a:lnTo>
                  <a:pt x="28401" y="22029"/>
                </a:lnTo>
                <a:lnTo>
                  <a:pt x="27330" y="25018"/>
                </a:lnTo>
                <a:lnTo>
                  <a:pt x="25187" y="27534"/>
                </a:lnTo>
                <a:lnTo>
                  <a:pt x="23045" y="30049"/>
                </a:lnTo>
                <a:lnTo>
                  <a:pt x="20279" y="31307"/>
                </a:lnTo>
                <a:lnTo>
                  <a:pt x="13802" y="31307"/>
                </a:lnTo>
                <a:lnTo>
                  <a:pt x="15022" y="37098"/>
                </a:lnTo>
                <a:lnTo>
                  <a:pt x="16916" y="37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5165933" y="4025424"/>
            <a:ext cx="14982" cy="30574"/>
          </a:xfrm>
          <a:custGeom>
            <a:avLst/>
            <a:gdLst/>
            <a:ahLst/>
            <a:cxnLst/>
            <a:rect l="l" t="t" r="r" b="b"/>
            <a:pathLst>
              <a:path w="16480" h="34651">
                <a:moveTo>
                  <a:pt x="1494" y="25747"/>
                </a:moveTo>
                <a:lnTo>
                  <a:pt x="4484" y="29308"/>
                </a:lnTo>
                <a:lnTo>
                  <a:pt x="7474" y="32870"/>
                </a:lnTo>
                <a:lnTo>
                  <a:pt x="11472" y="34651"/>
                </a:lnTo>
                <a:lnTo>
                  <a:pt x="16480" y="34651"/>
                </a:lnTo>
                <a:lnTo>
                  <a:pt x="15259" y="28860"/>
                </a:lnTo>
                <a:lnTo>
                  <a:pt x="12637" y="27764"/>
                </a:lnTo>
                <a:lnTo>
                  <a:pt x="10482" y="25572"/>
                </a:lnTo>
                <a:lnTo>
                  <a:pt x="8327" y="23380"/>
                </a:lnTo>
                <a:lnTo>
                  <a:pt x="7249" y="20392"/>
                </a:lnTo>
                <a:lnTo>
                  <a:pt x="7249" y="12820"/>
                </a:lnTo>
                <a:lnTo>
                  <a:pt x="8838" y="0"/>
                </a:lnTo>
                <a:lnTo>
                  <a:pt x="6060" y="1631"/>
                </a:lnTo>
                <a:lnTo>
                  <a:pt x="3892" y="3885"/>
                </a:lnTo>
                <a:lnTo>
                  <a:pt x="2335" y="6762"/>
                </a:lnTo>
                <a:lnTo>
                  <a:pt x="778" y="9638"/>
                </a:lnTo>
                <a:lnTo>
                  <a:pt x="0" y="12858"/>
                </a:lnTo>
                <a:lnTo>
                  <a:pt x="0" y="21450"/>
                </a:lnTo>
                <a:lnTo>
                  <a:pt x="1494" y="25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5214185" y="4024781"/>
            <a:ext cx="32682" cy="52710"/>
          </a:xfrm>
          <a:custGeom>
            <a:avLst/>
            <a:gdLst/>
            <a:ahLst/>
            <a:cxnLst/>
            <a:rect l="l" t="t" r="r" b="b"/>
            <a:pathLst>
              <a:path w="35950" h="59738">
                <a:moveTo>
                  <a:pt x="27729" y="47378"/>
                </a:moveTo>
                <a:lnTo>
                  <a:pt x="25785" y="50006"/>
                </a:lnTo>
                <a:lnTo>
                  <a:pt x="23842" y="52633"/>
                </a:lnTo>
                <a:lnTo>
                  <a:pt x="20840" y="53947"/>
                </a:lnTo>
                <a:lnTo>
                  <a:pt x="13764" y="53947"/>
                </a:lnTo>
                <a:lnTo>
                  <a:pt x="11373" y="53405"/>
                </a:lnTo>
                <a:lnTo>
                  <a:pt x="9604" y="52322"/>
                </a:lnTo>
                <a:lnTo>
                  <a:pt x="7835" y="51239"/>
                </a:lnTo>
                <a:lnTo>
                  <a:pt x="6950" y="49862"/>
                </a:lnTo>
                <a:lnTo>
                  <a:pt x="6950" y="47820"/>
                </a:lnTo>
                <a:lnTo>
                  <a:pt x="0" y="47820"/>
                </a:lnTo>
                <a:lnTo>
                  <a:pt x="0" y="51382"/>
                </a:lnTo>
                <a:lnTo>
                  <a:pt x="1538" y="54103"/>
                </a:lnTo>
                <a:lnTo>
                  <a:pt x="4615" y="56357"/>
                </a:lnTo>
                <a:lnTo>
                  <a:pt x="7692" y="58611"/>
                </a:lnTo>
                <a:lnTo>
                  <a:pt x="11784" y="59738"/>
                </a:lnTo>
                <a:lnTo>
                  <a:pt x="23319" y="59738"/>
                </a:lnTo>
                <a:lnTo>
                  <a:pt x="28102" y="57751"/>
                </a:lnTo>
                <a:lnTo>
                  <a:pt x="31241" y="53779"/>
                </a:lnTo>
                <a:lnTo>
                  <a:pt x="34380" y="49806"/>
                </a:lnTo>
                <a:lnTo>
                  <a:pt x="35950" y="45292"/>
                </a:lnTo>
                <a:lnTo>
                  <a:pt x="35950" y="36425"/>
                </a:lnTo>
                <a:lnTo>
                  <a:pt x="35090" y="33181"/>
                </a:lnTo>
                <a:lnTo>
                  <a:pt x="33371" y="30504"/>
                </a:lnTo>
                <a:lnTo>
                  <a:pt x="31652" y="27826"/>
                </a:lnTo>
                <a:lnTo>
                  <a:pt x="29149" y="25747"/>
                </a:lnTo>
                <a:lnTo>
                  <a:pt x="25860" y="24265"/>
                </a:lnTo>
                <a:lnTo>
                  <a:pt x="22571" y="22783"/>
                </a:lnTo>
                <a:lnTo>
                  <a:pt x="17925" y="22042"/>
                </a:lnTo>
                <a:lnTo>
                  <a:pt x="10164" y="22042"/>
                </a:lnTo>
                <a:lnTo>
                  <a:pt x="10164" y="6388"/>
                </a:lnTo>
                <a:lnTo>
                  <a:pt x="33633" y="6388"/>
                </a:lnTo>
                <a:lnTo>
                  <a:pt x="33633" y="0"/>
                </a:lnTo>
                <a:lnTo>
                  <a:pt x="3774" y="0"/>
                </a:lnTo>
                <a:lnTo>
                  <a:pt x="3774" y="28131"/>
                </a:lnTo>
                <a:lnTo>
                  <a:pt x="16978" y="28131"/>
                </a:lnTo>
                <a:lnTo>
                  <a:pt x="22223" y="29383"/>
                </a:lnTo>
                <a:lnTo>
                  <a:pt x="24814" y="31886"/>
                </a:lnTo>
                <a:lnTo>
                  <a:pt x="27405" y="34389"/>
                </a:lnTo>
                <a:lnTo>
                  <a:pt x="28700" y="37484"/>
                </a:lnTo>
                <a:lnTo>
                  <a:pt x="28700" y="44433"/>
                </a:lnTo>
                <a:lnTo>
                  <a:pt x="27729" y="4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5620996" y="4023264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5669489" y="4071590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5698161" y="4061223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5690574" y="4023264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5739066" y="4023264"/>
            <a:ext cx="34006" cy="52676"/>
          </a:xfrm>
          <a:custGeom>
            <a:avLst/>
            <a:gdLst/>
            <a:ahLst/>
            <a:cxnLst/>
            <a:rect l="l" t="t" r="r" b="b"/>
            <a:pathLst>
              <a:path w="37407" h="59700">
                <a:moveTo>
                  <a:pt x="7249" y="53312"/>
                </a:moveTo>
                <a:lnTo>
                  <a:pt x="7249" y="46089"/>
                </a:lnTo>
                <a:lnTo>
                  <a:pt x="11709" y="40124"/>
                </a:lnTo>
                <a:lnTo>
                  <a:pt x="20628" y="33997"/>
                </a:lnTo>
                <a:lnTo>
                  <a:pt x="23468" y="32054"/>
                </a:lnTo>
                <a:lnTo>
                  <a:pt x="25087" y="30933"/>
                </a:lnTo>
                <a:lnTo>
                  <a:pt x="27187" y="29234"/>
                </a:lnTo>
                <a:lnTo>
                  <a:pt x="29765" y="26955"/>
                </a:lnTo>
                <a:lnTo>
                  <a:pt x="32344" y="24676"/>
                </a:lnTo>
                <a:lnTo>
                  <a:pt x="34069" y="22490"/>
                </a:lnTo>
                <a:lnTo>
                  <a:pt x="34941" y="20398"/>
                </a:lnTo>
                <a:lnTo>
                  <a:pt x="35813" y="18306"/>
                </a:lnTo>
                <a:lnTo>
                  <a:pt x="36249" y="16226"/>
                </a:lnTo>
                <a:lnTo>
                  <a:pt x="36249" y="10274"/>
                </a:lnTo>
                <a:lnTo>
                  <a:pt x="34854" y="6942"/>
                </a:lnTo>
                <a:lnTo>
                  <a:pt x="32063" y="4165"/>
                </a:lnTo>
                <a:lnTo>
                  <a:pt x="29273" y="1388"/>
                </a:lnTo>
                <a:lnTo>
                  <a:pt x="24602" y="0"/>
                </a:lnTo>
                <a:lnTo>
                  <a:pt x="14462" y="0"/>
                </a:lnTo>
                <a:lnTo>
                  <a:pt x="11491" y="547"/>
                </a:lnTo>
                <a:lnTo>
                  <a:pt x="9137" y="1643"/>
                </a:lnTo>
                <a:lnTo>
                  <a:pt x="6782" y="2739"/>
                </a:lnTo>
                <a:lnTo>
                  <a:pt x="4914" y="4196"/>
                </a:lnTo>
                <a:lnTo>
                  <a:pt x="3531" y="6014"/>
                </a:lnTo>
                <a:lnTo>
                  <a:pt x="2148" y="7833"/>
                </a:lnTo>
                <a:lnTo>
                  <a:pt x="1457" y="9763"/>
                </a:lnTo>
                <a:lnTo>
                  <a:pt x="1457" y="12179"/>
                </a:lnTo>
                <a:lnTo>
                  <a:pt x="8408" y="12179"/>
                </a:lnTo>
                <a:lnTo>
                  <a:pt x="8408" y="11805"/>
                </a:lnTo>
                <a:lnTo>
                  <a:pt x="9180" y="8872"/>
                </a:lnTo>
                <a:lnTo>
                  <a:pt x="12269" y="6407"/>
                </a:lnTo>
                <a:lnTo>
                  <a:pt x="14636" y="5790"/>
                </a:lnTo>
                <a:lnTo>
                  <a:pt x="21338" y="5790"/>
                </a:lnTo>
                <a:lnTo>
                  <a:pt x="24029" y="6650"/>
                </a:lnTo>
                <a:lnTo>
                  <a:pt x="25897" y="8368"/>
                </a:lnTo>
                <a:lnTo>
                  <a:pt x="27766" y="10087"/>
                </a:lnTo>
                <a:lnTo>
                  <a:pt x="28700" y="12054"/>
                </a:lnTo>
                <a:lnTo>
                  <a:pt x="28700" y="16438"/>
                </a:lnTo>
                <a:lnTo>
                  <a:pt x="28003" y="18517"/>
                </a:lnTo>
                <a:lnTo>
                  <a:pt x="26607" y="20510"/>
                </a:lnTo>
                <a:lnTo>
                  <a:pt x="25187" y="22503"/>
                </a:lnTo>
                <a:lnTo>
                  <a:pt x="21861" y="25516"/>
                </a:lnTo>
                <a:lnTo>
                  <a:pt x="16629" y="29551"/>
                </a:lnTo>
                <a:lnTo>
                  <a:pt x="12705" y="32577"/>
                </a:lnTo>
                <a:lnTo>
                  <a:pt x="8121" y="36114"/>
                </a:lnTo>
                <a:lnTo>
                  <a:pt x="4858" y="39732"/>
                </a:lnTo>
                <a:lnTo>
                  <a:pt x="2914" y="43430"/>
                </a:lnTo>
                <a:lnTo>
                  <a:pt x="971" y="47129"/>
                </a:lnTo>
                <a:lnTo>
                  <a:pt x="0" y="50547"/>
                </a:lnTo>
                <a:lnTo>
                  <a:pt x="0" y="59700"/>
                </a:lnTo>
                <a:lnTo>
                  <a:pt x="37407" y="59700"/>
                </a:lnTo>
                <a:lnTo>
                  <a:pt x="37407" y="53312"/>
                </a:lnTo>
                <a:lnTo>
                  <a:pt x="7249" y="53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5786265" y="4024781"/>
            <a:ext cx="32682" cy="52710"/>
          </a:xfrm>
          <a:custGeom>
            <a:avLst/>
            <a:gdLst/>
            <a:ahLst/>
            <a:cxnLst/>
            <a:rect l="l" t="t" r="r" b="b"/>
            <a:pathLst>
              <a:path w="35950" h="59738">
                <a:moveTo>
                  <a:pt x="27728" y="47378"/>
                </a:moveTo>
                <a:lnTo>
                  <a:pt x="25785" y="50006"/>
                </a:lnTo>
                <a:lnTo>
                  <a:pt x="23842" y="52633"/>
                </a:lnTo>
                <a:lnTo>
                  <a:pt x="20840" y="53947"/>
                </a:lnTo>
                <a:lnTo>
                  <a:pt x="13764" y="53947"/>
                </a:lnTo>
                <a:lnTo>
                  <a:pt x="11373" y="53405"/>
                </a:lnTo>
                <a:lnTo>
                  <a:pt x="9604" y="52322"/>
                </a:lnTo>
                <a:lnTo>
                  <a:pt x="7835" y="51239"/>
                </a:lnTo>
                <a:lnTo>
                  <a:pt x="6950" y="49862"/>
                </a:lnTo>
                <a:lnTo>
                  <a:pt x="6950" y="47820"/>
                </a:lnTo>
                <a:lnTo>
                  <a:pt x="0" y="47820"/>
                </a:lnTo>
                <a:lnTo>
                  <a:pt x="0" y="51382"/>
                </a:lnTo>
                <a:lnTo>
                  <a:pt x="1538" y="54103"/>
                </a:lnTo>
                <a:lnTo>
                  <a:pt x="4615" y="56357"/>
                </a:lnTo>
                <a:lnTo>
                  <a:pt x="7692" y="58611"/>
                </a:lnTo>
                <a:lnTo>
                  <a:pt x="11784" y="59738"/>
                </a:lnTo>
                <a:lnTo>
                  <a:pt x="23319" y="59738"/>
                </a:lnTo>
                <a:lnTo>
                  <a:pt x="28102" y="57751"/>
                </a:lnTo>
                <a:lnTo>
                  <a:pt x="31241" y="53779"/>
                </a:lnTo>
                <a:lnTo>
                  <a:pt x="34380" y="49806"/>
                </a:lnTo>
                <a:lnTo>
                  <a:pt x="35950" y="45292"/>
                </a:lnTo>
                <a:lnTo>
                  <a:pt x="35950" y="36425"/>
                </a:lnTo>
                <a:lnTo>
                  <a:pt x="35090" y="33181"/>
                </a:lnTo>
                <a:lnTo>
                  <a:pt x="33371" y="30504"/>
                </a:lnTo>
                <a:lnTo>
                  <a:pt x="31652" y="27826"/>
                </a:lnTo>
                <a:lnTo>
                  <a:pt x="29149" y="25747"/>
                </a:lnTo>
                <a:lnTo>
                  <a:pt x="25860" y="24265"/>
                </a:lnTo>
                <a:lnTo>
                  <a:pt x="22571" y="22783"/>
                </a:lnTo>
                <a:lnTo>
                  <a:pt x="17925" y="22042"/>
                </a:lnTo>
                <a:lnTo>
                  <a:pt x="10164" y="22042"/>
                </a:lnTo>
                <a:lnTo>
                  <a:pt x="10164" y="6388"/>
                </a:lnTo>
                <a:lnTo>
                  <a:pt x="33633" y="6388"/>
                </a:lnTo>
                <a:lnTo>
                  <a:pt x="33633" y="0"/>
                </a:lnTo>
                <a:lnTo>
                  <a:pt x="3774" y="0"/>
                </a:lnTo>
                <a:lnTo>
                  <a:pt x="3774" y="28131"/>
                </a:lnTo>
                <a:lnTo>
                  <a:pt x="16978" y="28131"/>
                </a:lnTo>
                <a:lnTo>
                  <a:pt x="22223" y="29383"/>
                </a:lnTo>
                <a:lnTo>
                  <a:pt x="24813" y="31886"/>
                </a:lnTo>
                <a:lnTo>
                  <a:pt x="27404" y="34389"/>
                </a:lnTo>
                <a:lnTo>
                  <a:pt x="28700" y="37484"/>
                </a:lnTo>
                <a:lnTo>
                  <a:pt x="28700" y="44433"/>
                </a:lnTo>
                <a:lnTo>
                  <a:pt x="27728" y="4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5831835" y="4023264"/>
            <a:ext cx="35332" cy="54226"/>
          </a:xfrm>
          <a:custGeom>
            <a:avLst/>
            <a:gdLst/>
            <a:ahLst/>
            <a:cxnLst/>
            <a:rect l="l" t="t" r="r" b="b"/>
            <a:pathLst>
              <a:path w="38865" h="61456">
                <a:moveTo>
                  <a:pt x="32805" y="57378"/>
                </a:moveTo>
                <a:lnTo>
                  <a:pt x="34972" y="55118"/>
                </a:lnTo>
                <a:lnTo>
                  <a:pt x="36529" y="52228"/>
                </a:lnTo>
                <a:lnTo>
                  <a:pt x="38086" y="49339"/>
                </a:lnTo>
                <a:lnTo>
                  <a:pt x="38865" y="46126"/>
                </a:lnTo>
                <a:lnTo>
                  <a:pt x="38865" y="37534"/>
                </a:lnTo>
                <a:lnTo>
                  <a:pt x="37364" y="33231"/>
                </a:lnTo>
                <a:lnTo>
                  <a:pt x="34362" y="29682"/>
                </a:lnTo>
                <a:lnTo>
                  <a:pt x="31360" y="26133"/>
                </a:lnTo>
                <a:lnTo>
                  <a:pt x="27367" y="24358"/>
                </a:lnTo>
                <a:lnTo>
                  <a:pt x="20466" y="24358"/>
                </a:lnTo>
                <a:lnTo>
                  <a:pt x="18685" y="24626"/>
                </a:lnTo>
                <a:lnTo>
                  <a:pt x="15396" y="25697"/>
                </a:lnTo>
                <a:lnTo>
                  <a:pt x="12108" y="27646"/>
                </a:lnTo>
                <a:lnTo>
                  <a:pt x="8794" y="30435"/>
                </a:lnTo>
                <a:lnTo>
                  <a:pt x="7100" y="32652"/>
                </a:lnTo>
                <a:lnTo>
                  <a:pt x="7062" y="26139"/>
                </a:lnTo>
                <a:lnTo>
                  <a:pt x="7729" y="21811"/>
                </a:lnTo>
                <a:lnTo>
                  <a:pt x="9062" y="17615"/>
                </a:lnTo>
                <a:lnTo>
                  <a:pt x="10395" y="13418"/>
                </a:lnTo>
                <a:lnTo>
                  <a:pt x="12220" y="10398"/>
                </a:lnTo>
                <a:lnTo>
                  <a:pt x="14537" y="8555"/>
                </a:lnTo>
                <a:lnTo>
                  <a:pt x="16854" y="6712"/>
                </a:lnTo>
                <a:lnTo>
                  <a:pt x="19544" y="5790"/>
                </a:lnTo>
                <a:lnTo>
                  <a:pt x="25225" y="5790"/>
                </a:lnTo>
                <a:lnTo>
                  <a:pt x="27187" y="6301"/>
                </a:lnTo>
                <a:lnTo>
                  <a:pt x="29803" y="8343"/>
                </a:lnTo>
                <a:lnTo>
                  <a:pt x="30457" y="11021"/>
                </a:lnTo>
                <a:lnTo>
                  <a:pt x="37407" y="11021"/>
                </a:lnTo>
                <a:lnTo>
                  <a:pt x="37407" y="7883"/>
                </a:lnTo>
                <a:lnTo>
                  <a:pt x="36156" y="5417"/>
                </a:lnTo>
                <a:lnTo>
                  <a:pt x="33652" y="3250"/>
                </a:lnTo>
                <a:lnTo>
                  <a:pt x="31148" y="1083"/>
                </a:lnTo>
                <a:lnTo>
                  <a:pt x="27430" y="0"/>
                </a:lnTo>
                <a:lnTo>
                  <a:pt x="15247" y="0"/>
                </a:lnTo>
                <a:lnTo>
                  <a:pt x="9685" y="2814"/>
                </a:lnTo>
                <a:lnTo>
                  <a:pt x="5811" y="8443"/>
                </a:lnTo>
                <a:lnTo>
                  <a:pt x="1937" y="14072"/>
                </a:lnTo>
                <a:lnTo>
                  <a:pt x="0" y="21618"/>
                </a:lnTo>
                <a:lnTo>
                  <a:pt x="0" y="37758"/>
                </a:lnTo>
                <a:lnTo>
                  <a:pt x="859" y="43362"/>
                </a:lnTo>
                <a:lnTo>
                  <a:pt x="2578" y="47895"/>
                </a:lnTo>
                <a:lnTo>
                  <a:pt x="4297" y="52428"/>
                </a:lnTo>
                <a:lnTo>
                  <a:pt x="6832" y="55821"/>
                </a:lnTo>
                <a:lnTo>
                  <a:pt x="10183" y="58075"/>
                </a:lnTo>
                <a:lnTo>
                  <a:pt x="13534" y="60329"/>
                </a:lnTo>
                <a:lnTo>
                  <a:pt x="13067" y="52982"/>
                </a:lnTo>
                <a:lnTo>
                  <a:pt x="11615" y="51425"/>
                </a:lnTo>
                <a:lnTo>
                  <a:pt x="10557" y="49371"/>
                </a:lnTo>
                <a:lnTo>
                  <a:pt x="9498" y="47316"/>
                </a:lnTo>
                <a:lnTo>
                  <a:pt x="8968" y="45143"/>
                </a:lnTo>
                <a:lnTo>
                  <a:pt x="8968" y="39389"/>
                </a:lnTo>
                <a:lnTo>
                  <a:pt x="10040" y="36407"/>
                </a:lnTo>
                <a:lnTo>
                  <a:pt x="12182" y="33904"/>
                </a:lnTo>
                <a:lnTo>
                  <a:pt x="14325" y="31400"/>
                </a:lnTo>
                <a:lnTo>
                  <a:pt x="17103" y="30149"/>
                </a:lnTo>
                <a:lnTo>
                  <a:pt x="23605" y="30149"/>
                </a:lnTo>
                <a:lnTo>
                  <a:pt x="26227" y="31245"/>
                </a:lnTo>
                <a:lnTo>
                  <a:pt x="28382" y="33436"/>
                </a:lnTo>
                <a:lnTo>
                  <a:pt x="30537" y="35628"/>
                </a:lnTo>
                <a:lnTo>
                  <a:pt x="31615" y="38605"/>
                </a:lnTo>
                <a:lnTo>
                  <a:pt x="31615" y="46151"/>
                </a:lnTo>
                <a:lnTo>
                  <a:pt x="30594" y="49308"/>
                </a:lnTo>
                <a:lnTo>
                  <a:pt x="28551" y="51836"/>
                </a:lnTo>
                <a:lnTo>
                  <a:pt x="26508" y="54364"/>
                </a:lnTo>
                <a:lnTo>
                  <a:pt x="23967" y="55628"/>
                </a:lnTo>
                <a:lnTo>
                  <a:pt x="24216" y="61456"/>
                </a:lnTo>
                <a:lnTo>
                  <a:pt x="27249" y="60641"/>
                </a:lnTo>
                <a:lnTo>
                  <a:pt x="30027" y="59009"/>
                </a:lnTo>
                <a:lnTo>
                  <a:pt x="32805" y="5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5843714" y="4070014"/>
            <a:ext cx="10135" cy="7477"/>
          </a:xfrm>
          <a:custGeom>
            <a:avLst/>
            <a:gdLst/>
            <a:ahLst/>
            <a:cxnLst/>
            <a:rect l="l" t="t" r="r" b="b"/>
            <a:pathLst>
              <a:path w="11148" h="8474">
                <a:moveTo>
                  <a:pt x="3687" y="2116"/>
                </a:moveTo>
                <a:lnTo>
                  <a:pt x="1843" y="1058"/>
                </a:lnTo>
                <a:lnTo>
                  <a:pt x="0" y="0"/>
                </a:lnTo>
                <a:lnTo>
                  <a:pt x="467" y="7347"/>
                </a:lnTo>
                <a:lnTo>
                  <a:pt x="4048" y="8474"/>
                </a:lnTo>
                <a:lnTo>
                  <a:pt x="11148" y="8474"/>
                </a:lnTo>
                <a:lnTo>
                  <a:pt x="10899" y="2646"/>
                </a:lnTo>
                <a:lnTo>
                  <a:pt x="5692" y="2646"/>
                </a:lnTo>
                <a:lnTo>
                  <a:pt x="3687" y="21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5628584" y="4061223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6100307" y="4023264"/>
            <a:ext cx="151565" cy="54226"/>
          </a:xfrm>
          <a:custGeom>
            <a:avLst/>
            <a:gdLst/>
            <a:ahLst/>
            <a:cxnLst/>
            <a:rect l="l" t="t" r="r" b="b"/>
            <a:pathLst>
              <a:path w="166722" h="61456">
                <a:moveTo>
                  <a:pt x="53340" y="49837"/>
                </a:moveTo>
                <a:lnTo>
                  <a:pt x="53340" y="59700"/>
                </a:lnTo>
                <a:lnTo>
                  <a:pt x="63206" y="59700"/>
                </a:lnTo>
                <a:lnTo>
                  <a:pt x="63206" y="49837"/>
                </a:lnTo>
                <a:lnTo>
                  <a:pt x="53340" y="49837"/>
                </a:lnTo>
                <a:close/>
              </a:path>
              <a:path w="166722" h="61456">
                <a:moveTo>
                  <a:pt x="87073" y="48063"/>
                </a:moveTo>
                <a:lnTo>
                  <a:pt x="84881" y="43019"/>
                </a:lnTo>
                <a:lnTo>
                  <a:pt x="86282" y="58698"/>
                </a:lnTo>
                <a:lnTo>
                  <a:pt x="91383" y="61456"/>
                </a:lnTo>
                <a:lnTo>
                  <a:pt x="89265" y="53106"/>
                </a:lnTo>
                <a:lnTo>
                  <a:pt x="87073" y="48063"/>
                </a:lnTo>
                <a:close/>
              </a:path>
              <a:path w="166722" h="61456">
                <a:moveTo>
                  <a:pt x="76534" y="30709"/>
                </a:moveTo>
                <a:lnTo>
                  <a:pt x="76534" y="40174"/>
                </a:lnTo>
                <a:lnTo>
                  <a:pt x="78484" y="47664"/>
                </a:lnTo>
                <a:lnTo>
                  <a:pt x="82383" y="53181"/>
                </a:lnTo>
                <a:lnTo>
                  <a:pt x="86282" y="58698"/>
                </a:lnTo>
                <a:lnTo>
                  <a:pt x="84881" y="43019"/>
                </a:lnTo>
                <a:lnTo>
                  <a:pt x="83784" y="37235"/>
                </a:lnTo>
                <a:lnTo>
                  <a:pt x="83784" y="24209"/>
                </a:lnTo>
                <a:lnTo>
                  <a:pt x="84881" y="18430"/>
                </a:lnTo>
                <a:lnTo>
                  <a:pt x="87073" y="13374"/>
                </a:lnTo>
                <a:lnTo>
                  <a:pt x="89265" y="8318"/>
                </a:lnTo>
                <a:lnTo>
                  <a:pt x="92803" y="5790"/>
                </a:lnTo>
                <a:lnTo>
                  <a:pt x="102594" y="5790"/>
                </a:lnTo>
                <a:lnTo>
                  <a:pt x="106144" y="8318"/>
                </a:lnTo>
                <a:lnTo>
                  <a:pt x="108337" y="13374"/>
                </a:lnTo>
                <a:lnTo>
                  <a:pt x="110529" y="18430"/>
                </a:lnTo>
                <a:lnTo>
                  <a:pt x="111625" y="24209"/>
                </a:lnTo>
                <a:lnTo>
                  <a:pt x="111625" y="37235"/>
                </a:lnTo>
                <a:lnTo>
                  <a:pt x="110529" y="43019"/>
                </a:lnTo>
                <a:lnTo>
                  <a:pt x="108337" y="48063"/>
                </a:lnTo>
                <a:lnTo>
                  <a:pt x="106144" y="53106"/>
                </a:lnTo>
                <a:lnTo>
                  <a:pt x="102594" y="55628"/>
                </a:lnTo>
                <a:lnTo>
                  <a:pt x="92803" y="55628"/>
                </a:lnTo>
                <a:lnTo>
                  <a:pt x="89265" y="53106"/>
                </a:lnTo>
                <a:lnTo>
                  <a:pt x="91383" y="61456"/>
                </a:lnTo>
                <a:lnTo>
                  <a:pt x="104014" y="61456"/>
                </a:lnTo>
                <a:lnTo>
                  <a:pt x="109128" y="58698"/>
                </a:lnTo>
                <a:lnTo>
                  <a:pt x="113027" y="53181"/>
                </a:lnTo>
                <a:lnTo>
                  <a:pt x="116926" y="47664"/>
                </a:lnTo>
                <a:lnTo>
                  <a:pt x="118875" y="40174"/>
                </a:lnTo>
                <a:lnTo>
                  <a:pt x="118875" y="21245"/>
                </a:lnTo>
                <a:lnTo>
                  <a:pt x="116926" y="13761"/>
                </a:lnTo>
                <a:lnTo>
                  <a:pt x="113027" y="8256"/>
                </a:lnTo>
                <a:lnTo>
                  <a:pt x="109128" y="2752"/>
                </a:lnTo>
                <a:lnTo>
                  <a:pt x="104014" y="0"/>
                </a:lnTo>
                <a:lnTo>
                  <a:pt x="91383" y="0"/>
                </a:lnTo>
                <a:lnTo>
                  <a:pt x="86282" y="2752"/>
                </a:lnTo>
                <a:lnTo>
                  <a:pt x="82383" y="8256"/>
                </a:lnTo>
                <a:lnTo>
                  <a:pt x="78484" y="13761"/>
                </a:lnTo>
                <a:lnTo>
                  <a:pt x="76534" y="21245"/>
                </a:lnTo>
                <a:lnTo>
                  <a:pt x="76534" y="30709"/>
                </a:lnTo>
                <a:close/>
              </a:path>
              <a:path w="166722" h="61456">
                <a:moveTo>
                  <a:pt x="158501" y="49097"/>
                </a:moveTo>
                <a:lnTo>
                  <a:pt x="156557" y="51724"/>
                </a:lnTo>
                <a:lnTo>
                  <a:pt x="154614" y="54352"/>
                </a:lnTo>
                <a:lnTo>
                  <a:pt x="151612" y="55666"/>
                </a:lnTo>
                <a:lnTo>
                  <a:pt x="144537" y="55666"/>
                </a:lnTo>
                <a:lnTo>
                  <a:pt x="142145" y="55124"/>
                </a:lnTo>
                <a:lnTo>
                  <a:pt x="140376" y="54041"/>
                </a:lnTo>
                <a:lnTo>
                  <a:pt x="138607" y="52957"/>
                </a:lnTo>
                <a:lnTo>
                  <a:pt x="137723" y="51581"/>
                </a:lnTo>
                <a:lnTo>
                  <a:pt x="137723" y="49539"/>
                </a:lnTo>
                <a:lnTo>
                  <a:pt x="130772" y="49539"/>
                </a:lnTo>
                <a:lnTo>
                  <a:pt x="130772" y="53100"/>
                </a:lnTo>
                <a:lnTo>
                  <a:pt x="132310" y="55821"/>
                </a:lnTo>
                <a:lnTo>
                  <a:pt x="135387" y="58075"/>
                </a:lnTo>
                <a:lnTo>
                  <a:pt x="138464" y="60329"/>
                </a:lnTo>
                <a:lnTo>
                  <a:pt x="142556" y="61456"/>
                </a:lnTo>
                <a:lnTo>
                  <a:pt x="154091" y="61456"/>
                </a:lnTo>
                <a:lnTo>
                  <a:pt x="158874" y="59470"/>
                </a:lnTo>
                <a:lnTo>
                  <a:pt x="162013" y="55498"/>
                </a:lnTo>
                <a:lnTo>
                  <a:pt x="165152" y="51525"/>
                </a:lnTo>
                <a:lnTo>
                  <a:pt x="166722" y="47011"/>
                </a:lnTo>
                <a:lnTo>
                  <a:pt x="166722" y="38144"/>
                </a:lnTo>
                <a:lnTo>
                  <a:pt x="165863" y="34900"/>
                </a:lnTo>
                <a:lnTo>
                  <a:pt x="164143" y="32222"/>
                </a:lnTo>
                <a:lnTo>
                  <a:pt x="162424" y="29545"/>
                </a:lnTo>
                <a:lnTo>
                  <a:pt x="159921" y="27465"/>
                </a:lnTo>
                <a:lnTo>
                  <a:pt x="156632" y="25983"/>
                </a:lnTo>
                <a:lnTo>
                  <a:pt x="153343" y="24501"/>
                </a:lnTo>
                <a:lnTo>
                  <a:pt x="148697" y="23760"/>
                </a:lnTo>
                <a:lnTo>
                  <a:pt x="140936" y="23760"/>
                </a:lnTo>
                <a:lnTo>
                  <a:pt x="140936" y="8107"/>
                </a:lnTo>
                <a:lnTo>
                  <a:pt x="164405" y="8107"/>
                </a:lnTo>
                <a:lnTo>
                  <a:pt x="164405" y="1718"/>
                </a:lnTo>
                <a:lnTo>
                  <a:pt x="134546" y="1718"/>
                </a:lnTo>
                <a:lnTo>
                  <a:pt x="134546" y="29850"/>
                </a:lnTo>
                <a:lnTo>
                  <a:pt x="147750" y="29850"/>
                </a:lnTo>
                <a:lnTo>
                  <a:pt x="152995" y="31102"/>
                </a:lnTo>
                <a:lnTo>
                  <a:pt x="155586" y="33605"/>
                </a:lnTo>
                <a:lnTo>
                  <a:pt x="158177" y="36108"/>
                </a:lnTo>
                <a:lnTo>
                  <a:pt x="159472" y="39202"/>
                </a:lnTo>
                <a:lnTo>
                  <a:pt x="159472" y="46151"/>
                </a:lnTo>
                <a:lnTo>
                  <a:pt x="158501" y="49097"/>
                </a:lnTo>
                <a:close/>
              </a:path>
              <a:path w="166722" h="61456">
                <a:moveTo>
                  <a:pt x="10538" y="48063"/>
                </a:moveTo>
                <a:lnTo>
                  <a:pt x="8346" y="43019"/>
                </a:lnTo>
                <a:lnTo>
                  <a:pt x="9747" y="58698"/>
                </a:lnTo>
                <a:lnTo>
                  <a:pt x="14848" y="61456"/>
                </a:lnTo>
                <a:lnTo>
                  <a:pt x="12730" y="53106"/>
                </a:lnTo>
                <a:lnTo>
                  <a:pt x="10538" y="48063"/>
                </a:lnTo>
                <a:close/>
              </a:path>
              <a:path w="166722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6633588" y="4061223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6626001" y="4023264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1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10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1" y="24209"/>
                </a:lnTo>
                <a:lnTo>
                  <a:pt x="35091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10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1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6674493" y="4071590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6698500" y="4024781"/>
            <a:ext cx="32682" cy="52710"/>
          </a:xfrm>
          <a:custGeom>
            <a:avLst/>
            <a:gdLst/>
            <a:ahLst/>
            <a:cxnLst/>
            <a:rect l="l" t="t" r="r" b="b"/>
            <a:pathLst>
              <a:path w="35950" h="59738">
                <a:moveTo>
                  <a:pt x="27728" y="47378"/>
                </a:moveTo>
                <a:lnTo>
                  <a:pt x="25785" y="50006"/>
                </a:lnTo>
                <a:lnTo>
                  <a:pt x="23842" y="52633"/>
                </a:lnTo>
                <a:lnTo>
                  <a:pt x="20840" y="53947"/>
                </a:lnTo>
                <a:lnTo>
                  <a:pt x="13764" y="53947"/>
                </a:lnTo>
                <a:lnTo>
                  <a:pt x="11373" y="53405"/>
                </a:lnTo>
                <a:lnTo>
                  <a:pt x="9604" y="52322"/>
                </a:lnTo>
                <a:lnTo>
                  <a:pt x="7835" y="51239"/>
                </a:lnTo>
                <a:lnTo>
                  <a:pt x="6950" y="49862"/>
                </a:lnTo>
                <a:lnTo>
                  <a:pt x="6950" y="47820"/>
                </a:lnTo>
                <a:lnTo>
                  <a:pt x="0" y="47820"/>
                </a:lnTo>
                <a:lnTo>
                  <a:pt x="0" y="51382"/>
                </a:lnTo>
                <a:lnTo>
                  <a:pt x="1538" y="54103"/>
                </a:lnTo>
                <a:lnTo>
                  <a:pt x="4615" y="56357"/>
                </a:lnTo>
                <a:lnTo>
                  <a:pt x="7692" y="58611"/>
                </a:lnTo>
                <a:lnTo>
                  <a:pt x="11784" y="59738"/>
                </a:lnTo>
                <a:lnTo>
                  <a:pt x="23319" y="59738"/>
                </a:lnTo>
                <a:lnTo>
                  <a:pt x="28102" y="57751"/>
                </a:lnTo>
                <a:lnTo>
                  <a:pt x="31241" y="53779"/>
                </a:lnTo>
                <a:lnTo>
                  <a:pt x="34380" y="49806"/>
                </a:lnTo>
                <a:lnTo>
                  <a:pt x="35950" y="45292"/>
                </a:lnTo>
                <a:lnTo>
                  <a:pt x="35950" y="36425"/>
                </a:lnTo>
                <a:lnTo>
                  <a:pt x="35090" y="33181"/>
                </a:lnTo>
                <a:lnTo>
                  <a:pt x="33371" y="30504"/>
                </a:lnTo>
                <a:lnTo>
                  <a:pt x="31652" y="27826"/>
                </a:lnTo>
                <a:lnTo>
                  <a:pt x="29149" y="25747"/>
                </a:lnTo>
                <a:lnTo>
                  <a:pt x="25860" y="24265"/>
                </a:lnTo>
                <a:lnTo>
                  <a:pt x="22571" y="22783"/>
                </a:lnTo>
                <a:lnTo>
                  <a:pt x="17925" y="22042"/>
                </a:lnTo>
                <a:lnTo>
                  <a:pt x="10164" y="22042"/>
                </a:lnTo>
                <a:lnTo>
                  <a:pt x="10164" y="6388"/>
                </a:lnTo>
                <a:lnTo>
                  <a:pt x="33633" y="6388"/>
                </a:lnTo>
                <a:lnTo>
                  <a:pt x="33633" y="0"/>
                </a:lnTo>
                <a:lnTo>
                  <a:pt x="3774" y="0"/>
                </a:lnTo>
                <a:lnTo>
                  <a:pt x="3774" y="28131"/>
                </a:lnTo>
                <a:lnTo>
                  <a:pt x="16978" y="28131"/>
                </a:lnTo>
                <a:lnTo>
                  <a:pt x="22223" y="29383"/>
                </a:lnTo>
                <a:lnTo>
                  <a:pt x="24813" y="31886"/>
                </a:lnTo>
                <a:lnTo>
                  <a:pt x="27405" y="34389"/>
                </a:lnTo>
                <a:lnTo>
                  <a:pt x="28700" y="37484"/>
                </a:lnTo>
                <a:lnTo>
                  <a:pt x="28700" y="44433"/>
                </a:lnTo>
                <a:lnTo>
                  <a:pt x="27728" y="4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6748317" y="4024780"/>
            <a:ext cx="16986" cy="51161"/>
          </a:xfrm>
          <a:custGeom>
            <a:avLst/>
            <a:gdLst/>
            <a:ahLst/>
            <a:cxnLst/>
            <a:rect l="l" t="t" r="r" b="b"/>
            <a:pathLst>
              <a:path w="18685" h="57982">
                <a:moveTo>
                  <a:pt x="11734" y="7210"/>
                </a:moveTo>
                <a:lnTo>
                  <a:pt x="11734" y="57982"/>
                </a:lnTo>
                <a:lnTo>
                  <a:pt x="18685" y="57982"/>
                </a:lnTo>
                <a:lnTo>
                  <a:pt x="18685" y="0"/>
                </a:lnTo>
                <a:lnTo>
                  <a:pt x="11734" y="0"/>
                </a:lnTo>
                <a:lnTo>
                  <a:pt x="0" y="5417"/>
                </a:lnTo>
                <a:lnTo>
                  <a:pt x="0" y="11880"/>
                </a:lnTo>
                <a:lnTo>
                  <a:pt x="11734" y="7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6790727" y="4023264"/>
            <a:ext cx="34007" cy="54226"/>
          </a:xfrm>
          <a:custGeom>
            <a:avLst/>
            <a:gdLst/>
            <a:ahLst/>
            <a:cxnLst/>
            <a:rect l="l" t="t" r="r" b="b"/>
            <a:pathLst>
              <a:path w="37408" h="61456">
                <a:moveTo>
                  <a:pt x="16916" y="37098"/>
                </a:moveTo>
                <a:lnTo>
                  <a:pt x="18685" y="36824"/>
                </a:lnTo>
                <a:lnTo>
                  <a:pt x="21973" y="35728"/>
                </a:lnTo>
                <a:lnTo>
                  <a:pt x="25281" y="33792"/>
                </a:lnTo>
                <a:lnTo>
                  <a:pt x="28613" y="31021"/>
                </a:lnTo>
                <a:lnTo>
                  <a:pt x="30307" y="28804"/>
                </a:lnTo>
                <a:lnTo>
                  <a:pt x="30344" y="35317"/>
                </a:lnTo>
                <a:lnTo>
                  <a:pt x="29672" y="39645"/>
                </a:lnTo>
                <a:lnTo>
                  <a:pt x="28327" y="43841"/>
                </a:lnTo>
                <a:lnTo>
                  <a:pt x="26981" y="48038"/>
                </a:lnTo>
                <a:lnTo>
                  <a:pt x="25156" y="51058"/>
                </a:lnTo>
                <a:lnTo>
                  <a:pt x="22852" y="52901"/>
                </a:lnTo>
                <a:lnTo>
                  <a:pt x="20547" y="54744"/>
                </a:lnTo>
                <a:lnTo>
                  <a:pt x="17850" y="55666"/>
                </a:lnTo>
                <a:lnTo>
                  <a:pt x="12145" y="55666"/>
                </a:lnTo>
                <a:lnTo>
                  <a:pt x="10189" y="55149"/>
                </a:lnTo>
                <a:lnTo>
                  <a:pt x="7598" y="53082"/>
                </a:lnTo>
                <a:lnTo>
                  <a:pt x="6950" y="50435"/>
                </a:lnTo>
                <a:lnTo>
                  <a:pt x="0" y="50435"/>
                </a:lnTo>
                <a:lnTo>
                  <a:pt x="0" y="53574"/>
                </a:lnTo>
                <a:lnTo>
                  <a:pt x="1245" y="56039"/>
                </a:lnTo>
                <a:lnTo>
                  <a:pt x="3737" y="58206"/>
                </a:lnTo>
                <a:lnTo>
                  <a:pt x="6228" y="60373"/>
                </a:lnTo>
                <a:lnTo>
                  <a:pt x="9940" y="61456"/>
                </a:lnTo>
                <a:lnTo>
                  <a:pt x="22123" y="61456"/>
                </a:lnTo>
                <a:lnTo>
                  <a:pt x="27691" y="58642"/>
                </a:lnTo>
                <a:lnTo>
                  <a:pt x="31578" y="53013"/>
                </a:lnTo>
                <a:lnTo>
                  <a:pt x="35464" y="47384"/>
                </a:lnTo>
                <a:lnTo>
                  <a:pt x="37408" y="39825"/>
                </a:lnTo>
                <a:lnTo>
                  <a:pt x="37408" y="23661"/>
                </a:lnTo>
                <a:lnTo>
                  <a:pt x="36548" y="18063"/>
                </a:lnTo>
                <a:lnTo>
                  <a:pt x="34829" y="13543"/>
                </a:lnTo>
                <a:lnTo>
                  <a:pt x="33110" y="9022"/>
                </a:lnTo>
                <a:lnTo>
                  <a:pt x="30575" y="5635"/>
                </a:lnTo>
                <a:lnTo>
                  <a:pt x="27224" y="3381"/>
                </a:lnTo>
                <a:lnTo>
                  <a:pt x="23873" y="1127"/>
                </a:lnTo>
                <a:lnTo>
                  <a:pt x="20292" y="0"/>
                </a:lnTo>
                <a:lnTo>
                  <a:pt x="13191" y="0"/>
                </a:lnTo>
                <a:lnTo>
                  <a:pt x="10158" y="815"/>
                </a:lnTo>
                <a:lnTo>
                  <a:pt x="7380" y="2447"/>
                </a:lnTo>
                <a:lnTo>
                  <a:pt x="5792" y="15267"/>
                </a:lnTo>
                <a:lnTo>
                  <a:pt x="6813" y="12110"/>
                </a:lnTo>
                <a:lnTo>
                  <a:pt x="8856" y="9582"/>
                </a:lnTo>
                <a:lnTo>
                  <a:pt x="10899" y="7054"/>
                </a:lnTo>
                <a:lnTo>
                  <a:pt x="13428" y="5790"/>
                </a:lnTo>
                <a:lnTo>
                  <a:pt x="18610" y="5790"/>
                </a:lnTo>
                <a:lnTo>
                  <a:pt x="20622" y="6320"/>
                </a:lnTo>
                <a:lnTo>
                  <a:pt x="22478" y="7378"/>
                </a:lnTo>
                <a:lnTo>
                  <a:pt x="24334" y="8437"/>
                </a:lnTo>
                <a:lnTo>
                  <a:pt x="25785" y="9999"/>
                </a:lnTo>
                <a:lnTo>
                  <a:pt x="26832" y="12067"/>
                </a:lnTo>
                <a:lnTo>
                  <a:pt x="27878" y="14134"/>
                </a:lnTo>
                <a:lnTo>
                  <a:pt x="28401" y="16301"/>
                </a:lnTo>
                <a:lnTo>
                  <a:pt x="28401" y="22029"/>
                </a:lnTo>
                <a:lnTo>
                  <a:pt x="27330" y="25018"/>
                </a:lnTo>
                <a:lnTo>
                  <a:pt x="25187" y="27534"/>
                </a:lnTo>
                <a:lnTo>
                  <a:pt x="23045" y="30049"/>
                </a:lnTo>
                <a:lnTo>
                  <a:pt x="20279" y="31307"/>
                </a:lnTo>
                <a:lnTo>
                  <a:pt x="13802" y="31307"/>
                </a:lnTo>
                <a:lnTo>
                  <a:pt x="15022" y="37098"/>
                </a:lnTo>
                <a:lnTo>
                  <a:pt x="16916" y="37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6789402" y="4025424"/>
            <a:ext cx="14982" cy="30574"/>
          </a:xfrm>
          <a:custGeom>
            <a:avLst/>
            <a:gdLst/>
            <a:ahLst/>
            <a:cxnLst/>
            <a:rect l="l" t="t" r="r" b="b"/>
            <a:pathLst>
              <a:path w="16480" h="34651">
                <a:moveTo>
                  <a:pt x="1494" y="25747"/>
                </a:moveTo>
                <a:lnTo>
                  <a:pt x="4484" y="29308"/>
                </a:lnTo>
                <a:lnTo>
                  <a:pt x="7473" y="32870"/>
                </a:lnTo>
                <a:lnTo>
                  <a:pt x="11472" y="34651"/>
                </a:lnTo>
                <a:lnTo>
                  <a:pt x="16480" y="34651"/>
                </a:lnTo>
                <a:lnTo>
                  <a:pt x="15259" y="28860"/>
                </a:lnTo>
                <a:lnTo>
                  <a:pt x="12637" y="27764"/>
                </a:lnTo>
                <a:lnTo>
                  <a:pt x="10482" y="25572"/>
                </a:lnTo>
                <a:lnTo>
                  <a:pt x="8327" y="23380"/>
                </a:lnTo>
                <a:lnTo>
                  <a:pt x="7249" y="20392"/>
                </a:lnTo>
                <a:lnTo>
                  <a:pt x="7249" y="12820"/>
                </a:lnTo>
                <a:lnTo>
                  <a:pt x="8837" y="0"/>
                </a:lnTo>
                <a:lnTo>
                  <a:pt x="6060" y="1631"/>
                </a:lnTo>
                <a:lnTo>
                  <a:pt x="3892" y="3885"/>
                </a:lnTo>
                <a:lnTo>
                  <a:pt x="2335" y="6762"/>
                </a:lnTo>
                <a:lnTo>
                  <a:pt x="778" y="9638"/>
                </a:lnTo>
                <a:lnTo>
                  <a:pt x="0" y="12858"/>
                </a:lnTo>
                <a:lnTo>
                  <a:pt x="0" y="21450"/>
                </a:lnTo>
                <a:lnTo>
                  <a:pt x="1494" y="25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6837111" y="4023264"/>
            <a:ext cx="34007" cy="54226"/>
          </a:xfrm>
          <a:custGeom>
            <a:avLst/>
            <a:gdLst/>
            <a:ahLst/>
            <a:cxnLst/>
            <a:rect l="l" t="t" r="r" b="b"/>
            <a:pathLst>
              <a:path w="37408" h="61456">
                <a:moveTo>
                  <a:pt x="16916" y="37098"/>
                </a:moveTo>
                <a:lnTo>
                  <a:pt x="18685" y="36824"/>
                </a:lnTo>
                <a:lnTo>
                  <a:pt x="21973" y="35728"/>
                </a:lnTo>
                <a:lnTo>
                  <a:pt x="25281" y="33792"/>
                </a:lnTo>
                <a:lnTo>
                  <a:pt x="28613" y="31021"/>
                </a:lnTo>
                <a:lnTo>
                  <a:pt x="30307" y="28804"/>
                </a:lnTo>
                <a:lnTo>
                  <a:pt x="30344" y="35317"/>
                </a:lnTo>
                <a:lnTo>
                  <a:pt x="29672" y="39645"/>
                </a:lnTo>
                <a:lnTo>
                  <a:pt x="28327" y="43841"/>
                </a:lnTo>
                <a:lnTo>
                  <a:pt x="26981" y="48038"/>
                </a:lnTo>
                <a:lnTo>
                  <a:pt x="25156" y="51058"/>
                </a:lnTo>
                <a:lnTo>
                  <a:pt x="22852" y="52901"/>
                </a:lnTo>
                <a:lnTo>
                  <a:pt x="20547" y="54744"/>
                </a:lnTo>
                <a:lnTo>
                  <a:pt x="17850" y="55666"/>
                </a:lnTo>
                <a:lnTo>
                  <a:pt x="12145" y="55666"/>
                </a:lnTo>
                <a:lnTo>
                  <a:pt x="10189" y="55149"/>
                </a:lnTo>
                <a:lnTo>
                  <a:pt x="7598" y="53082"/>
                </a:lnTo>
                <a:lnTo>
                  <a:pt x="6950" y="50435"/>
                </a:lnTo>
                <a:lnTo>
                  <a:pt x="0" y="50435"/>
                </a:lnTo>
                <a:lnTo>
                  <a:pt x="0" y="53574"/>
                </a:lnTo>
                <a:lnTo>
                  <a:pt x="1245" y="56039"/>
                </a:lnTo>
                <a:lnTo>
                  <a:pt x="3737" y="58206"/>
                </a:lnTo>
                <a:lnTo>
                  <a:pt x="6228" y="60373"/>
                </a:lnTo>
                <a:lnTo>
                  <a:pt x="9940" y="61456"/>
                </a:lnTo>
                <a:lnTo>
                  <a:pt x="22123" y="61456"/>
                </a:lnTo>
                <a:lnTo>
                  <a:pt x="27691" y="58642"/>
                </a:lnTo>
                <a:lnTo>
                  <a:pt x="31578" y="53013"/>
                </a:lnTo>
                <a:lnTo>
                  <a:pt x="35464" y="47384"/>
                </a:lnTo>
                <a:lnTo>
                  <a:pt x="37408" y="39825"/>
                </a:lnTo>
                <a:lnTo>
                  <a:pt x="37408" y="23661"/>
                </a:lnTo>
                <a:lnTo>
                  <a:pt x="36548" y="18063"/>
                </a:lnTo>
                <a:lnTo>
                  <a:pt x="34829" y="13543"/>
                </a:lnTo>
                <a:lnTo>
                  <a:pt x="33110" y="9022"/>
                </a:lnTo>
                <a:lnTo>
                  <a:pt x="30575" y="5635"/>
                </a:lnTo>
                <a:lnTo>
                  <a:pt x="27224" y="3381"/>
                </a:lnTo>
                <a:lnTo>
                  <a:pt x="23873" y="1127"/>
                </a:lnTo>
                <a:lnTo>
                  <a:pt x="20292" y="0"/>
                </a:lnTo>
                <a:lnTo>
                  <a:pt x="13191" y="0"/>
                </a:lnTo>
                <a:lnTo>
                  <a:pt x="10158" y="815"/>
                </a:lnTo>
                <a:lnTo>
                  <a:pt x="7380" y="2447"/>
                </a:lnTo>
                <a:lnTo>
                  <a:pt x="5792" y="15267"/>
                </a:lnTo>
                <a:lnTo>
                  <a:pt x="6813" y="12110"/>
                </a:lnTo>
                <a:lnTo>
                  <a:pt x="8856" y="9582"/>
                </a:lnTo>
                <a:lnTo>
                  <a:pt x="10899" y="7054"/>
                </a:lnTo>
                <a:lnTo>
                  <a:pt x="13428" y="5790"/>
                </a:lnTo>
                <a:lnTo>
                  <a:pt x="18610" y="5790"/>
                </a:lnTo>
                <a:lnTo>
                  <a:pt x="20622" y="6320"/>
                </a:lnTo>
                <a:lnTo>
                  <a:pt x="22478" y="7378"/>
                </a:lnTo>
                <a:lnTo>
                  <a:pt x="24334" y="8437"/>
                </a:lnTo>
                <a:lnTo>
                  <a:pt x="25785" y="9999"/>
                </a:lnTo>
                <a:lnTo>
                  <a:pt x="26832" y="12067"/>
                </a:lnTo>
                <a:lnTo>
                  <a:pt x="27878" y="14134"/>
                </a:lnTo>
                <a:lnTo>
                  <a:pt x="28401" y="16301"/>
                </a:lnTo>
                <a:lnTo>
                  <a:pt x="28401" y="22029"/>
                </a:lnTo>
                <a:lnTo>
                  <a:pt x="27330" y="25018"/>
                </a:lnTo>
                <a:lnTo>
                  <a:pt x="25187" y="27534"/>
                </a:lnTo>
                <a:lnTo>
                  <a:pt x="23045" y="30049"/>
                </a:lnTo>
                <a:lnTo>
                  <a:pt x="20279" y="31307"/>
                </a:lnTo>
                <a:lnTo>
                  <a:pt x="13802" y="31307"/>
                </a:lnTo>
                <a:lnTo>
                  <a:pt x="15022" y="37098"/>
                </a:lnTo>
                <a:lnTo>
                  <a:pt x="16916" y="37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6835786" y="4025424"/>
            <a:ext cx="14982" cy="30574"/>
          </a:xfrm>
          <a:custGeom>
            <a:avLst/>
            <a:gdLst/>
            <a:ahLst/>
            <a:cxnLst/>
            <a:rect l="l" t="t" r="r" b="b"/>
            <a:pathLst>
              <a:path w="16480" h="34651">
                <a:moveTo>
                  <a:pt x="1494" y="25747"/>
                </a:moveTo>
                <a:lnTo>
                  <a:pt x="4484" y="29308"/>
                </a:lnTo>
                <a:lnTo>
                  <a:pt x="7473" y="32870"/>
                </a:lnTo>
                <a:lnTo>
                  <a:pt x="11472" y="34651"/>
                </a:lnTo>
                <a:lnTo>
                  <a:pt x="16480" y="34651"/>
                </a:lnTo>
                <a:lnTo>
                  <a:pt x="15259" y="28860"/>
                </a:lnTo>
                <a:lnTo>
                  <a:pt x="12637" y="27764"/>
                </a:lnTo>
                <a:lnTo>
                  <a:pt x="10482" y="25572"/>
                </a:lnTo>
                <a:lnTo>
                  <a:pt x="8327" y="23380"/>
                </a:lnTo>
                <a:lnTo>
                  <a:pt x="7249" y="20392"/>
                </a:lnTo>
                <a:lnTo>
                  <a:pt x="7249" y="12820"/>
                </a:lnTo>
                <a:lnTo>
                  <a:pt x="8837" y="0"/>
                </a:lnTo>
                <a:lnTo>
                  <a:pt x="6060" y="1631"/>
                </a:lnTo>
                <a:lnTo>
                  <a:pt x="3892" y="3885"/>
                </a:lnTo>
                <a:lnTo>
                  <a:pt x="2335" y="6762"/>
                </a:lnTo>
                <a:lnTo>
                  <a:pt x="778" y="9638"/>
                </a:lnTo>
                <a:lnTo>
                  <a:pt x="0" y="12858"/>
                </a:lnTo>
                <a:lnTo>
                  <a:pt x="0" y="21450"/>
                </a:lnTo>
                <a:lnTo>
                  <a:pt x="1494" y="25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7107418" y="4023264"/>
            <a:ext cx="152346" cy="54226"/>
          </a:xfrm>
          <a:custGeom>
            <a:avLst/>
            <a:gdLst/>
            <a:ahLst/>
            <a:cxnLst/>
            <a:rect l="l" t="t" r="r" b="b"/>
            <a:pathLst>
              <a:path w="167581" h="61456">
                <a:moveTo>
                  <a:pt x="7249" y="53312"/>
                </a:moveTo>
                <a:lnTo>
                  <a:pt x="7249" y="46089"/>
                </a:lnTo>
                <a:lnTo>
                  <a:pt x="11709" y="40124"/>
                </a:lnTo>
                <a:lnTo>
                  <a:pt x="20628" y="33997"/>
                </a:lnTo>
                <a:lnTo>
                  <a:pt x="23468" y="32054"/>
                </a:lnTo>
                <a:lnTo>
                  <a:pt x="25088" y="30933"/>
                </a:lnTo>
                <a:lnTo>
                  <a:pt x="27186" y="29234"/>
                </a:lnTo>
                <a:lnTo>
                  <a:pt x="29765" y="26955"/>
                </a:lnTo>
                <a:lnTo>
                  <a:pt x="32343" y="24676"/>
                </a:lnTo>
                <a:lnTo>
                  <a:pt x="34069" y="22490"/>
                </a:lnTo>
                <a:lnTo>
                  <a:pt x="34941" y="20398"/>
                </a:lnTo>
                <a:lnTo>
                  <a:pt x="35813" y="18306"/>
                </a:lnTo>
                <a:lnTo>
                  <a:pt x="36249" y="16226"/>
                </a:lnTo>
                <a:lnTo>
                  <a:pt x="36249" y="10274"/>
                </a:lnTo>
                <a:lnTo>
                  <a:pt x="34854" y="6942"/>
                </a:lnTo>
                <a:lnTo>
                  <a:pt x="32063" y="4165"/>
                </a:lnTo>
                <a:lnTo>
                  <a:pt x="29273" y="1388"/>
                </a:lnTo>
                <a:lnTo>
                  <a:pt x="24601" y="0"/>
                </a:lnTo>
                <a:lnTo>
                  <a:pt x="14462" y="0"/>
                </a:lnTo>
                <a:lnTo>
                  <a:pt x="11491" y="547"/>
                </a:lnTo>
                <a:lnTo>
                  <a:pt x="9136" y="1643"/>
                </a:lnTo>
                <a:lnTo>
                  <a:pt x="6782" y="2739"/>
                </a:lnTo>
                <a:lnTo>
                  <a:pt x="4914" y="4196"/>
                </a:lnTo>
                <a:lnTo>
                  <a:pt x="3531" y="6014"/>
                </a:lnTo>
                <a:lnTo>
                  <a:pt x="2148" y="7833"/>
                </a:lnTo>
                <a:lnTo>
                  <a:pt x="1457" y="9763"/>
                </a:lnTo>
                <a:lnTo>
                  <a:pt x="1457" y="12179"/>
                </a:lnTo>
                <a:lnTo>
                  <a:pt x="8408" y="12179"/>
                </a:lnTo>
                <a:lnTo>
                  <a:pt x="8408" y="11805"/>
                </a:lnTo>
                <a:lnTo>
                  <a:pt x="9180" y="8872"/>
                </a:lnTo>
                <a:lnTo>
                  <a:pt x="12269" y="6407"/>
                </a:lnTo>
                <a:lnTo>
                  <a:pt x="14636" y="5790"/>
                </a:lnTo>
                <a:lnTo>
                  <a:pt x="21338" y="5790"/>
                </a:lnTo>
                <a:lnTo>
                  <a:pt x="24029" y="6650"/>
                </a:lnTo>
                <a:lnTo>
                  <a:pt x="25897" y="8368"/>
                </a:lnTo>
                <a:lnTo>
                  <a:pt x="27766" y="10087"/>
                </a:lnTo>
                <a:lnTo>
                  <a:pt x="28700" y="12054"/>
                </a:lnTo>
                <a:lnTo>
                  <a:pt x="28700" y="16438"/>
                </a:lnTo>
                <a:lnTo>
                  <a:pt x="28003" y="18517"/>
                </a:lnTo>
                <a:lnTo>
                  <a:pt x="26607" y="20510"/>
                </a:lnTo>
                <a:lnTo>
                  <a:pt x="25187" y="22503"/>
                </a:lnTo>
                <a:lnTo>
                  <a:pt x="21861" y="25516"/>
                </a:lnTo>
                <a:lnTo>
                  <a:pt x="16629" y="29551"/>
                </a:lnTo>
                <a:lnTo>
                  <a:pt x="12705" y="32577"/>
                </a:lnTo>
                <a:lnTo>
                  <a:pt x="8121" y="36114"/>
                </a:lnTo>
                <a:lnTo>
                  <a:pt x="4858" y="39732"/>
                </a:lnTo>
                <a:lnTo>
                  <a:pt x="2914" y="43430"/>
                </a:lnTo>
                <a:lnTo>
                  <a:pt x="971" y="47129"/>
                </a:lnTo>
                <a:lnTo>
                  <a:pt x="0" y="50547"/>
                </a:lnTo>
                <a:lnTo>
                  <a:pt x="0" y="59700"/>
                </a:lnTo>
                <a:lnTo>
                  <a:pt x="37407" y="59700"/>
                </a:lnTo>
                <a:lnTo>
                  <a:pt x="37407" y="53312"/>
                </a:lnTo>
                <a:lnTo>
                  <a:pt x="7249" y="53312"/>
                </a:lnTo>
                <a:close/>
              </a:path>
              <a:path w="167581" h="61456">
                <a:moveTo>
                  <a:pt x="51023" y="49837"/>
                </a:moveTo>
                <a:lnTo>
                  <a:pt x="51023" y="59700"/>
                </a:lnTo>
                <a:lnTo>
                  <a:pt x="60889" y="59700"/>
                </a:lnTo>
                <a:lnTo>
                  <a:pt x="60889" y="49837"/>
                </a:lnTo>
                <a:lnTo>
                  <a:pt x="51023" y="49837"/>
                </a:lnTo>
                <a:close/>
              </a:path>
              <a:path w="167581" h="61456">
                <a:moveTo>
                  <a:pt x="92940" y="8929"/>
                </a:moveTo>
                <a:lnTo>
                  <a:pt x="92940" y="59700"/>
                </a:lnTo>
                <a:lnTo>
                  <a:pt x="99891" y="59700"/>
                </a:lnTo>
                <a:lnTo>
                  <a:pt x="99891" y="1718"/>
                </a:lnTo>
                <a:lnTo>
                  <a:pt x="92940" y="1718"/>
                </a:lnTo>
                <a:lnTo>
                  <a:pt x="81206" y="7135"/>
                </a:lnTo>
                <a:lnTo>
                  <a:pt x="81206" y="13599"/>
                </a:lnTo>
                <a:lnTo>
                  <a:pt x="92940" y="8929"/>
                </a:lnTo>
                <a:close/>
              </a:path>
              <a:path w="167581" h="61456">
                <a:moveTo>
                  <a:pt x="135779" y="48063"/>
                </a:moveTo>
                <a:lnTo>
                  <a:pt x="133587" y="43019"/>
                </a:lnTo>
                <a:lnTo>
                  <a:pt x="134988" y="58698"/>
                </a:lnTo>
                <a:lnTo>
                  <a:pt x="140089" y="61456"/>
                </a:lnTo>
                <a:lnTo>
                  <a:pt x="137972" y="53106"/>
                </a:lnTo>
                <a:lnTo>
                  <a:pt x="135779" y="48063"/>
                </a:lnTo>
                <a:close/>
              </a:path>
              <a:path w="167581" h="61456">
                <a:moveTo>
                  <a:pt x="125241" y="30709"/>
                </a:moveTo>
                <a:lnTo>
                  <a:pt x="125241" y="40174"/>
                </a:lnTo>
                <a:lnTo>
                  <a:pt x="127190" y="47664"/>
                </a:lnTo>
                <a:lnTo>
                  <a:pt x="131089" y="53181"/>
                </a:lnTo>
                <a:lnTo>
                  <a:pt x="134988" y="58698"/>
                </a:lnTo>
                <a:lnTo>
                  <a:pt x="133587" y="43019"/>
                </a:lnTo>
                <a:lnTo>
                  <a:pt x="132491" y="37235"/>
                </a:lnTo>
                <a:lnTo>
                  <a:pt x="132491" y="24209"/>
                </a:lnTo>
                <a:lnTo>
                  <a:pt x="133587" y="18430"/>
                </a:lnTo>
                <a:lnTo>
                  <a:pt x="135779" y="13374"/>
                </a:lnTo>
                <a:lnTo>
                  <a:pt x="137972" y="8318"/>
                </a:lnTo>
                <a:lnTo>
                  <a:pt x="141509" y="5790"/>
                </a:lnTo>
                <a:lnTo>
                  <a:pt x="151301" y="5790"/>
                </a:lnTo>
                <a:lnTo>
                  <a:pt x="154851" y="8318"/>
                </a:lnTo>
                <a:lnTo>
                  <a:pt x="157043" y="13374"/>
                </a:lnTo>
                <a:lnTo>
                  <a:pt x="159236" y="18430"/>
                </a:lnTo>
                <a:lnTo>
                  <a:pt x="160332" y="24209"/>
                </a:lnTo>
                <a:lnTo>
                  <a:pt x="160332" y="37235"/>
                </a:lnTo>
                <a:lnTo>
                  <a:pt x="159236" y="43019"/>
                </a:lnTo>
                <a:lnTo>
                  <a:pt x="157043" y="48063"/>
                </a:lnTo>
                <a:lnTo>
                  <a:pt x="154851" y="53106"/>
                </a:lnTo>
                <a:lnTo>
                  <a:pt x="151301" y="55628"/>
                </a:lnTo>
                <a:lnTo>
                  <a:pt x="141509" y="55628"/>
                </a:lnTo>
                <a:lnTo>
                  <a:pt x="137972" y="53106"/>
                </a:lnTo>
                <a:lnTo>
                  <a:pt x="140089" y="61456"/>
                </a:lnTo>
                <a:lnTo>
                  <a:pt x="152720" y="61456"/>
                </a:lnTo>
                <a:lnTo>
                  <a:pt x="157834" y="58698"/>
                </a:lnTo>
                <a:lnTo>
                  <a:pt x="161733" y="53181"/>
                </a:lnTo>
                <a:lnTo>
                  <a:pt x="165632" y="47664"/>
                </a:lnTo>
                <a:lnTo>
                  <a:pt x="167581" y="40174"/>
                </a:lnTo>
                <a:lnTo>
                  <a:pt x="167581" y="21245"/>
                </a:lnTo>
                <a:lnTo>
                  <a:pt x="165632" y="13761"/>
                </a:lnTo>
                <a:lnTo>
                  <a:pt x="161733" y="8256"/>
                </a:lnTo>
                <a:lnTo>
                  <a:pt x="157834" y="2752"/>
                </a:lnTo>
                <a:lnTo>
                  <a:pt x="152720" y="0"/>
                </a:lnTo>
                <a:lnTo>
                  <a:pt x="140089" y="0"/>
                </a:lnTo>
                <a:lnTo>
                  <a:pt x="134988" y="2752"/>
                </a:lnTo>
                <a:lnTo>
                  <a:pt x="131089" y="8256"/>
                </a:lnTo>
                <a:lnTo>
                  <a:pt x="127190" y="13761"/>
                </a:lnTo>
                <a:lnTo>
                  <a:pt x="125241" y="21245"/>
                </a:lnTo>
                <a:lnTo>
                  <a:pt x="125241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7631005" y="4023264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5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5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7679498" y="4071590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7702961" y="4023264"/>
            <a:ext cx="34007" cy="54226"/>
          </a:xfrm>
          <a:custGeom>
            <a:avLst/>
            <a:gdLst/>
            <a:ahLst/>
            <a:cxnLst/>
            <a:rect l="l" t="t" r="r" b="b"/>
            <a:pathLst>
              <a:path w="37408" h="61456">
                <a:moveTo>
                  <a:pt x="16916" y="37098"/>
                </a:moveTo>
                <a:lnTo>
                  <a:pt x="18685" y="36824"/>
                </a:lnTo>
                <a:lnTo>
                  <a:pt x="21973" y="35728"/>
                </a:lnTo>
                <a:lnTo>
                  <a:pt x="25281" y="33792"/>
                </a:lnTo>
                <a:lnTo>
                  <a:pt x="28613" y="31021"/>
                </a:lnTo>
                <a:lnTo>
                  <a:pt x="30307" y="28804"/>
                </a:lnTo>
                <a:lnTo>
                  <a:pt x="30345" y="35317"/>
                </a:lnTo>
                <a:lnTo>
                  <a:pt x="29672" y="39645"/>
                </a:lnTo>
                <a:lnTo>
                  <a:pt x="28327" y="43841"/>
                </a:lnTo>
                <a:lnTo>
                  <a:pt x="26981" y="48038"/>
                </a:lnTo>
                <a:lnTo>
                  <a:pt x="25156" y="51058"/>
                </a:lnTo>
                <a:lnTo>
                  <a:pt x="22852" y="52901"/>
                </a:lnTo>
                <a:lnTo>
                  <a:pt x="20547" y="54744"/>
                </a:lnTo>
                <a:lnTo>
                  <a:pt x="17850" y="55666"/>
                </a:lnTo>
                <a:lnTo>
                  <a:pt x="12145" y="55666"/>
                </a:lnTo>
                <a:lnTo>
                  <a:pt x="10189" y="55149"/>
                </a:lnTo>
                <a:lnTo>
                  <a:pt x="7598" y="53082"/>
                </a:lnTo>
                <a:lnTo>
                  <a:pt x="6951" y="50435"/>
                </a:lnTo>
                <a:lnTo>
                  <a:pt x="0" y="50435"/>
                </a:lnTo>
                <a:lnTo>
                  <a:pt x="0" y="53574"/>
                </a:lnTo>
                <a:lnTo>
                  <a:pt x="1245" y="56039"/>
                </a:lnTo>
                <a:lnTo>
                  <a:pt x="3737" y="58206"/>
                </a:lnTo>
                <a:lnTo>
                  <a:pt x="6228" y="60373"/>
                </a:lnTo>
                <a:lnTo>
                  <a:pt x="9940" y="61456"/>
                </a:lnTo>
                <a:lnTo>
                  <a:pt x="22123" y="61456"/>
                </a:lnTo>
                <a:lnTo>
                  <a:pt x="27691" y="58642"/>
                </a:lnTo>
                <a:lnTo>
                  <a:pt x="31578" y="53013"/>
                </a:lnTo>
                <a:lnTo>
                  <a:pt x="35464" y="47384"/>
                </a:lnTo>
                <a:lnTo>
                  <a:pt x="37408" y="39825"/>
                </a:lnTo>
                <a:lnTo>
                  <a:pt x="37408" y="23661"/>
                </a:lnTo>
                <a:lnTo>
                  <a:pt x="36548" y="18063"/>
                </a:lnTo>
                <a:lnTo>
                  <a:pt x="34829" y="13543"/>
                </a:lnTo>
                <a:lnTo>
                  <a:pt x="33110" y="9022"/>
                </a:lnTo>
                <a:lnTo>
                  <a:pt x="30575" y="5635"/>
                </a:lnTo>
                <a:lnTo>
                  <a:pt x="27224" y="3381"/>
                </a:lnTo>
                <a:lnTo>
                  <a:pt x="23873" y="1127"/>
                </a:lnTo>
                <a:lnTo>
                  <a:pt x="20292" y="0"/>
                </a:lnTo>
                <a:lnTo>
                  <a:pt x="13191" y="0"/>
                </a:lnTo>
                <a:lnTo>
                  <a:pt x="10158" y="815"/>
                </a:lnTo>
                <a:lnTo>
                  <a:pt x="7380" y="2447"/>
                </a:lnTo>
                <a:lnTo>
                  <a:pt x="5793" y="15267"/>
                </a:lnTo>
                <a:lnTo>
                  <a:pt x="6813" y="12110"/>
                </a:lnTo>
                <a:lnTo>
                  <a:pt x="8856" y="9582"/>
                </a:lnTo>
                <a:lnTo>
                  <a:pt x="10900" y="7054"/>
                </a:lnTo>
                <a:lnTo>
                  <a:pt x="13428" y="5790"/>
                </a:lnTo>
                <a:lnTo>
                  <a:pt x="18610" y="5790"/>
                </a:lnTo>
                <a:lnTo>
                  <a:pt x="20622" y="6320"/>
                </a:lnTo>
                <a:lnTo>
                  <a:pt x="22478" y="7378"/>
                </a:lnTo>
                <a:lnTo>
                  <a:pt x="24334" y="8437"/>
                </a:lnTo>
                <a:lnTo>
                  <a:pt x="25785" y="9999"/>
                </a:lnTo>
                <a:lnTo>
                  <a:pt x="26832" y="12067"/>
                </a:lnTo>
                <a:lnTo>
                  <a:pt x="27878" y="14134"/>
                </a:lnTo>
                <a:lnTo>
                  <a:pt x="28401" y="16301"/>
                </a:lnTo>
                <a:lnTo>
                  <a:pt x="28401" y="22029"/>
                </a:lnTo>
                <a:lnTo>
                  <a:pt x="27330" y="25018"/>
                </a:lnTo>
                <a:lnTo>
                  <a:pt x="25188" y="27534"/>
                </a:lnTo>
                <a:lnTo>
                  <a:pt x="23045" y="30049"/>
                </a:lnTo>
                <a:lnTo>
                  <a:pt x="20280" y="31307"/>
                </a:lnTo>
                <a:lnTo>
                  <a:pt x="13802" y="31307"/>
                </a:lnTo>
                <a:lnTo>
                  <a:pt x="15023" y="37098"/>
                </a:lnTo>
                <a:lnTo>
                  <a:pt x="16916" y="37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7701636" y="4025424"/>
            <a:ext cx="14982" cy="30574"/>
          </a:xfrm>
          <a:custGeom>
            <a:avLst/>
            <a:gdLst/>
            <a:ahLst/>
            <a:cxnLst/>
            <a:rect l="l" t="t" r="r" b="b"/>
            <a:pathLst>
              <a:path w="16480" h="34651">
                <a:moveTo>
                  <a:pt x="1494" y="25747"/>
                </a:moveTo>
                <a:lnTo>
                  <a:pt x="4484" y="29308"/>
                </a:lnTo>
                <a:lnTo>
                  <a:pt x="7473" y="32870"/>
                </a:lnTo>
                <a:lnTo>
                  <a:pt x="11472" y="34651"/>
                </a:lnTo>
                <a:lnTo>
                  <a:pt x="16480" y="34651"/>
                </a:lnTo>
                <a:lnTo>
                  <a:pt x="15259" y="28860"/>
                </a:lnTo>
                <a:lnTo>
                  <a:pt x="12637" y="27764"/>
                </a:lnTo>
                <a:lnTo>
                  <a:pt x="10481" y="25572"/>
                </a:lnTo>
                <a:lnTo>
                  <a:pt x="8327" y="23380"/>
                </a:lnTo>
                <a:lnTo>
                  <a:pt x="7249" y="20392"/>
                </a:lnTo>
                <a:lnTo>
                  <a:pt x="7249" y="12820"/>
                </a:lnTo>
                <a:lnTo>
                  <a:pt x="8837" y="0"/>
                </a:lnTo>
                <a:lnTo>
                  <a:pt x="6059" y="1631"/>
                </a:lnTo>
                <a:lnTo>
                  <a:pt x="3892" y="3885"/>
                </a:lnTo>
                <a:lnTo>
                  <a:pt x="2335" y="6762"/>
                </a:lnTo>
                <a:lnTo>
                  <a:pt x="778" y="9638"/>
                </a:lnTo>
                <a:lnTo>
                  <a:pt x="0" y="12858"/>
                </a:lnTo>
                <a:lnTo>
                  <a:pt x="0" y="21450"/>
                </a:lnTo>
                <a:lnTo>
                  <a:pt x="1494" y="25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7795460" y="4023264"/>
            <a:ext cx="34006" cy="52676"/>
          </a:xfrm>
          <a:custGeom>
            <a:avLst/>
            <a:gdLst/>
            <a:ahLst/>
            <a:cxnLst/>
            <a:rect l="l" t="t" r="r" b="b"/>
            <a:pathLst>
              <a:path w="37407" h="59700">
                <a:moveTo>
                  <a:pt x="7249" y="53312"/>
                </a:moveTo>
                <a:lnTo>
                  <a:pt x="7249" y="46089"/>
                </a:lnTo>
                <a:lnTo>
                  <a:pt x="11709" y="40124"/>
                </a:lnTo>
                <a:lnTo>
                  <a:pt x="20628" y="33997"/>
                </a:lnTo>
                <a:lnTo>
                  <a:pt x="23468" y="32054"/>
                </a:lnTo>
                <a:lnTo>
                  <a:pt x="25087" y="30933"/>
                </a:lnTo>
                <a:lnTo>
                  <a:pt x="27186" y="29234"/>
                </a:lnTo>
                <a:lnTo>
                  <a:pt x="29765" y="26955"/>
                </a:lnTo>
                <a:lnTo>
                  <a:pt x="32343" y="24676"/>
                </a:lnTo>
                <a:lnTo>
                  <a:pt x="34069" y="22490"/>
                </a:lnTo>
                <a:lnTo>
                  <a:pt x="34941" y="20398"/>
                </a:lnTo>
                <a:lnTo>
                  <a:pt x="35813" y="18306"/>
                </a:lnTo>
                <a:lnTo>
                  <a:pt x="36249" y="16226"/>
                </a:lnTo>
                <a:lnTo>
                  <a:pt x="36249" y="10274"/>
                </a:lnTo>
                <a:lnTo>
                  <a:pt x="34854" y="6942"/>
                </a:lnTo>
                <a:lnTo>
                  <a:pt x="32063" y="4165"/>
                </a:lnTo>
                <a:lnTo>
                  <a:pt x="29273" y="1388"/>
                </a:lnTo>
                <a:lnTo>
                  <a:pt x="24601" y="0"/>
                </a:lnTo>
                <a:lnTo>
                  <a:pt x="14462" y="0"/>
                </a:lnTo>
                <a:lnTo>
                  <a:pt x="11491" y="547"/>
                </a:lnTo>
                <a:lnTo>
                  <a:pt x="9136" y="1643"/>
                </a:lnTo>
                <a:lnTo>
                  <a:pt x="6782" y="2739"/>
                </a:lnTo>
                <a:lnTo>
                  <a:pt x="4914" y="4196"/>
                </a:lnTo>
                <a:lnTo>
                  <a:pt x="3531" y="6014"/>
                </a:lnTo>
                <a:lnTo>
                  <a:pt x="2148" y="7833"/>
                </a:lnTo>
                <a:lnTo>
                  <a:pt x="1457" y="9763"/>
                </a:lnTo>
                <a:lnTo>
                  <a:pt x="1457" y="12179"/>
                </a:lnTo>
                <a:lnTo>
                  <a:pt x="8408" y="12179"/>
                </a:lnTo>
                <a:lnTo>
                  <a:pt x="8408" y="11805"/>
                </a:lnTo>
                <a:lnTo>
                  <a:pt x="9180" y="8872"/>
                </a:lnTo>
                <a:lnTo>
                  <a:pt x="12269" y="6407"/>
                </a:lnTo>
                <a:lnTo>
                  <a:pt x="14636" y="5790"/>
                </a:lnTo>
                <a:lnTo>
                  <a:pt x="21338" y="5790"/>
                </a:lnTo>
                <a:lnTo>
                  <a:pt x="24029" y="6650"/>
                </a:lnTo>
                <a:lnTo>
                  <a:pt x="25897" y="8368"/>
                </a:lnTo>
                <a:lnTo>
                  <a:pt x="27766" y="10087"/>
                </a:lnTo>
                <a:lnTo>
                  <a:pt x="28700" y="12054"/>
                </a:lnTo>
                <a:lnTo>
                  <a:pt x="28700" y="16438"/>
                </a:lnTo>
                <a:lnTo>
                  <a:pt x="28003" y="18517"/>
                </a:lnTo>
                <a:lnTo>
                  <a:pt x="26607" y="20510"/>
                </a:lnTo>
                <a:lnTo>
                  <a:pt x="25187" y="22503"/>
                </a:lnTo>
                <a:lnTo>
                  <a:pt x="21861" y="25516"/>
                </a:lnTo>
                <a:lnTo>
                  <a:pt x="16629" y="29551"/>
                </a:lnTo>
                <a:lnTo>
                  <a:pt x="12705" y="32577"/>
                </a:lnTo>
                <a:lnTo>
                  <a:pt x="8121" y="36114"/>
                </a:lnTo>
                <a:lnTo>
                  <a:pt x="4858" y="39732"/>
                </a:lnTo>
                <a:lnTo>
                  <a:pt x="2915" y="43430"/>
                </a:lnTo>
                <a:lnTo>
                  <a:pt x="971" y="47129"/>
                </a:lnTo>
                <a:lnTo>
                  <a:pt x="0" y="50547"/>
                </a:lnTo>
                <a:lnTo>
                  <a:pt x="0" y="59700"/>
                </a:lnTo>
                <a:lnTo>
                  <a:pt x="37407" y="59700"/>
                </a:lnTo>
                <a:lnTo>
                  <a:pt x="37407" y="53312"/>
                </a:lnTo>
                <a:lnTo>
                  <a:pt x="7249" y="53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7846091" y="4024780"/>
            <a:ext cx="16986" cy="51161"/>
          </a:xfrm>
          <a:custGeom>
            <a:avLst/>
            <a:gdLst/>
            <a:ahLst/>
            <a:cxnLst/>
            <a:rect l="l" t="t" r="r" b="b"/>
            <a:pathLst>
              <a:path w="18685" h="57982">
                <a:moveTo>
                  <a:pt x="11734" y="7210"/>
                </a:moveTo>
                <a:lnTo>
                  <a:pt x="11734" y="57982"/>
                </a:lnTo>
                <a:lnTo>
                  <a:pt x="18685" y="57982"/>
                </a:lnTo>
                <a:lnTo>
                  <a:pt x="18685" y="0"/>
                </a:lnTo>
                <a:lnTo>
                  <a:pt x="11734" y="0"/>
                </a:lnTo>
                <a:lnTo>
                  <a:pt x="0" y="5417"/>
                </a:lnTo>
                <a:lnTo>
                  <a:pt x="0" y="11880"/>
                </a:lnTo>
                <a:lnTo>
                  <a:pt x="11734" y="7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7748156" y="4042714"/>
            <a:ext cx="18040" cy="31563"/>
          </a:xfrm>
          <a:custGeom>
            <a:avLst/>
            <a:gdLst/>
            <a:ahLst/>
            <a:cxnLst/>
            <a:rect l="l" t="t" r="r" b="b"/>
            <a:pathLst>
              <a:path w="19844" h="35771">
                <a:moveTo>
                  <a:pt x="7250" y="19240"/>
                </a:moveTo>
                <a:lnTo>
                  <a:pt x="7823" y="17123"/>
                </a:lnTo>
                <a:lnTo>
                  <a:pt x="8968" y="15055"/>
                </a:lnTo>
                <a:lnTo>
                  <a:pt x="10115" y="12988"/>
                </a:lnTo>
                <a:lnTo>
                  <a:pt x="11666" y="11407"/>
                </a:lnTo>
                <a:lnTo>
                  <a:pt x="13621" y="10311"/>
                </a:lnTo>
                <a:lnTo>
                  <a:pt x="15577" y="9215"/>
                </a:lnTo>
                <a:lnTo>
                  <a:pt x="17651" y="8667"/>
                </a:lnTo>
                <a:lnTo>
                  <a:pt x="19844" y="2876"/>
                </a:lnTo>
                <a:lnTo>
                  <a:pt x="16854" y="2876"/>
                </a:lnTo>
                <a:lnTo>
                  <a:pt x="14394" y="1917"/>
                </a:lnTo>
                <a:lnTo>
                  <a:pt x="12463" y="0"/>
                </a:lnTo>
                <a:lnTo>
                  <a:pt x="11248" y="5678"/>
                </a:lnTo>
                <a:lnTo>
                  <a:pt x="7461" y="7372"/>
                </a:lnTo>
                <a:lnTo>
                  <a:pt x="4640" y="9688"/>
                </a:lnTo>
                <a:lnTo>
                  <a:pt x="2784" y="12627"/>
                </a:lnTo>
                <a:lnTo>
                  <a:pt x="928" y="15566"/>
                </a:lnTo>
                <a:lnTo>
                  <a:pt x="0" y="18642"/>
                </a:lnTo>
                <a:lnTo>
                  <a:pt x="0" y="24869"/>
                </a:lnTo>
                <a:lnTo>
                  <a:pt x="822" y="27820"/>
                </a:lnTo>
                <a:lnTo>
                  <a:pt x="2466" y="30709"/>
                </a:lnTo>
                <a:lnTo>
                  <a:pt x="4110" y="33598"/>
                </a:lnTo>
                <a:lnTo>
                  <a:pt x="6334" y="35771"/>
                </a:lnTo>
                <a:lnTo>
                  <a:pt x="7250" y="23499"/>
                </a:lnTo>
                <a:lnTo>
                  <a:pt x="7250" y="19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7750264" y="4023264"/>
            <a:ext cx="34006" cy="54226"/>
          </a:xfrm>
          <a:custGeom>
            <a:avLst/>
            <a:gdLst/>
            <a:ahLst/>
            <a:cxnLst/>
            <a:rect l="l" t="t" r="r" b="b"/>
            <a:pathLst>
              <a:path w="37407" h="61456">
                <a:moveTo>
                  <a:pt x="27292" y="35030"/>
                </a:moveTo>
                <a:lnTo>
                  <a:pt x="28438" y="37098"/>
                </a:lnTo>
                <a:lnTo>
                  <a:pt x="29585" y="39165"/>
                </a:lnTo>
                <a:lnTo>
                  <a:pt x="30157" y="41282"/>
                </a:lnTo>
                <a:lnTo>
                  <a:pt x="30157" y="45541"/>
                </a:lnTo>
                <a:lnTo>
                  <a:pt x="29616" y="47584"/>
                </a:lnTo>
                <a:lnTo>
                  <a:pt x="28532" y="49576"/>
                </a:lnTo>
                <a:lnTo>
                  <a:pt x="27448" y="51569"/>
                </a:lnTo>
                <a:lnTo>
                  <a:pt x="25903" y="53075"/>
                </a:lnTo>
                <a:lnTo>
                  <a:pt x="23898" y="54096"/>
                </a:lnTo>
                <a:lnTo>
                  <a:pt x="21892" y="55118"/>
                </a:lnTo>
                <a:lnTo>
                  <a:pt x="19768" y="55628"/>
                </a:lnTo>
                <a:lnTo>
                  <a:pt x="15309" y="55628"/>
                </a:lnTo>
                <a:lnTo>
                  <a:pt x="13198" y="55118"/>
                </a:lnTo>
                <a:lnTo>
                  <a:pt x="11192" y="54096"/>
                </a:lnTo>
                <a:lnTo>
                  <a:pt x="9186" y="53075"/>
                </a:lnTo>
                <a:lnTo>
                  <a:pt x="7642" y="51569"/>
                </a:lnTo>
                <a:lnTo>
                  <a:pt x="6558" y="49576"/>
                </a:lnTo>
                <a:lnTo>
                  <a:pt x="5474" y="47584"/>
                </a:lnTo>
                <a:lnTo>
                  <a:pt x="4932" y="45541"/>
                </a:lnTo>
                <a:lnTo>
                  <a:pt x="4017" y="57814"/>
                </a:lnTo>
                <a:lnTo>
                  <a:pt x="6820" y="59271"/>
                </a:lnTo>
                <a:lnTo>
                  <a:pt x="9622" y="60728"/>
                </a:lnTo>
                <a:lnTo>
                  <a:pt x="13191" y="61456"/>
                </a:lnTo>
                <a:lnTo>
                  <a:pt x="21886" y="61456"/>
                </a:lnTo>
                <a:lnTo>
                  <a:pt x="25468" y="60728"/>
                </a:lnTo>
                <a:lnTo>
                  <a:pt x="28270" y="59271"/>
                </a:lnTo>
                <a:lnTo>
                  <a:pt x="31073" y="57814"/>
                </a:lnTo>
                <a:lnTo>
                  <a:pt x="33297" y="55641"/>
                </a:lnTo>
                <a:lnTo>
                  <a:pt x="34941" y="52752"/>
                </a:lnTo>
                <a:lnTo>
                  <a:pt x="36585" y="49862"/>
                </a:lnTo>
                <a:lnTo>
                  <a:pt x="37407" y="46911"/>
                </a:lnTo>
                <a:lnTo>
                  <a:pt x="37407" y="40684"/>
                </a:lnTo>
                <a:lnTo>
                  <a:pt x="36473" y="37608"/>
                </a:lnTo>
                <a:lnTo>
                  <a:pt x="34604" y="34669"/>
                </a:lnTo>
                <a:lnTo>
                  <a:pt x="32736" y="31730"/>
                </a:lnTo>
                <a:lnTo>
                  <a:pt x="29908" y="29414"/>
                </a:lnTo>
                <a:lnTo>
                  <a:pt x="26121" y="27720"/>
                </a:lnTo>
                <a:lnTo>
                  <a:pt x="29111" y="26251"/>
                </a:lnTo>
                <a:lnTo>
                  <a:pt x="31353" y="24445"/>
                </a:lnTo>
                <a:lnTo>
                  <a:pt x="32848" y="22303"/>
                </a:lnTo>
                <a:lnTo>
                  <a:pt x="34343" y="20161"/>
                </a:lnTo>
                <a:lnTo>
                  <a:pt x="35090" y="17696"/>
                </a:lnTo>
                <a:lnTo>
                  <a:pt x="35090" y="12191"/>
                </a:lnTo>
                <a:lnTo>
                  <a:pt x="34349" y="9645"/>
                </a:lnTo>
                <a:lnTo>
                  <a:pt x="32867" y="7266"/>
                </a:lnTo>
                <a:lnTo>
                  <a:pt x="31385" y="4887"/>
                </a:lnTo>
                <a:lnTo>
                  <a:pt x="29229" y="3082"/>
                </a:lnTo>
                <a:lnTo>
                  <a:pt x="26402" y="1849"/>
                </a:lnTo>
                <a:lnTo>
                  <a:pt x="23574" y="616"/>
                </a:lnTo>
                <a:lnTo>
                  <a:pt x="20616" y="0"/>
                </a:lnTo>
                <a:lnTo>
                  <a:pt x="14462" y="0"/>
                </a:lnTo>
                <a:lnTo>
                  <a:pt x="11516" y="610"/>
                </a:lnTo>
                <a:lnTo>
                  <a:pt x="8688" y="1830"/>
                </a:lnTo>
                <a:lnTo>
                  <a:pt x="5860" y="3051"/>
                </a:lnTo>
                <a:lnTo>
                  <a:pt x="3705" y="4857"/>
                </a:lnTo>
                <a:lnTo>
                  <a:pt x="2223" y="7247"/>
                </a:lnTo>
                <a:lnTo>
                  <a:pt x="741" y="9638"/>
                </a:lnTo>
                <a:lnTo>
                  <a:pt x="0" y="12191"/>
                </a:lnTo>
                <a:lnTo>
                  <a:pt x="0" y="17696"/>
                </a:lnTo>
                <a:lnTo>
                  <a:pt x="747" y="20161"/>
                </a:lnTo>
                <a:lnTo>
                  <a:pt x="2242" y="22303"/>
                </a:lnTo>
                <a:lnTo>
                  <a:pt x="3736" y="24445"/>
                </a:lnTo>
                <a:lnTo>
                  <a:pt x="5966" y="26251"/>
                </a:lnTo>
                <a:lnTo>
                  <a:pt x="8931" y="27720"/>
                </a:lnTo>
                <a:lnTo>
                  <a:pt x="10146" y="22042"/>
                </a:lnTo>
                <a:lnTo>
                  <a:pt x="8215" y="20124"/>
                </a:lnTo>
                <a:lnTo>
                  <a:pt x="7249" y="17870"/>
                </a:lnTo>
                <a:lnTo>
                  <a:pt x="7249" y="12440"/>
                </a:lnTo>
                <a:lnTo>
                  <a:pt x="8289" y="10149"/>
                </a:lnTo>
                <a:lnTo>
                  <a:pt x="10370" y="8406"/>
                </a:lnTo>
                <a:lnTo>
                  <a:pt x="12450" y="6662"/>
                </a:lnTo>
                <a:lnTo>
                  <a:pt x="14835" y="5790"/>
                </a:lnTo>
                <a:lnTo>
                  <a:pt x="20242" y="5790"/>
                </a:lnTo>
                <a:lnTo>
                  <a:pt x="22640" y="6662"/>
                </a:lnTo>
                <a:lnTo>
                  <a:pt x="24720" y="8406"/>
                </a:lnTo>
                <a:lnTo>
                  <a:pt x="26800" y="10149"/>
                </a:lnTo>
                <a:lnTo>
                  <a:pt x="27841" y="12440"/>
                </a:lnTo>
                <a:lnTo>
                  <a:pt x="27841" y="17870"/>
                </a:lnTo>
                <a:lnTo>
                  <a:pt x="26869" y="20124"/>
                </a:lnTo>
                <a:lnTo>
                  <a:pt x="24926" y="22042"/>
                </a:lnTo>
                <a:lnTo>
                  <a:pt x="22982" y="23960"/>
                </a:lnTo>
                <a:lnTo>
                  <a:pt x="20516" y="24918"/>
                </a:lnTo>
                <a:lnTo>
                  <a:pt x="17526" y="24918"/>
                </a:lnTo>
                <a:lnTo>
                  <a:pt x="15334" y="30709"/>
                </a:lnTo>
                <a:lnTo>
                  <a:pt x="19719" y="30709"/>
                </a:lnTo>
                <a:lnTo>
                  <a:pt x="21799" y="31257"/>
                </a:lnTo>
                <a:lnTo>
                  <a:pt x="23767" y="32353"/>
                </a:lnTo>
                <a:lnTo>
                  <a:pt x="25735" y="33449"/>
                </a:lnTo>
                <a:lnTo>
                  <a:pt x="27292" y="350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7638593" y="4061223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5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5070819" y="4120781"/>
            <a:ext cx="153944" cy="54226"/>
          </a:xfrm>
          <a:custGeom>
            <a:avLst/>
            <a:gdLst/>
            <a:ahLst/>
            <a:cxnLst/>
            <a:rect l="l" t="t" r="r" b="b"/>
            <a:pathLst>
              <a:path w="169338" h="61456">
                <a:moveTo>
                  <a:pt x="165028" y="48063"/>
                </a:moveTo>
                <a:lnTo>
                  <a:pt x="162836" y="43019"/>
                </a:lnTo>
                <a:lnTo>
                  <a:pt x="164237" y="58698"/>
                </a:lnTo>
                <a:lnTo>
                  <a:pt x="169338" y="61456"/>
                </a:lnTo>
                <a:lnTo>
                  <a:pt x="167220" y="53106"/>
                </a:lnTo>
                <a:lnTo>
                  <a:pt x="165028" y="48063"/>
                </a:lnTo>
                <a:close/>
              </a:path>
              <a:path w="169338" h="61456">
                <a:moveTo>
                  <a:pt x="154490" y="30709"/>
                </a:moveTo>
                <a:lnTo>
                  <a:pt x="154490" y="40174"/>
                </a:lnTo>
                <a:lnTo>
                  <a:pt x="156439" y="47664"/>
                </a:lnTo>
                <a:lnTo>
                  <a:pt x="160338" y="53181"/>
                </a:lnTo>
                <a:lnTo>
                  <a:pt x="164237" y="58698"/>
                </a:lnTo>
                <a:lnTo>
                  <a:pt x="162836" y="43019"/>
                </a:lnTo>
                <a:lnTo>
                  <a:pt x="161739" y="37235"/>
                </a:lnTo>
                <a:lnTo>
                  <a:pt x="161739" y="24209"/>
                </a:lnTo>
                <a:lnTo>
                  <a:pt x="162836" y="18430"/>
                </a:lnTo>
                <a:lnTo>
                  <a:pt x="165028" y="13374"/>
                </a:lnTo>
                <a:lnTo>
                  <a:pt x="167220" y="8318"/>
                </a:lnTo>
                <a:lnTo>
                  <a:pt x="170758" y="5790"/>
                </a:lnTo>
                <a:lnTo>
                  <a:pt x="180549" y="5790"/>
                </a:lnTo>
                <a:lnTo>
                  <a:pt x="184099" y="8318"/>
                </a:lnTo>
                <a:lnTo>
                  <a:pt x="186292" y="13374"/>
                </a:lnTo>
                <a:lnTo>
                  <a:pt x="188484" y="18430"/>
                </a:lnTo>
                <a:lnTo>
                  <a:pt x="189580" y="24209"/>
                </a:lnTo>
                <a:lnTo>
                  <a:pt x="189580" y="37235"/>
                </a:lnTo>
                <a:lnTo>
                  <a:pt x="188484" y="43019"/>
                </a:lnTo>
                <a:lnTo>
                  <a:pt x="186292" y="48063"/>
                </a:lnTo>
                <a:lnTo>
                  <a:pt x="184099" y="53106"/>
                </a:lnTo>
                <a:lnTo>
                  <a:pt x="180549" y="55628"/>
                </a:lnTo>
                <a:lnTo>
                  <a:pt x="170758" y="55628"/>
                </a:lnTo>
                <a:lnTo>
                  <a:pt x="167220" y="53106"/>
                </a:lnTo>
                <a:lnTo>
                  <a:pt x="169338" y="61456"/>
                </a:lnTo>
                <a:lnTo>
                  <a:pt x="181969" y="61456"/>
                </a:lnTo>
                <a:lnTo>
                  <a:pt x="187083" y="58698"/>
                </a:lnTo>
                <a:lnTo>
                  <a:pt x="190982" y="53181"/>
                </a:lnTo>
                <a:lnTo>
                  <a:pt x="194881" y="47664"/>
                </a:lnTo>
                <a:lnTo>
                  <a:pt x="196830" y="40174"/>
                </a:lnTo>
                <a:lnTo>
                  <a:pt x="196830" y="21245"/>
                </a:lnTo>
                <a:lnTo>
                  <a:pt x="194881" y="13761"/>
                </a:lnTo>
                <a:lnTo>
                  <a:pt x="190982" y="8256"/>
                </a:lnTo>
                <a:lnTo>
                  <a:pt x="187083" y="2752"/>
                </a:lnTo>
                <a:lnTo>
                  <a:pt x="181969" y="0"/>
                </a:lnTo>
                <a:lnTo>
                  <a:pt x="169338" y="0"/>
                </a:lnTo>
                <a:lnTo>
                  <a:pt x="164237" y="2752"/>
                </a:lnTo>
                <a:lnTo>
                  <a:pt x="160338" y="8256"/>
                </a:lnTo>
                <a:lnTo>
                  <a:pt x="156439" y="13761"/>
                </a:lnTo>
                <a:lnTo>
                  <a:pt x="154490" y="21245"/>
                </a:lnTo>
                <a:lnTo>
                  <a:pt x="154490" y="30709"/>
                </a:lnTo>
                <a:close/>
              </a:path>
              <a:path w="169338" h="61456">
                <a:moveTo>
                  <a:pt x="0" y="33324"/>
                </a:moveTo>
                <a:lnTo>
                  <a:pt x="0" y="39115"/>
                </a:lnTo>
                <a:lnTo>
                  <a:pt x="23207" y="39115"/>
                </a:lnTo>
                <a:lnTo>
                  <a:pt x="23207" y="33324"/>
                </a:lnTo>
                <a:lnTo>
                  <a:pt x="0" y="33324"/>
                </a:lnTo>
                <a:close/>
              </a:path>
              <a:path w="169338" h="61456">
                <a:moveTo>
                  <a:pt x="45654" y="8929"/>
                </a:moveTo>
                <a:lnTo>
                  <a:pt x="45654" y="59700"/>
                </a:lnTo>
                <a:lnTo>
                  <a:pt x="52605" y="59700"/>
                </a:lnTo>
                <a:lnTo>
                  <a:pt x="52605" y="1718"/>
                </a:lnTo>
                <a:lnTo>
                  <a:pt x="45654" y="1718"/>
                </a:lnTo>
                <a:lnTo>
                  <a:pt x="33920" y="7135"/>
                </a:lnTo>
                <a:lnTo>
                  <a:pt x="33920" y="13599"/>
                </a:lnTo>
                <a:lnTo>
                  <a:pt x="45654" y="8929"/>
                </a:lnTo>
                <a:close/>
              </a:path>
              <a:path w="169338" h="61456">
                <a:moveTo>
                  <a:pt x="80272" y="49837"/>
                </a:moveTo>
                <a:lnTo>
                  <a:pt x="80272" y="59700"/>
                </a:lnTo>
                <a:lnTo>
                  <a:pt x="90137" y="59700"/>
                </a:lnTo>
                <a:lnTo>
                  <a:pt x="90137" y="49837"/>
                </a:lnTo>
                <a:lnTo>
                  <a:pt x="80272" y="49837"/>
                </a:lnTo>
                <a:close/>
              </a:path>
              <a:path w="169338" h="61456">
                <a:moveTo>
                  <a:pt x="122999" y="37098"/>
                </a:moveTo>
                <a:lnTo>
                  <a:pt x="124767" y="36824"/>
                </a:lnTo>
                <a:lnTo>
                  <a:pt x="128056" y="35728"/>
                </a:lnTo>
                <a:lnTo>
                  <a:pt x="131363" y="33792"/>
                </a:lnTo>
                <a:lnTo>
                  <a:pt x="134696" y="31021"/>
                </a:lnTo>
                <a:lnTo>
                  <a:pt x="136390" y="28804"/>
                </a:lnTo>
                <a:lnTo>
                  <a:pt x="136427" y="35317"/>
                </a:lnTo>
                <a:lnTo>
                  <a:pt x="135754" y="39645"/>
                </a:lnTo>
                <a:lnTo>
                  <a:pt x="134409" y="43841"/>
                </a:lnTo>
                <a:lnTo>
                  <a:pt x="133064" y="48038"/>
                </a:lnTo>
                <a:lnTo>
                  <a:pt x="131239" y="51058"/>
                </a:lnTo>
                <a:lnTo>
                  <a:pt x="128934" y="52901"/>
                </a:lnTo>
                <a:lnTo>
                  <a:pt x="126630" y="54744"/>
                </a:lnTo>
                <a:lnTo>
                  <a:pt x="123933" y="55666"/>
                </a:lnTo>
                <a:lnTo>
                  <a:pt x="118228" y="55666"/>
                </a:lnTo>
                <a:lnTo>
                  <a:pt x="116272" y="55149"/>
                </a:lnTo>
                <a:lnTo>
                  <a:pt x="113681" y="53082"/>
                </a:lnTo>
                <a:lnTo>
                  <a:pt x="113033" y="50435"/>
                </a:lnTo>
                <a:lnTo>
                  <a:pt x="106082" y="50435"/>
                </a:lnTo>
                <a:lnTo>
                  <a:pt x="106082" y="53574"/>
                </a:lnTo>
                <a:lnTo>
                  <a:pt x="107328" y="56039"/>
                </a:lnTo>
                <a:lnTo>
                  <a:pt x="109819" y="58206"/>
                </a:lnTo>
                <a:lnTo>
                  <a:pt x="112311" y="60373"/>
                </a:lnTo>
                <a:lnTo>
                  <a:pt x="116023" y="61456"/>
                </a:lnTo>
                <a:lnTo>
                  <a:pt x="128206" y="61456"/>
                </a:lnTo>
                <a:lnTo>
                  <a:pt x="133774" y="58642"/>
                </a:lnTo>
                <a:lnTo>
                  <a:pt x="137660" y="53013"/>
                </a:lnTo>
                <a:lnTo>
                  <a:pt x="141547" y="47384"/>
                </a:lnTo>
                <a:lnTo>
                  <a:pt x="143490" y="39825"/>
                </a:lnTo>
                <a:lnTo>
                  <a:pt x="143490" y="23661"/>
                </a:lnTo>
                <a:lnTo>
                  <a:pt x="142631" y="18063"/>
                </a:lnTo>
                <a:lnTo>
                  <a:pt x="140912" y="13543"/>
                </a:lnTo>
                <a:lnTo>
                  <a:pt x="139192" y="9022"/>
                </a:lnTo>
                <a:lnTo>
                  <a:pt x="136658" y="5635"/>
                </a:lnTo>
                <a:lnTo>
                  <a:pt x="133307" y="3381"/>
                </a:lnTo>
                <a:lnTo>
                  <a:pt x="129956" y="1127"/>
                </a:lnTo>
                <a:lnTo>
                  <a:pt x="126374" y="0"/>
                </a:lnTo>
                <a:lnTo>
                  <a:pt x="119274" y="0"/>
                </a:lnTo>
                <a:lnTo>
                  <a:pt x="116241" y="815"/>
                </a:lnTo>
                <a:lnTo>
                  <a:pt x="113463" y="2447"/>
                </a:lnTo>
                <a:lnTo>
                  <a:pt x="111875" y="15267"/>
                </a:lnTo>
                <a:lnTo>
                  <a:pt x="112896" y="12110"/>
                </a:lnTo>
                <a:lnTo>
                  <a:pt x="114939" y="9582"/>
                </a:lnTo>
                <a:lnTo>
                  <a:pt x="116982" y="7054"/>
                </a:lnTo>
                <a:lnTo>
                  <a:pt x="119511" y="5790"/>
                </a:lnTo>
                <a:lnTo>
                  <a:pt x="124693" y="5790"/>
                </a:lnTo>
                <a:lnTo>
                  <a:pt x="126704" y="6320"/>
                </a:lnTo>
                <a:lnTo>
                  <a:pt x="128561" y="7378"/>
                </a:lnTo>
                <a:lnTo>
                  <a:pt x="130417" y="8437"/>
                </a:lnTo>
                <a:lnTo>
                  <a:pt x="131868" y="9999"/>
                </a:lnTo>
                <a:lnTo>
                  <a:pt x="132914" y="12067"/>
                </a:lnTo>
                <a:lnTo>
                  <a:pt x="133961" y="14134"/>
                </a:lnTo>
                <a:lnTo>
                  <a:pt x="134484" y="16301"/>
                </a:lnTo>
                <a:lnTo>
                  <a:pt x="134484" y="22029"/>
                </a:lnTo>
                <a:lnTo>
                  <a:pt x="133413" y="25018"/>
                </a:lnTo>
                <a:lnTo>
                  <a:pt x="131270" y="27534"/>
                </a:lnTo>
                <a:lnTo>
                  <a:pt x="129127" y="30049"/>
                </a:lnTo>
                <a:lnTo>
                  <a:pt x="126362" y="31307"/>
                </a:lnTo>
                <a:lnTo>
                  <a:pt x="119884" y="31307"/>
                </a:lnTo>
                <a:lnTo>
                  <a:pt x="121105" y="37098"/>
                </a:lnTo>
                <a:lnTo>
                  <a:pt x="122999" y="37098"/>
                </a:lnTo>
                <a:close/>
              </a:path>
              <a:path w="169338" h="61456">
                <a:moveTo>
                  <a:pt x="106120" y="28194"/>
                </a:moveTo>
                <a:lnTo>
                  <a:pt x="109109" y="31755"/>
                </a:lnTo>
                <a:lnTo>
                  <a:pt x="112099" y="35317"/>
                </a:lnTo>
                <a:lnTo>
                  <a:pt x="116097" y="37098"/>
                </a:lnTo>
                <a:lnTo>
                  <a:pt x="121105" y="37098"/>
                </a:lnTo>
                <a:lnTo>
                  <a:pt x="119884" y="31307"/>
                </a:lnTo>
                <a:lnTo>
                  <a:pt x="117262" y="30211"/>
                </a:lnTo>
                <a:lnTo>
                  <a:pt x="115107" y="28019"/>
                </a:lnTo>
                <a:lnTo>
                  <a:pt x="112952" y="25828"/>
                </a:lnTo>
                <a:lnTo>
                  <a:pt x="111875" y="22839"/>
                </a:lnTo>
                <a:lnTo>
                  <a:pt x="111875" y="15267"/>
                </a:lnTo>
                <a:lnTo>
                  <a:pt x="113463" y="2447"/>
                </a:lnTo>
                <a:lnTo>
                  <a:pt x="110685" y="4078"/>
                </a:lnTo>
                <a:lnTo>
                  <a:pt x="108517" y="6332"/>
                </a:lnTo>
                <a:lnTo>
                  <a:pt x="106960" y="9209"/>
                </a:lnTo>
                <a:lnTo>
                  <a:pt x="105403" y="12085"/>
                </a:lnTo>
                <a:lnTo>
                  <a:pt x="104625" y="15305"/>
                </a:lnTo>
                <a:lnTo>
                  <a:pt x="104625" y="23897"/>
                </a:lnTo>
                <a:lnTo>
                  <a:pt x="106120" y="281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5070820" y="4152739"/>
            <a:ext cx="21097" cy="0"/>
          </a:xfrm>
          <a:custGeom>
            <a:avLst/>
            <a:gdLst/>
            <a:ahLst/>
            <a:cxnLst/>
            <a:rect l="l" t="t" r="r" b="b"/>
            <a:pathLst>
              <a:path w="23207">
                <a:moveTo>
                  <a:pt x="0" y="0"/>
                </a:moveTo>
                <a:lnTo>
                  <a:pt x="23207" y="0"/>
                </a:lnTo>
              </a:path>
            </a:pathLst>
          </a:custGeom>
          <a:ln w="70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5143794" y="4169106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5786640" y="4120781"/>
            <a:ext cx="34006" cy="54226"/>
          </a:xfrm>
          <a:custGeom>
            <a:avLst/>
            <a:gdLst/>
            <a:ahLst/>
            <a:cxnLst/>
            <a:rect l="l" t="t" r="r" b="b"/>
            <a:pathLst>
              <a:path w="37407" h="61456">
                <a:moveTo>
                  <a:pt x="27292" y="35030"/>
                </a:moveTo>
                <a:lnTo>
                  <a:pt x="28438" y="37098"/>
                </a:lnTo>
                <a:lnTo>
                  <a:pt x="29585" y="39165"/>
                </a:lnTo>
                <a:lnTo>
                  <a:pt x="30157" y="41282"/>
                </a:lnTo>
                <a:lnTo>
                  <a:pt x="30157" y="45541"/>
                </a:lnTo>
                <a:lnTo>
                  <a:pt x="29616" y="47584"/>
                </a:lnTo>
                <a:lnTo>
                  <a:pt x="28532" y="49576"/>
                </a:lnTo>
                <a:lnTo>
                  <a:pt x="27448" y="51569"/>
                </a:lnTo>
                <a:lnTo>
                  <a:pt x="25904" y="53075"/>
                </a:lnTo>
                <a:lnTo>
                  <a:pt x="23898" y="54096"/>
                </a:lnTo>
                <a:lnTo>
                  <a:pt x="21892" y="55118"/>
                </a:lnTo>
                <a:lnTo>
                  <a:pt x="19768" y="55628"/>
                </a:lnTo>
                <a:lnTo>
                  <a:pt x="15309" y="55628"/>
                </a:lnTo>
                <a:lnTo>
                  <a:pt x="13198" y="55118"/>
                </a:lnTo>
                <a:lnTo>
                  <a:pt x="11192" y="54096"/>
                </a:lnTo>
                <a:lnTo>
                  <a:pt x="9186" y="53075"/>
                </a:lnTo>
                <a:lnTo>
                  <a:pt x="7642" y="51569"/>
                </a:lnTo>
                <a:lnTo>
                  <a:pt x="6558" y="49576"/>
                </a:lnTo>
                <a:lnTo>
                  <a:pt x="5474" y="47584"/>
                </a:lnTo>
                <a:lnTo>
                  <a:pt x="4932" y="45541"/>
                </a:lnTo>
                <a:lnTo>
                  <a:pt x="4017" y="57814"/>
                </a:lnTo>
                <a:lnTo>
                  <a:pt x="6820" y="59271"/>
                </a:lnTo>
                <a:lnTo>
                  <a:pt x="9622" y="60728"/>
                </a:lnTo>
                <a:lnTo>
                  <a:pt x="13191" y="61456"/>
                </a:lnTo>
                <a:lnTo>
                  <a:pt x="21886" y="61456"/>
                </a:lnTo>
                <a:lnTo>
                  <a:pt x="25468" y="60728"/>
                </a:lnTo>
                <a:lnTo>
                  <a:pt x="28270" y="59271"/>
                </a:lnTo>
                <a:lnTo>
                  <a:pt x="31073" y="57814"/>
                </a:lnTo>
                <a:lnTo>
                  <a:pt x="33297" y="55641"/>
                </a:lnTo>
                <a:lnTo>
                  <a:pt x="34941" y="52752"/>
                </a:lnTo>
                <a:lnTo>
                  <a:pt x="36585" y="49862"/>
                </a:lnTo>
                <a:lnTo>
                  <a:pt x="37407" y="46911"/>
                </a:lnTo>
                <a:lnTo>
                  <a:pt x="37407" y="40684"/>
                </a:lnTo>
                <a:lnTo>
                  <a:pt x="36473" y="37608"/>
                </a:lnTo>
                <a:lnTo>
                  <a:pt x="34605" y="34669"/>
                </a:lnTo>
                <a:lnTo>
                  <a:pt x="32736" y="31730"/>
                </a:lnTo>
                <a:lnTo>
                  <a:pt x="29908" y="29414"/>
                </a:lnTo>
                <a:lnTo>
                  <a:pt x="26121" y="27720"/>
                </a:lnTo>
                <a:lnTo>
                  <a:pt x="29111" y="26251"/>
                </a:lnTo>
                <a:lnTo>
                  <a:pt x="31353" y="24445"/>
                </a:lnTo>
                <a:lnTo>
                  <a:pt x="32848" y="22303"/>
                </a:lnTo>
                <a:lnTo>
                  <a:pt x="34343" y="20161"/>
                </a:lnTo>
                <a:lnTo>
                  <a:pt x="35090" y="17696"/>
                </a:lnTo>
                <a:lnTo>
                  <a:pt x="35090" y="12191"/>
                </a:lnTo>
                <a:lnTo>
                  <a:pt x="34349" y="9645"/>
                </a:lnTo>
                <a:lnTo>
                  <a:pt x="32867" y="7266"/>
                </a:lnTo>
                <a:lnTo>
                  <a:pt x="31385" y="4887"/>
                </a:lnTo>
                <a:lnTo>
                  <a:pt x="29229" y="3082"/>
                </a:lnTo>
                <a:lnTo>
                  <a:pt x="26402" y="1849"/>
                </a:lnTo>
                <a:lnTo>
                  <a:pt x="23574" y="616"/>
                </a:lnTo>
                <a:lnTo>
                  <a:pt x="20615" y="0"/>
                </a:lnTo>
                <a:lnTo>
                  <a:pt x="14462" y="0"/>
                </a:lnTo>
                <a:lnTo>
                  <a:pt x="11516" y="610"/>
                </a:lnTo>
                <a:lnTo>
                  <a:pt x="8688" y="1830"/>
                </a:lnTo>
                <a:lnTo>
                  <a:pt x="5860" y="3051"/>
                </a:lnTo>
                <a:lnTo>
                  <a:pt x="3705" y="4856"/>
                </a:lnTo>
                <a:lnTo>
                  <a:pt x="2223" y="7247"/>
                </a:lnTo>
                <a:lnTo>
                  <a:pt x="741" y="9638"/>
                </a:lnTo>
                <a:lnTo>
                  <a:pt x="0" y="12191"/>
                </a:lnTo>
                <a:lnTo>
                  <a:pt x="0" y="17696"/>
                </a:lnTo>
                <a:lnTo>
                  <a:pt x="747" y="20161"/>
                </a:lnTo>
                <a:lnTo>
                  <a:pt x="2242" y="22303"/>
                </a:lnTo>
                <a:lnTo>
                  <a:pt x="3737" y="24445"/>
                </a:lnTo>
                <a:lnTo>
                  <a:pt x="5966" y="26251"/>
                </a:lnTo>
                <a:lnTo>
                  <a:pt x="8931" y="27720"/>
                </a:lnTo>
                <a:lnTo>
                  <a:pt x="10146" y="22042"/>
                </a:lnTo>
                <a:lnTo>
                  <a:pt x="8215" y="20124"/>
                </a:lnTo>
                <a:lnTo>
                  <a:pt x="7249" y="17870"/>
                </a:lnTo>
                <a:lnTo>
                  <a:pt x="7249" y="12440"/>
                </a:lnTo>
                <a:lnTo>
                  <a:pt x="8290" y="10149"/>
                </a:lnTo>
                <a:lnTo>
                  <a:pt x="10370" y="8406"/>
                </a:lnTo>
                <a:lnTo>
                  <a:pt x="12450" y="6662"/>
                </a:lnTo>
                <a:lnTo>
                  <a:pt x="14836" y="5790"/>
                </a:lnTo>
                <a:lnTo>
                  <a:pt x="20242" y="5790"/>
                </a:lnTo>
                <a:lnTo>
                  <a:pt x="22640" y="6662"/>
                </a:lnTo>
                <a:lnTo>
                  <a:pt x="24720" y="8406"/>
                </a:lnTo>
                <a:lnTo>
                  <a:pt x="26800" y="10149"/>
                </a:lnTo>
                <a:lnTo>
                  <a:pt x="27840" y="12440"/>
                </a:lnTo>
                <a:lnTo>
                  <a:pt x="27840" y="17870"/>
                </a:lnTo>
                <a:lnTo>
                  <a:pt x="26869" y="20124"/>
                </a:lnTo>
                <a:lnTo>
                  <a:pt x="24926" y="22042"/>
                </a:lnTo>
                <a:lnTo>
                  <a:pt x="22982" y="23960"/>
                </a:lnTo>
                <a:lnTo>
                  <a:pt x="20516" y="24918"/>
                </a:lnTo>
                <a:lnTo>
                  <a:pt x="17526" y="24918"/>
                </a:lnTo>
                <a:lnTo>
                  <a:pt x="15334" y="30709"/>
                </a:lnTo>
                <a:lnTo>
                  <a:pt x="19719" y="30709"/>
                </a:lnTo>
                <a:lnTo>
                  <a:pt x="21799" y="31257"/>
                </a:lnTo>
                <a:lnTo>
                  <a:pt x="23767" y="32353"/>
                </a:lnTo>
                <a:lnTo>
                  <a:pt x="25735" y="33449"/>
                </a:lnTo>
                <a:lnTo>
                  <a:pt x="27292" y="350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5628584" y="4158740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5620996" y="4120781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5669489" y="4169106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5698161" y="4158740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5690574" y="4120781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5739066" y="4120781"/>
            <a:ext cx="34006" cy="52676"/>
          </a:xfrm>
          <a:custGeom>
            <a:avLst/>
            <a:gdLst/>
            <a:ahLst/>
            <a:cxnLst/>
            <a:rect l="l" t="t" r="r" b="b"/>
            <a:pathLst>
              <a:path w="37407" h="59700">
                <a:moveTo>
                  <a:pt x="7249" y="53312"/>
                </a:moveTo>
                <a:lnTo>
                  <a:pt x="7249" y="46089"/>
                </a:lnTo>
                <a:lnTo>
                  <a:pt x="11709" y="40124"/>
                </a:lnTo>
                <a:lnTo>
                  <a:pt x="20628" y="33997"/>
                </a:lnTo>
                <a:lnTo>
                  <a:pt x="23468" y="32054"/>
                </a:lnTo>
                <a:lnTo>
                  <a:pt x="25087" y="30933"/>
                </a:lnTo>
                <a:lnTo>
                  <a:pt x="27187" y="29234"/>
                </a:lnTo>
                <a:lnTo>
                  <a:pt x="29765" y="26955"/>
                </a:lnTo>
                <a:lnTo>
                  <a:pt x="32344" y="24676"/>
                </a:lnTo>
                <a:lnTo>
                  <a:pt x="34069" y="22490"/>
                </a:lnTo>
                <a:lnTo>
                  <a:pt x="34941" y="20398"/>
                </a:lnTo>
                <a:lnTo>
                  <a:pt x="35813" y="18306"/>
                </a:lnTo>
                <a:lnTo>
                  <a:pt x="36249" y="16226"/>
                </a:lnTo>
                <a:lnTo>
                  <a:pt x="36249" y="10274"/>
                </a:lnTo>
                <a:lnTo>
                  <a:pt x="34854" y="6942"/>
                </a:lnTo>
                <a:lnTo>
                  <a:pt x="32063" y="4165"/>
                </a:lnTo>
                <a:lnTo>
                  <a:pt x="29273" y="1388"/>
                </a:lnTo>
                <a:lnTo>
                  <a:pt x="24602" y="0"/>
                </a:lnTo>
                <a:lnTo>
                  <a:pt x="14462" y="0"/>
                </a:lnTo>
                <a:lnTo>
                  <a:pt x="11491" y="548"/>
                </a:lnTo>
                <a:lnTo>
                  <a:pt x="9137" y="1643"/>
                </a:lnTo>
                <a:lnTo>
                  <a:pt x="6782" y="2739"/>
                </a:lnTo>
                <a:lnTo>
                  <a:pt x="4914" y="4196"/>
                </a:lnTo>
                <a:lnTo>
                  <a:pt x="3531" y="6014"/>
                </a:lnTo>
                <a:lnTo>
                  <a:pt x="2148" y="7833"/>
                </a:lnTo>
                <a:lnTo>
                  <a:pt x="1457" y="9763"/>
                </a:lnTo>
                <a:lnTo>
                  <a:pt x="1457" y="12179"/>
                </a:lnTo>
                <a:lnTo>
                  <a:pt x="8408" y="12179"/>
                </a:lnTo>
                <a:lnTo>
                  <a:pt x="8408" y="11805"/>
                </a:lnTo>
                <a:lnTo>
                  <a:pt x="9180" y="8872"/>
                </a:lnTo>
                <a:lnTo>
                  <a:pt x="12269" y="6407"/>
                </a:lnTo>
                <a:lnTo>
                  <a:pt x="14636" y="5790"/>
                </a:lnTo>
                <a:lnTo>
                  <a:pt x="21338" y="5790"/>
                </a:lnTo>
                <a:lnTo>
                  <a:pt x="24029" y="6650"/>
                </a:lnTo>
                <a:lnTo>
                  <a:pt x="25897" y="8368"/>
                </a:lnTo>
                <a:lnTo>
                  <a:pt x="27766" y="10087"/>
                </a:lnTo>
                <a:lnTo>
                  <a:pt x="28700" y="12054"/>
                </a:lnTo>
                <a:lnTo>
                  <a:pt x="28700" y="16438"/>
                </a:lnTo>
                <a:lnTo>
                  <a:pt x="28003" y="18517"/>
                </a:lnTo>
                <a:lnTo>
                  <a:pt x="26607" y="20510"/>
                </a:lnTo>
                <a:lnTo>
                  <a:pt x="25187" y="22503"/>
                </a:lnTo>
                <a:lnTo>
                  <a:pt x="21861" y="25516"/>
                </a:lnTo>
                <a:lnTo>
                  <a:pt x="16629" y="29551"/>
                </a:lnTo>
                <a:lnTo>
                  <a:pt x="12705" y="32577"/>
                </a:lnTo>
                <a:lnTo>
                  <a:pt x="8121" y="36114"/>
                </a:lnTo>
                <a:lnTo>
                  <a:pt x="4858" y="39732"/>
                </a:lnTo>
                <a:lnTo>
                  <a:pt x="2914" y="43430"/>
                </a:lnTo>
                <a:lnTo>
                  <a:pt x="971" y="47129"/>
                </a:lnTo>
                <a:lnTo>
                  <a:pt x="0" y="50547"/>
                </a:lnTo>
                <a:lnTo>
                  <a:pt x="0" y="59700"/>
                </a:lnTo>
                <a:lnTo>
                  <a:pt x="37407" y="59700"/>
                </a:lnTo>
                <a:lnTo>
                  <a:pt x="37407" y="53312"/>
                </a:lnTo>
                <a:lnTo>
                  <a:pt x="7249" y="53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5831054" y="4122297"/>
            <a:ext cx="35570" cy="51161"/>
          </a:xfrm>
          <a:custGeom>
            <a:avLst/>
            <a:gdLst/>
            <a:ahLst/>
            <a:cxnLst/>
            <a:rect l="l" t="t" r="r" b="b"/>
            <a:pathLst>
              <a:path w="39127" h="57982">
                <a:moveTo>
                  <a:pt x="15060" y="57982"/>
                </a:moveTo>
                <a:lnTo>
                  <a:pt x="15060" y="52615"/>
                </a:lnTo>
                <a:lnTo>
                  <a:pt x="15402" y="49688"/>
                </a:lnTo>
                <a:lnTo>
                  <a:pt x="16088" y="46326"/>
                </a:lnTo>
                <a:lnTo>
                  <a:pt x="16773" y="42963"/>
                </a:lnTo>
                <a:lnTo>
                  <a:pt x="18890" y="38032"/>
                </a:lnTo>
                <a:lnTo>
                  <a:pt x="22441" y="31531"/>
                </a:lnTo>
                <a:lnTo>
                  <a:pt x="25991" y="25031"/>
                </a:lnTo>
                <a:lnTo>
                  <a:pt x="29448" y="19514"/>
                </a:lnTo>
                <a:lnTo>
                  <a:pt x="32811" y="14981"/>
                </a:lnTo>
                <a:lnTo>
                  <a:pt x="38155" y="7808"/>
                </a:lnTo>
                <a:lnTo>
                  <a:pt x="39127" y="6388"/>
                </a:lnTo>
                <a:lnTo>
                  <a:pt x="39127" y="0"/>
                </a:lnTo>
                <a:lnTo>
                  <a:pt x="0" y="0"/>
                </a:lnTo>
                <a:lnTo>
                  <a:pt x="0" y="6388"/>
                </a:lnTo>
                <a:lnTo>
                  <a:pt x="32101" y="6388"/>
                </a:lnTo>
                <a:lnTo>
                  <a:pt x="30793" y="8181"/>
                </a:lnTo>
                <a:lnTo>
                  <a:pt x="27405" y="12839"/>
                </a:lnTo>
                <a:lnTo>
                  <a:pt x="23263" y="18798"/>
                </a:lnTo>
                <a:lnTo>
                  <a:pt x="18367" y="26058"/>
                </a:lnTo>
                <a:lnTo>
                  <a:pt x="13472" y="33318"/>
                </a:lnTo>
                <a:lnTo>
                  <a:pt x="10445" y="39022"/>
                </a:lnTo>
                <a:lnTo>
                  <a:pt x="9286" y="43169"/>
                </a:lnTo>
                <a:lnTo>
                  <a:pt x="8128" y="47316"/>
                </a:lnTo>
                <a:lnTo>
                  <a:pt x="7548" y="51419"/>
                </a:lnTo>
                <a:lnTo>
                  <a:pt x="7548" y="57982"/>
                </a:lnTo>
                <a:lnTo>
                  <a:pt x="15060" y="579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5784533" y="4140230"/>
            <a:ext cx="18039" cy="31563"/>
          </a:xfrm>
          <a:custGeom>
            <a:avLst/>
            <a:gdLst/>
            <a:ahLst/>
            <a:cxnLst/>
            <a:rect l="l" t="t" r="r" b="b"/>
            <a:pathLst>
              <a:path w="19843" h="35771">
                <a:moveTo>
                  <a:pt x="7249" y="19240"/>
                </a:moveTo>
                <a:lnTo>
                  <a:pt x="7822" y="17123"/>
                </a:lnTo>
                <a:lnTo>
                  <a:pt x="8968" y="15055"/>
                </a:lnTo>
                <a:lnTo>
                  <a:pt x="10115" y="12988"/>
                </a:lnTo>
                <a:lnTo>
                  <a:pt x="11665" y="11407"/>
                </a:lnTo>
                <a:lnTo>
                  <a:pt x="13621" y="10311"/>
                </a:lnTo>
                <a:lnTo>
                  <a:pt x="15577" y="9215"/>
                </a:lnTo>
                <a:lnTo>
                  <a:pt x="17651" y="8667"/>
                </a:lnTo>
                <a:lnTo>
                  <a:pt x="19843" y="2876"/>
                </a:lnTo>
                <a:lnTo>
                  <a:pt x="16854" y="2876"/>
                </a:lnTo>
                <a:lnTo>
                  <a:pt x="14393" y="1917"/>
                </a:lnTo>
                <a:lnTo>
                  <a:pt x="12463" y="0"/>
                </a:lnTo>
                <a:lnTo>
                  <a:pt x="11248" y="5678"/>
                </a:lnTo>
                <a:lnTo>
                  <a:pt x="7461" y="7372"/>
                </a:lnTo>
                <a:lnTo>
                  <a:pt x="4640" y="9688"/>
                </a:lnTo>
                <a:lnTo>
                  <a:pt x="2784" y="12627"/>
                </a:lnTo>
                <a:lnTo>
                  <a:pt x="928" y="15566"/>
                </a:lnTo>
                <a:lnTo>
                  <a:pt x="0" y="18642"/>
                </a:lnTo>
                <a:lnTo>
                  <a:pt x="0" y="24869"/>
                </a:lnTo>
                <a:lnTo>
                  <a:pt x="822" y="27820"/>
                </a:lnTo>
                <a:lnTo>
                  <a:pt x="2466" y="30709"/>
                </a:lnTo>
                <a:lnTo>
                  <a:pt x="4110" y="33598"/>
                </a:lnTo>
                <a:lnTo>
                  <a:pt x="6334" y="35771"/>
                </a:lnTo>
                <a:lnTo>
                  <a:pt x="7249" y="23499"/>
                </a:lnTo>
                <a:lnTo>
                  <a:pt x="7249" y="19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6100306" y="4120781"/>
            <a:ext cx="154453" cy="54226"/>
          </a:xfrm>
          <a:custGeom>
            <a:avLst/>
            <a:gdLst/>
            <a:ahLst/>
            <a:cxnLst/>
            <a:rect l="l" t="t" r="r" b="b"/>
            <a:pathLst>
              <a:path w="169898" h="61456">
                <a:moveTo>
                  <a:pt x="95257" y="8929"/>
                </a:moveTo>
                <a:lnTo>
                  <a:pt x="95257" y="59700"/>
                </a:lnTo>
                <a:lnTo>
                  <a:pt x="102208" y="59700"/>
                </a:lnTo>
                <a:lnTo>
                  <a:pt x="102208" y="1718"/>
                </a:lnTo>
                <a:lnTo>
                  <a:pt x="95257" y="1718"/>
                </a:lnTo>
                <a:lnTo>
                  <a:pt x="83523" y="7135"/>
                </a:lnTo>
                <a:lnTo>
                  <a:pt x="83523" y="13599"/>
                </a:lnTo>
                <a:lnTo>
                  <a:pt x="95257" y="8929"/>
                </a:lnTo>
                <a:close/>
              </a:path>
              <a:path w="169898" h="61456">
                <a:moveTo>
                  <a:pt x="138096" y="48063"/>
                </a:moveTo>
                <a:lnTo>
                  <a:pt x="135904" y="43019"/>
                </a:lnTo>
                <a:lnTo>
                  <a:pt x="137305" y="58698"/>
                </a:lnTo>
                <a:lnTo>
                  <a:pt x="142406" y="61456"/>
                </a:lnTo>
                <a:lnTo>
                  <a:pt x="140289" y="53106"/>
                </a:lnTo>
                <a:lnTo>
                  <a:pt x="138096" y="48063"/>
                </a:lnTo>
                <a:close/>
              </a:path>
              <a:path w="169898" h="61456">
                <a:moveTo>
                  <a:pt x="127558" y="30709"/>
                </a:moveTo>
                <a:lnTo>
                  <a:pt x="127558" y="40174"/>
                </a:lnTo>
                <a:lnTo>
                  <a:pt x="129507" y="47664"/>
                </a:lnTo>
                <a:lnTo>
                  <a:pt x="133406" y="53181"/>
                </a:lnTo>
                <a:lnTo>
                  <a:pt x="137305" y="58698"/>
                </a:lnTo>
                <a:lnTo>
                  <a:pt x="135904" y="43019"/>
                </a:lnTo>
                <a:lnTo>
                  <a:pt x="134808" y="37235"/>
                </a:lnTo>
                <a:lnTo>
                  <a:pt x="134808" y="24209"/>
                </a:lnTo>
                <a:lnTo>
                  <a:pt x="135904" y="18430"/>
                </a:lnTo>
                <a:lnTo>
                  <a:pt x="138096" y="13374"/>
                </a:lnTo>
                <a:lnTo>
                  <a:pt x="140289" y="8318"/>
                </a:lnTo>
                <a:lnTo>
                  <a:pt x="143826" y="5790"/>
                </a:lnTo>
                <a:lnTo>
                  <a:pt x="153617" y="5790"/>
                </a:lnTo>
                <a:lnTo>
                  <a:pt x="157168" y="8318"/>
                </a:lnTo>
                <a:lnTo>
                  <a:pt x="159360" y="13374"/>
                </a:lnTo>
                <a:lnTo>
                  <a:pt x="161552" y="18430"/>
                </a:lnTo>
                <a:lnTo>
                  <a:pt x="162649" y="24209"/>
                </a:lnTo>
                <a:lnTo>
                  <a:pt x="162649" y="37235"/>
                </a:lnTo>
                <a:lnTo>
                  <a:pt x="161552" y="43019"/>
                </a:lnTo>
                <a:lnTo>
                  <a:pt x="159360" y="48063"/>
                </a:lnTo>
                <a:lnTo>
                  <a:pt x="157168" y="53106"/>
                </a:lnTo>
                <a:lnTo>
                  <a:pt x="153617" y="55628"/>
                </a:lnTo>
                <a:lnTo>
                  <a:pt x="143826" y="55628"/>
                </a:lnTo>
                <a:lnTo>
                  <a:pt x="140289" y="53106"/>
                </a:lnTo>
                <a:lnTo>
                  <a:pt x="142406" y="61456"/>
                </a:lnTo>
                <a:lnTo>
                  <a:pt x="155037" y="61456"/>
                </a:lnTo>
                <a:lnTo>
                  <a:pt x="160151" y="58698"/>
                </a:lnTo>
                <a:lnTo>
                  <a:pt x="164050" y="53181"/>
                </a:lnTo>
                <a:lnTo>
                  <a:pt x="167949" y="47664"/>
                </a:lnTo>
                <a:lnTo>
                  <a:pt x="169898" y="40174"/>
                </a:lnTo>
                <a:lnTo>
                  <a:pt x="169898" y="21245"/>
                </a:lnTo>
                <a:lnTo>
                  <a:pt x="167949" y="13761"/>
                </a:lnTo>
                <a:lnTo>
                  <a:pt x="164050" y="8256"/>
                </a:lnTo>
                <a:lnTo>
                  <a:pt x="160151" y="2752"/>
                </a:lnTo>
                <a:lnTo>
                  <a:pt x="155037" y="0"/>
                </a:lnTo>
                <a:lnTo>
                  <a:pt x="142406" y="0"/>
                </a:lnTo>
                <a:lnTo>
                  <a:pt x="137305" y="2752"/>
                </a:lnTo>
                <a:lnTo>
                  <a:pt x="133406" y="8256"/>
                </a:lnTo>
                <a:lnTo>
                  <a:pt x="129507" y="13761"/>
                </a:lnTo>
                <a:lnTo>
                  <a:pt x="127558" y="21245"/>
                </a:lnTo>
                <a:lnTo>
                  <a:pt x="127558" y="30709"/>
                </a:lnTo>
                <a:close/>
              </a:path>
              <a:path w="169898" h="61456">
                <a:moveTo>
                  <a:pt x="10538" y="48063"/>
                </a:moveTo>
                <a:lnTo>
                  <a:pt x="8346" y="43019"/>
                </a:lnTo>
                <a:lnTo>
                  <a:pt x="9747" y="58698"/>
                </a:lnTo>
                <a:lnTo>
                  <a:pt x="14848" y="61456"/>
                </a:lnTo>
                <a:lnTo>
                  <a:pt x="12730" y="53106"/>
                </a:lnTo>
                <a:lnTo>
                  <a:pt x="10538" y="48063"/>
                </a:lnTo>
                <a:close/>
              </a:path>
              <a:path w="169898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  <a:path w="169898" h="61456">
                <a:moveTo>
                  <a:pt x="53340" y="49837"/>
                </a:moveTo>
                <a:lnTo>
                  <a:pt x="53340" y="59700"/>
                </a:lnTo>
                <a:lnTo>
                  <a:pt x="63206" y="59700"/>
                </a:lnTo>
                <a:lnTo>
                  <a:pt x="63206" y="49837"/>
                </a:lnTo>
                <a:lnTo>
                  <a:pt x="53340" y="498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6633588" y="4158740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6626001" y="4120781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1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10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1" y="24209"/>
                </a:lnTo>
                <a:lnTo>
                  <a:pt x="35091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10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1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6674493" y="4169106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6698500" y="4122297"/>
            <a:ext cx="32682" cy="52710"/>
          </a:xfrm>
          <a:custGeom>
            <a:avLst/>
            <a:gdLst/>
            <a:ahLst/>
            <a:cxnLst/>
            <a:rect l="l" t="t" r="r" b="b"/>
            <a:pathLst>
              <a:path w="35950" h="59738">
                <a:moveTo>
                  <a:pt x="27728" y="47378"/>
                </a:moveTo>
                <a:lnTo>
                  <a:pt x="25785" y="50006"/>
                </a:lnTo>
                <a:lnTo>
                  <a:pt x="23842" y="52633"/>
                </a:lnTo>
                <a:lnTo>
                  <a:pt x="20840" y="53947"/>
                </a:lnTo>
                <a:lnTo>
                  <a:pt x="13764" y="53947"/>
                </a:lnTo>
                <a:lnTo>
                  <a:pt x="11373" y="53405"/>
                </a:lnTo>
                <a:lnTo>
                  <a:pt x="9604" y="52322"/>
                </a:lnTo>
                <a:lnTo>
                  <a:pt x="7835" y="51239"/>
                </a:lnTo>
                <a:lnTo>
                  <a:pt x="6950" y="49862"/>
                </a:lnTo>
                <a:lnTo>
                  <a:pt x="6950" y="47820"/>
                </a:lnTo>
                <a:lnTo>
                  <a:pt x="0" y="47820"/>
                </a:lnTo>
                <a:lnTo>
                  <a:pt x="0" y="51382"/>
                </a:lnTo>
                <a:lnTo>
                  <a:pt x="1538" y="54103"/>
                </a:lnTo>
                <a:lnTo>
                  <a:pt x="4615" y="56357"/>
                </a:lnTo>
                <a:lnTo>
                  <a:pt x="7692" y="58611"/>
                </a:lnTo>
                <a:lnTo>
                  <a:pt x="11784" y="59738"/>
                </a:lnTo>
                <a:lnTo>
                  <a:pt x="23319" y="59738"/>
                </a:lnTo>
                <a:lnTo>
                  <a:pt x="28102" y="57751"/>
                </a:lnTo>
                <a:lnTo>
                  <a:pt x="31241" y="53779"/>
                </a:lnTo>
                <a:lnTo>
                  <a:pt x="34380" y="49806"/>
                </a:lnTo>
                <a:lnTo>
                  <a:pt x="35950" y="45292"/>
                </a:lnTo>
                <a:lnTo>
                  <a:pt x="35950" y="36425"/>
                </a:lnTo>
                <a:lnTo>
                  <a:pt x="35090" y="33181"/>
                </a:lnTo>
                <a:lnTo>
                  <a:pt x="33371" y="30504"/>
                </a:lnTo>
                <a:lnTo>
                  <a:pt x="31652" y="27826"/>
                </a:lnTo>
                <a:lnTo>
                  <a:pt x="29149" y="25747"/>
                </a:lnTo>
                <a:lnTo>
                  <a:pt x="25860" y="24265"/>
                </a:lnTo>
                <a:lnTo>
                  <a:pt x="22571" y="22783"/>
                </a:lnTo>
                <a:lnTo>
                  <a:pt x="17925" y="22042"/>
                </a:lnTo>
                <a:lnTo>
                  <a:pt x="10164" y="22042"/>
                </a:lnTo>
                <a:lnTo>
                  <a:pt x="10164" y="6388"/>
                </a:lnTo>
                <a:lnTo>
                  <a:pt x="33633" y="6388"/>
                </a:lnTo>
                <a:lnTo>
                  <a:pt x="33633" y="0"/>
                </a:lnTo>
                <a:lnTo>
                  <a:pt x="3774" y="0"/>
                </a:lnTo>
                <a:lnTo>
                  <a:pt x="3774" y="28131"/>
                </a:lnTo>
                <a:lnTo>
                  <a:pt x="16978" y="28131"/>
                </a:lnTo>
                <a:lnTo>
                  <a:pt x="22223" y="29383"/>
                </a:lnTo>
                <a:lnTo>
                  <a:pt x="24813" y="31886"/>
                </a:lnTo>
                <a:lnTo>
                  <a:pt x="27405" y="34389"/>
                </a:lnTo>
                <a:lnTo>
                  <a:pt x="28700" y="37484"/>
                </a:lnTo>
                <a:lnTo>
                  <a:pt x="28700" y="44433"/>
                </a:lnTo>
                <a:lnTo>
                  <a:pt x="27728" y="4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6743832" y="4120781"/>
            <a:ext cx="33192" cy="54226"/>
          </a:xfrm>
          <a:custGeom>
            <a:avLst/>
            <a:gdLst/>
            <a:ahLst/>
            <a:cxnLst/>
            <a:rect l="l" t="t" r="r" b="b"/>
            <a:pathLst>
              <a:path w="36511" h="61456">
                <a:moveTo>
                  <a:pt x="17414" y="55628"/>
                </a:moveTo>
                <a:lnTo>
                  <a:pt x="14350" y="55628"/>
                </a:lnTo>
                <a:lnTo>
                  <a:pt x="11840" y="55105"/>
                </a:lnTo>
                <a:lnTo>
                  <a:pt x="9884" y="54059"/>
                </a:lnTo>
                <a:lnTo>
                  <a:pt x="7928" y="53013"/>
                </a:lnTo>
                <a:lnTo>
                  <a:pt x="6950" y="51444"/>
                </a:lnTo>
                <a:lnTo>
                  <a:pt x="6950" y="48978"/>
                </a:lnTo>
                <a:lnTo>
                  <a:pt x="0" y="48978"/>
                </a:lnTo>
                <a:lnTo>
                  <a:pt x="0" y="52465"/>
                </a:lnTo>
                <a:lnTo>
                  <a:pt x="1332" y="55261"/>
                </a:lnTo>
                <a:lnTo>
                  <a:pt x="3998" y="57739"/>
                </a:lnTo>
                <a:lnTo>
                  <a:pt x="6664" y="60217"/>
                </a:lnTo>
                <a:lnTo>
                  <a:pt x="10899" y="61456"/>
                </a:lnTo>
                <a:lnTo>
                  <a:pt x="23356" y="61456"/>
                </a:lnTo>
                <a:lnTo>
                  <a:pt x="28320" y="59545"/>
                </a:lnTo>
                <a:lnTo>
                  <a:pt x="31596" y="55722"/>
                </a:lnTo>
                <a:lnTo>
                  <a:pt x="34872" y="51899"/>
                </a:lnTo>
                <a:lnTo>
                  <a:pt x="36511" y="47658"/>
                </a:lnTo>
                <a:lnTo>
                  <a:pt x="36511" y="39040"/>
                </a:lnTo>
                <a:lnTo>
                  <a:pt x="35340" y="35734"/>
                </a:lnTo>
                <a:lnTo>
                  <a:pt x="32998" y="33082"/>
                </a:lnTo>
                <a:lnTo>
                  <a:pt x="30656" y="30429"/>
                </a:lnTo>
                <a:lnTo>
                  <a:pt x="27131" y="28430"/>
                </a:lnTo>
                <a:lnTo>
                  <a:pt x="22422" y="27085"/>
                </a:lnTo>
                <a:lnTo>
                  <a:pt x="25437" y="26214"/>
                </a:lnTo>
                <a:lnTo>
                  <a:pt x="27747" y="25068"/>
                </a:lnTo>
                <a:lnTo>
                  <a:pt x="29354" y="23648"/>
                </a:lnTo>
                <a:lnTo>
                  <a:pt x="32176" y="20616"/>
                </a:lnTo>
                <a:lnTo>
                  <a:pt x="32998" y="18810"/>
                </a:lnTo>
                <a:lnTo>
                  <a:pt x="33820" y="17004"/>
                </a:lnTo>
                <a:lnTo>
                  <a:pt x="34231" y="15056"/>
                </a:lnTo>
                <a:lnTo>
                  <a:pt x="34231" y="9153"/>
                </a:lnTo>
                <a:lnTo>
                  <a:pt x="32811" y="6039"/>
                </a:lnTo>
                <a:lnTo>
                  <a:pt x="29971" y="3623"/>
                </a:lnTo>
                <a:lnTo>
                  <a:pt x="27131" y="1208"/>
                </a:lnTo>
                <a:lnTo>
                  <a:pt x="22883" y="0"/>
                </a:lnTo>
                <a:lnTo>
                  <a:pt x="11273" y="0"/>
                </a:lnTo>
                <a:lnTo>
                  <a:pt x="7013" y="1257"/>
                </a:lnTo>
                <a:lnTo>
                  <a:pt x="4447" y="3773"/>
                </a:lnTo>
                <a:lnTo>
                  <a:pt x="1881" y="6288"/>
                </a:lnTo>
                <a:lnTo>
                  <a:pt x="598" y="9066"/>
                </a:lnTo>
                <a:lnTo>
                  <a:pt x="598" y="12478"/>
                </a:lnTo>
                <a:lnTo>
                  <a:pt x="7249" y="12478"/>
                </a:lnTo>
                <a:lnTo>
                  <a:pt x="7249" y="12104"/>
                </a:lnTo>
                <a:lnTo>
                  <a:pt x="7654" y="9813"/>
                </a:lnTo>
                <a:lnTo>
                  <a:pt x="9274" y="7671"/>
                </a:lnTo>
                <a:lnTo>
                  <a:pt x="11958" y="6463"/>
                </a:lnTo>
                <a:lnTo>
                  <a:pt x="15110" y="5790"/>
                </a:lnTo>
                <a:lnTo>
                  <a:pt x="19893" y="5790"/>
                </a:lnTo>
                <a:lnTo>
                  <a:pt x="22335" y="6513"/>
                </a:lnTo>
                <a:lnTo>
                  <a:pt x="24178" y="7957"/>
                </a:lnTo>
                <a:lnTo>
                  <a:pt x="26022" y="9402"/>
                </a:lnTo>
                <a:lnTo>
                  <a:pt x="26944" y="11382"/>
                </a:lnTo>
                <a:lnTo>
                  <a:pt x="26944" y="15890"/>
                </a:lnTo>
                <a:lnTo>
                  <a:pt x="26383" y="17689"/>
                </a:lnTo>
                <a:lnTo>
                  <a:pt x="25262" y="19296"/>
                </a:lnTo>
                <a:lnTo>
                  <a:pt x="22621" y="22241"/>
                </a:lnTo>
                <a:lnTo>
                  <a:pt x="20703" y="23312"/>
                </a:lnTo>
                <a:lnTo>
                  <a:pt x="18784" y="24383"/>
                </a:lnTo>
                <a:lnTo>
                  <a:pt x="16131" y="24918"/>
                </a:lnTo>
                <a:lnTo>
                  <a:pt x="8408" y="24918"/>
                </a:lnTo>
                <a:lnTo>
                  <a:pt x="8408" y="30709"/>
                </a:lnTo>
                <a:lnTo>
                  <a:pt x="17800" y="30709"/>
                </a:lnTo>
                <a:lnTo>
                  <a:pt x="22167" y="31936"/>
                </a:lnTo>
                <a:lnTo>
                  <a:pt x="25019" y="34389"/>
                </a:lnTo>
                <a:lnTo>
                  <a:pt x="27872" y="36842"/>
                </a:lnTo>
                <a:lnTo>
                  <a:pt x="29298" y="39875"/>
                </a:lnTo>
                <a:lnTo>
                  <a:pt x="29298" y="45827"/>
                </a:lnTo>
                <a:lnTo>
                  <a:pt x="28825" y="47994"/>
                </a:lnTo>
                <a:lnTo>
                  <a:pt x="27878" y="49987"/>
                </a:lnTo>
                <a:lnTo>
                  <a:pt x="26931" y="51980"/>
                </a:lnTo>
                <a:lnTo>
                  <a:pt x="25549" y="53418"/>
                </a:lnTo>
                <a:lnTo>
                  <a:pt x="23730" y="54302"/>
                </a:lnTo>
                <a:lnTo>
                  <a:pt x="21911" y="55186"/>
                </a:lnTo>
                <a:lnTo>
                  <a:pt x="19806" y="55628"/>
                </a:lnTo>
                <a:lnTo>
                  <a:pt x="17414" y="556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6790727" y="4120781"/>
            <a:ext cx="34007" cy="54226"/>
          </a:xfrm>
          <a:custGeom>
            <a:avLst/>
            <a:gdLst/>
            <a:ahLst/>
            <a:cxnLst/>
            <a:rect l="l" t="t" r="r" b="b"/>
            <a:pathLst>
              <a:path w="37408" h="61456">
                <a:moveTo>
                  <a:pt x="16916" y="37098"/>
                </a:moveTo>
                <a:lnTo>
                  <a:pt x="18685" y="36824"/>
                </a:lnTo>
                <a:lnTo>
                  <a:pt x="21973" y="35728"/>
                </a:lnTo>
                <a:lnTo>
                  <a:pt x="25281" y="33792"/>
                </a:lnTo>
                <a:lnTo>
                  <a:pt x="28613" y="31021"/>
                </a:lnTo>
                <a:lnTo>
                  <a:pt x="30307" y="28804"/>
                </a:lnTo>
                <a:lnTo>
                  <a:pt x="30344" y="35317"/>
                </a:lnTo>
                <a:lnTo>
                  <a:pt x="29672" y="39645"/>
                </a:lnTo>
                <a:lnTo>
                  <a:pt x="28327" y="43841"/>
                </a:lnTo>
                <a:lnTo>
                  <a:pt x="26981" y="48038"/>
                </a:lnTo>
                <a:lnTo>
                  <a:pt x="25156" y="51058"/>
                </a:lnTo>
                <a:lnTo>
                  <a:pt x="22852" y="52901"/>
                </a:lnTo>
                <a:lnTo>
                  <a:pt x="20547" y="54744"/>
                </a:lnTo>
                <a:lnTo>
                  <a:pt x="17850" y="55666"/>
                </a:lnTo>
                <a:lnTo>
                  <a:pt x="12145" y="55666"/>
                </a:lnTo>
                <a:lnTo>
                  <a:pt x="10189" y="55149"/>
                </a:lnTo>
                <a:lnTo>
                  <a:pt x="7598" y="53082"/>
                </a:lnTo>
                <a:lnTo>
                  <a:pt x="6950" y="50435"/>
                </a:lnTo>
                <a:lnTo>
                  <a:pt x="0" y="50435"/>
                </a:lnTo>
                <a:lnTo>
                  <a:pt x="0" y="53574"/>
                </a:lnTo>
                <a:lnTo>
                  <a:pt x="1245" y="56039"/>
                </a:lnTo>
                <a:lnTo>
                  <a:pt x="3737" y="58206"/>
                </a:lnTo>
                <a:lnTo>
                  <a:pt x="6228" y="60373"/>
                </a:lnTo>
                <a:lnTo>
                  <a:pt x="9940" y="61456"/>
                </a:lnTo>
                <a:lnTo>
                  <a:pt x="22123" y="61456"/>
                </a:lnTo>
                <a:lnTo>
                  <a:pt x="27691" y="58642"/>
                </a:lnTo>
                <a:lnTo>
                  <a:pt x="31578" y="53013"/>
                </a:lnTo>
                <a:lnTo>
                  <a:pt x="35464" y="47384"/>
                </a:lnTo>
                <a:lnTo>
                  <a:pt x="37408" y="39825"/>
                </a:lnTo>
                <a:lnTo>
                  <a:pt x="37408" y="23661"/>
                </a:lnTo>
                <a:lnTo>
                  <a:pt x="36548" y="18063"/>
                </a:lnTo>
                <a:lnTo>
                  <a:pt x="34829" y="13543"/>
                </a:lnTo>
                <a:lnTo>
                  <a:pt x="33110" y="9022"/>
                </a:lnTo>
                <a:lnTo>
                  <a:pt x="30575" y="5635"/>
                </a:lnTo>
                <a:lnTo>
                  <a:pt x="27224" y="3381"/>
                </a:lnTo>
                <a:lnTo>
                  <a:pt x="23873" y="1127"/>
                </a:lnTo>
                <a:lnTo>
                  <a:pt x="20292" y="0"/>
                </a:lnTo>
                <a:lnTo>
                  <a:pt x="13191" y="0"/>
                </a:lnTo>
                <a:lnTo>
                  <a:pt x="10158" y="815"/>
                </a:lnTo>
                <a:lnTo>
                  <a:pt x="7380" y="2447"/>
                </a:lnTo>
                <a:lnTo>
                  <a:pt x="5792" y="15267"/>
                </a:lnTo>
                <a:lnTo>
                  <a:pt x="6813" y="12110"/>
                </a:lnTo>
                <a:lnTo>
                  <a:pt x="8856" y="9582"/>
                </a:lnTo>
                <a:lnTo>
                  <a:pt x="10899" y="7054"/>
                </a:lnTo>
                <a:lnTo>
                  <a:pt x="13428" y="5790"/>
                </a:lnTo>
                <a:lnTo>
                  <a:pt x="18610" y="5790"/>
                </a:lnTo>
                <a:lnTo>
                  <a:pt x="20622" y="6320"/>
                </a:lnTo>
                <a:lnTo>
                  <a:pt x="22478" y="7378"/>
                </a:lnTo>
                <a:lnTo>
                  <a:pt x="24334" y="8437"/>
                </a:lnTo>
                <a:lnTo>
                  <a:pt x="25785" y="9999"/>
                </a:lnTo>
                <a:lnTo>
                  <a:pt x="26832" y="12067"/>
                </a:lnTo>
                <a:lnTo>
                  <a:pt x="27878" y="14134"/>
                </a:lnTo>
                <a:lnTo>
                  <a:pt x="28401" y="16301"/>
                </a:lnTo>
                <a:lnTo>
                  <a:pt x="28401" y="22029"/>
                </a:lnTo>
                <a:lnTo>
                  <a:pt x="27330" y="25018"/>
                </a:lnTo>
                <a:lnTo>
                  <a:pt x="25187" y="27534"/>
                </a:lnTo>
                <a:lnTo>
                  <a:pt x="23045" y="30049"/>
                </a:lnTo>
                <a:lnTo>
                  <a:pt x="20279" y="31307"/>
                </a:lnTo>
                <a:lnTo>
                  <a:pt x="13802" y="31307"/>
                </a:lnTo>
                <a:lnTo>
                  <a:pt x="15022" y="37098"/>
                </a:lnTo>
                <a:lnTo>
                  <a:pt x="16916" y="37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6789402" y="4122940"/>
            <a:ext cx="14982" cy="30574"/>
          </a:xfrm>
          <a:custGeom>
            <a:avLst/>
            <a:gdLst/>
            <a:ahLst/>
            <a:cxnLst/>
            <a:rect l="l" t="t" r="r" b="b"/>
            <a:pathLst>
              <a:path w="16480" h="34651">
                <a:moveTo>
                  <a:pt x="1494" y="25747"/>
                </a:moveTo>
                <a:lnTo>
                  <a:pt x="4484" y="29308"/>
                </a:lnTo>
                <a:lnTo>
                  <a:pt x="7473" y="32870"/>
                </a:lnTo>
                <a:lnTo>
                  <a:pt x="11472" y="34651"/>
                </a:lnTo>
                <a:lnTo>
                  <a:pt x="16480" y="34651"/>
                </a:lnTo>
                <a:lnTo>
                  <a:pt x="15259" y="28860"/>
                </a:lnTo>
                <a:lnTo>
                  <a:pt x="12637" y="27764"/>
                </a:lnTo>
                <a:lnTo>
                  <a:pt x="10482" y="25572"/>
                </a:lnTo>
                <a:lnTo>
                  <a:pt x="8327" y="23380"/>
                </a:lnTo>
                <a:lnTo>
                  <a:pt x="7249" y="20392"/>
                </a:lnTo>
                <a:lnTo>
                  <a:pt x="7249" y="12820"/>
                </a:lnTo>
                <a:lnTo>
                  <a:pt x="8837" y="0"/>
                </a:lnTo>
                <a:lnTo>
                  <a:pt x="6060" y="1631"/>
                </a:lnTo>
                <a:lnTo>
                  <a:pt x="3892" y="3885"/>
                </a:lnTo>
                <a:lnTo>
                  <a:pt x="2335" y="6762"/>
                </a:lnTo>
                <a:lnTo>
                  <a:pt x="778" y="9638"/>
                </a:lnTo>
                <a:lnTo>
                  <a:pt x="0" y="12858"/>
                </a:lnTo>
                <a:lnTo>
                  <a:pt x="0" y="21450"/>
                </a:lnTo>
                <a:lnTo>
                  <a:pt x="1494" y="25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6835922" y="4140230"/>
            <a:ext cx="18039" cy="31563"/>
          </a:xfrm>
          <a:custGeom>
            <a:avLst/>
            <a:gdLst/>
            <a:ahLst/>
            <a:cxnLst/>
            <a:rect l="l" t="t" r="r" b="b"/>
            <a:pathLst>
              <a:path w="19843" h="35771">
                <a:moveTo>
                  <a:pt x="7249" y="19240"/>
                </a:moveTo>
                <a:lnTo>
                  <a:pt x="7823" y="17123"/>
                </a:lnTo>
                <a:lnTo>
                  <a:pt x="8968" y="15055"/>
                </a:lnTo>
                <a:lnTo>
                  <a:pt x="10115" y="12988"/>
                </a:lnTo>
                <a:lnTo>
                  <a:pt x="11665" y="11407"/>
                </a:lnTo>
                <a:lnTo>
                  <a:pt x="13621" y="10311"/>
                </a:lnTo>
                <a:lnTo>
                  <a:pt x="15577" y="9215"/>
                </a:lnTo>
                <a:lnTo>
                  <a:pt x="17651" y="8667"/>
                </a:lnTo>
                <a:lnTo>
                  <a:pt x="19843" y="2876"/>
                </a:lnTo>
                <a:lnTo>
                  <a:pt x="16854" y="2876"/>
                </a:lnTo>
                <a:lnTo>
                  <a:pt x="14394" y="1917"/>
                </a:lnTo>
                <a:lnTo>
                  <a:pt x="12463" y="0"/>
                </a:lnTo>
                <a:lnTo>
                  <a:pt x="11248" y="5678"/>
                </a:lnTo>
                <a:lnTo>
                  <a:pt x="7461" y="7372"/>
                </a:lnTo>
                <a:lnTo>
                  <a:pt x="4640" y="9688"/>
                </a:lnTo>
                <a:lnTo>
                  <a:pt x="2784" y="12627"/>
                </a:lnTo>
                <a:lnTo>
                  <a:pt x="928" y="15566"/>
                </a:lnTo>
                <a:lnTo>
                  <a:pt x="0" y="18642"/>
                </a:lnTo>
                <a:lnTo>
                  <a:pt x="0" y="24869"/>
                </a:lnTo>
                <a:lnTo>
                  <a:pt x="822" y="27820"/>
                </a:lnTo>
                <a:lnTo>
                  <a:pt x="2466" y="30709"/>
                </a:lnTo>
                <a:lnTo>
                  <a:pt x="4110" y="33598"/>
                </a:lnTo>
                <a:lnTo>
                  <a:pt x="6334" y="35771"/>
                </a:lnTo>
                <a:lnTo>
                  <a:pt x="7249" y="23499"/>
                </a:lnTo>
                <a:lnTo>
                  <a:pt x="7249" y="19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6838029" y="4120781"/>
            <a:ext cx="34006" cy="54226"/>
          </a:xfrm>
          <a:custGeom>
            <a:avLst/>
            <a:gdLst/>
            <a:ahLst/>
            <a:cxnLst/>
            <a:rect l="l" t="t" r="r" b="b"/>
            <a:pathLst>
              <a:path w="37407" h="61456">
                <a:moveTo>
                  <a:pt x="27292" y="35030"/>
                </a:moveTo>
                <a:lnTo>
                  <a:pt x="28438" y="37098"/>
                </a:lnTo>
                <a:lnTo>
                  <a:pt x="29585" y="39165"/>
                </a:lnTo>
                <a:lnTo>
                  <a:pt x="30157" y="41282"/>
                </a:lnTo>
                <a:lnTo>
                  <a:pt x="30157" y="45541"/>
                </a:lnTo>
                <a:lnTo>
                  <a:pt x="29616" y="47584"/>
                </a:lnTo>
                <a:lnTo>
                  <a:pt x="28532" y="49576"/>
                </a:lnTo>
                <a:lnTo>
                  <a:pt x="27448" y="51569"/>
                </a:lnTo>
                <a:lnTo>
                  <a:pt x="25904" y="53075"/>
                </a:lnTo>
                <a:lnTo>
                  <a:pt x="23898" y="54096"/>
                </a:lnTo>
                <a:lnTo>
                  <a:pt x="21892" y="55118"/>
                </a:lnTo>
                <a:lnTo>
                  <a:pt x="19768" y="55628"/>
                </a:lnTo>
                <a:lnTo>
                  <a:pt x="15309" y="55628"/>
                </a:lnTo>
                <a:lnTo>
                  <a:pt x="13198" y="55118"/>
                </a:lnTo>
                <a:lnTo>
                  <a:pt x="11192" y="54096"/>
                </a:lnTo>
                <a:lnTo>
                  <a:pt x="9186" y="53075"/>
                </a:lnTo>
                <a:lnTo>
                  <a:pt x="7642" y="51569"/>
                </a:lnTo>
                <a:lnTo>
                  <a:pt x="6558" y="49576"/>
                </a:lnTo>
                <a:lnTo>
                  <a:pt x="5474" y="47584"/>
                </a:lnTo>
                <a:lnTo>
                  <a:pt x="4932" y="45541"/>
                </a:lnTo>
                <a:lnTo>
                  <a:pt x="4017" y="57814"/>
                </a:lnTo>
                <a:lnTo>
                  <a:pt x="6820" y="59271"/>
                </a:lnTo>
                <a:lnTo>
                  <a:pt x="9622" y="60728"/>
                </a:lnTo>
                <a:lnTo>
                  <a:pt x="13191" y="61456"/>
                </a:lnTo>
                <a:lnTo>
                  <a:pt x="21886" y="61456"/>
                </a:lnTo>
                <a:lnTo>
                  <a:pt x="25468" y="60728"/>
                </a:lnTo>
                <a:lnTo>
                  <a:pt x="28270" y="59271"/>
                </a:lnTo>
                <a:lnTo>
                  <a:pt x="31073" y="57814"/>
                </a:lnTo>
                <a:lnTo>
                  <a:pt x="33297" y="55641"/>
                </a:lnTo>
                <a:lnTo>
                  <a:pt x="34941" y="52752"/>
                </a:lnTo>
                <a:lnTo>
                  <a:pt x="36585" y="49862"/>
                </a:lnTo>
                <a:lnTo>
                  <a:pt x="37407" y="46911"/>
                </a:lnTo>
                <a:lnTo>
                  <a:pt x="37407" y="40684"/>
                </a:lnTo>
                <a:lnTo>
                  <a:pt x="36473" y="37608"/>
                </a:lnTo>
                <a:lnTo>
                  <a:pt x="34605" y="34669"/>
                </a:lnTo>
                <a:lnTo>
                  <a:pt x="32736" y="31730"/>
                </a:lnTo>
                <a:lnTo>
                  <a:pt x="29908" y="29414"/>
                </a:lnTo>
                <a:lnTo>
                  <a:pt x="26121" y="27720"/>
                </a:lnTo>
                <a:lnTo>
                  <a:pt x="29111" y="26251"/>
                </a:lnTo>
                <a:lnTo>
                  <a:pt x="31353" y="24445"/>
                </a:lnTo>
                <a:lnTo>
                  <a:pt x="32848" y="22303"/>
                </a:lnTo>
                <a:lnTo>
                  <a:pt x="34343" y="20161"/>
                </a:lnTo>
                <a:lnTo>
                  <a:pt x="35090" y="17696"/>
                </a:lnTo>
                <a:lnTo>
                  <a:pt x="35090" y="12191"/>
                </a:lnTo>
                <a:lnTo>
                  <a:pt x="34349" y="9645"/>
                </a:lnTo>
                <a:lnTo>
                  <a:pt x="32867" y="7266"/>
                </a:lnTo>
                <a:lnTo>
                  <a:pt x="31385" y="4887"/>
                </a:lnTo>
                <a:lnTo>
                  <a:pt x="29229" y="3082"/>
                </a:lnTo>
                <a:lnTo>
                  <a:pt x="26402" y="1849"/>
                </a:lnTo>
                <a:lnTo>
                  <a:pt x="23574" y="616"/>
                </a:lnTo>
                <a:lnTo>
                  <a:pt x="20616" y="0"/>
                </a:lnTo>
                <a:lnTo>
                  <a:pt x="14462" y="0"/>
                </a:lnTo>
                <a:lnTo>
                  <a:pt x="11516" y="610"/>
                </a:lnTo>
                <a:lnTo>
                  <a:pt x="8688" y="1830"/>
                </a:lnTo>
                <a:lnTo>
                  <a:pt x="5860" y="3051"/>
                </a:lnTo>
                <a:lnTo>
                  <a:pt x="3705" y="4856"/>
                </a:lnTo>
                <a:lnTo>
                  <a:pt x="2223" y="7247"/>
                </a:lnTo>
                <a:lnTo>
                  <a:pt x="741" y="9638"/>
                </a:lnTo>
                <a:lnTo>
                  <a:pt x="0" y="12191"/>
                </a:lnTo>
                <a:lnTo>
                  <a:pt x="0" y="17696"/>
                </a:lnTo>
                <a:lnTo>
                  <a:pt x="747" y="20161"/>
                </a:lnTo>
                <a:lnTo>
                  <a:pt x="2242" y="22303"/>
                </a:lnTo>
                <a:lnTo>
                  <a:pt x="3736" y="24445"/>
                </a:lnTo>
                <a:lnTo>
                  <a:pt x="5966" y="26251"/>
                </a:lnTo>
                <a:lnTo>
                  <a:pt x="8931" y="27720"/>
                </a:lnTo>
                <a:lnTo>
                  <a:pt x="10146" y="22042"/>
                </a:lnTo>
                <a:lnTo>
                  <a:pt x="8215" y="20124"/>
                </a:lnTo>
                <a:lnTo>
                  <a:pt x="7249" y="17870"/>
                </a:lnTo>
                <a:lnTo>
                  <a:pt x="7249" y="12440"/>
                </a:lnTo>
                <a:lnTo>
                  <a:pt x="8289" y="10149"/>
                </a:lnTo>
                <a:lnTo>
                  <a:pt x="10370" y="8406"/>
                </a:lnTo>
                <a:lnTo>
                  <a:pt x="12450" y="6662"/>
                </a:lnTo>
                <a:lnTo>
                  <a:pt x="14835" y="5790"/>
                </a:lnTo>
                <a:lnTo>
                  <a:pt x="20242" y="5790"/>
                </a:lnTo>
                <a:lnTo>
                  <a:pt x="22640" y="6662"/>
                </a:lnTo>
                <a:lnTo>
                  <a:pt x="24720" y="8406"/>
                </a:lnTo>
                <a:lnTo>
                  <a:pt x="26800" y="10149"/>
                </a:lnTo>
                <a:lnTo>
                  <a:pt x="27841" y="12440"/>
                </a:lnTo>
                <a:lnTo>
                  <a:pt x="27841" y="17870"/>
                </a:lnTo>
                <a:lnTo>
                  <a:pt x="26869" y="20124"/>
                </a:lnTo>
                <a:lnTo>
                  <a:pt x="24926" y="22042"/>
                </a:lnTo>
                <a:lnTo>
                  <a:pt x="22982" y="23960"/>
                </a:lnTo>
                <a:lnTo>
                  <a:pt x="20516" y="24918"/>
                </a:lnTo>
                <a:lnTo>
                  <a:pt x="17526" y="24918"/>
                </a:lnTo>
                <a:lnTo>
                  <a:pt x="15334" y="30709"/>
                </a:lnTo>
                <a:lnTo>
                  <a:pt x="19719" y="30709"/>
                </a:lnTo>
                <a:lnTo>
                  <a:pt x="21799" y="31257"/>
                </a:lnTo>
                <a:lnTo>
                  <a:pt x="23767" y="32353"/>
                </a:lnTo>
                <a:lnTo>
                  <a:pt x="25735" y="33449"/>
                </a:lnTo>
                <a:lnTo>
                  <a:pt x="27292" y="350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7107418" y="4120781"/>
            <a:ext cx="149459" cy="54226"/>
          </a:xfrm>
          <a:custGeom>
            <a:avLst/>
            <a:gdLst/>
            <a:ahLst/>
            <a:cxnLst/>
            <a:rect l="l" t="t" r="r" b="b"/>
            <a:pathLst>
              <a:path w="164405" h="61456">
                <a:moveTo>
                  <a:pt x="92940" y="8929"/>
                </a:moveTo>
                <a:lnTo>
                  <a:pt x="92940" y="59700"/>
                </a:lnTo>
                <a:lnTo>
                  <a:pt x="99891" y="59700"/>
                </a:lnTo>
                <a:lnTo>
                  <a:pt x="99891" y="1718"/>
                </a:lnTo>
                <a:lnTo>
                  <a:pt x="92940" y="1718"/>
                </a:lnTo>
                <a:lnTo>
                  <a:pt x="81206" y="7135"/>
                </a:lnTo>
                <a:lnTo>
                  <a:pt x="81206" y="13599"/>
                </a:lnTo>
                <a:lnTo>
                  <a:pt x="92940" y="8929"/>
                </a:lnTo>
                <a:close/>
              </a:path>
              <a:path w="164405" h="61456">
                <a:moveTo>
                  <a:pt x="156184" y="49097"/>
                </a:moveTo>
                <a:lnTo>
                  <a:pt x="154240" y="51724"/>
                </a:lnTo>
                <a:lnTo>
                  <a:pt x="152297" y="54352"/>
                </a:lnTo>
                <a:lnTo>
                  <a:pt x="149295" y="55666"/>
                </a:lnTo>
                <a:lnTo>
                  <a:pt x="142219" y="55666"/>
                </a:lnTo>
                <a:lnTo>
                  <a:pt x="139828" y="55124"/>
                </a:lnTo>
                <a:lnTo>
                  <a:pt x="138059" y="54041"/>
                </a:lnTo>
                <a:lnTo>
                  <a:pt x="136290" y="52957"/>
                </a:lnTo>
                <a:lnTo>
                  <a:pt x="135406" y="51581"/>
                </a:lnTo>
                <a:lnTo>
                  <a:pt x="135406" y="49539"/>
                </a:lnTo>
                <a:lnTo>
                  <a:pt x="128455" y="49539"/>
                </a:lnTo>
                <a:lnTo>
                  <a:pt x="128455" y="53100"/>
                </a:lnTo>
                <a:lnTo>
                  <a:pt x="129993" y="55821"/>
                </a:lnTo>
                <a:lnTo>
                  <a:pt x="133070" y="58075"/>
                </a:lnTo>
                <a:lnTo>
                  <a:pt x="136147" y="60329"/>
                </a:lnTo>
                <a:lnTo>
                  <a:pt x="140239" y="61456"/>
                </a:lnTo>
                <a:lnTo>
                  <a:pt x="151774" y="61456"/>
                </a:lnTo>
                <a:lnTo>
                  <a:pt x="156557" y="59470"/>
                </a:lnTo>
                <a:lnTo>
                  <a:pt x="159696" y="55498"/>
                </a:lnTo>
                <a:lnTo>
                  <a:pt x="162836" y="51525"/>
                </a:lnTo>
                <a:lnTo>
                  <a:pt x="164405" y="47011"/>
                </a:lnTo>
                <a:lnTo>
                  <a:pt x="164405" y="38144"/>
                </a:lnTo>
                <a:lnTo>
                  <a:pt x="163546" y="34900"/>
                </a:lnTo>
                <a:lnTo>
                  <a:pt x="161826" y="32222"/>
                </a:lnTo>
                <a:lnTo>
                  <a:pt x="160107" y="29545"/>
                </a:lnTo>
                <a:lnTo>
                  <a:pt x="157604" y="27465"/>
                </a:lnTo>
                <a:lnTo>
                  <a:pt x="154315" y="25983"/>
                </a:lnTo>
                <a:lnTo>
                  <a:pt x="151026" y="24501"/>
                </a:lnTo>
                <a:lnTo>
                  <a:pt x="146380" y="23760"/>
                </a:lnTo>
                <a:lnTo>
                  <a:pt x="138619" y="23760"/>
                </a:lnTo>
                <a:lnTo>
                  <a:pt x="138619" y="8107"/>
                </a:lnTo>
                <a:lnTo>
                  <a:pt x="162088" y="8107"/>
                </a:lnTo>
                <a:lnTo>
                  <a:pt x="162088" y="1718"/>
                </a:lnTo>
                <a:lnTo>
                  <a:pt x="132229" y="1718"/>
                </a:lnTo>
                <a:lnTo>
                  <a:pt x="132229" y="29850"/>
                </a:lnTo>
                <a:lnTo>
                  <a:pt x="145433" y="29850"/>
                </a:lnTo>
                <a:lnTo>
                  <a:pt x="150678" y="31102"/>
                </a:lnTo>
                <a:lnTo>
                  <a:pt x="153269" y="33605"/>
                </a:lnTo>
                <a:lnTo>
                  <a:pt x="155860" y="36108"/>
                </a:lnTo>
                <a:lnTo>
                  <a:pt x="157155" y="39202"/>
                </a:lnTo>
                <a:lnTo>
                  <a:pt x="157155" y="46151"/>
                </a:lnTo>
                <a:lnTo>
                  <a:pt x="156184" y="49097"/>
                </a:lnTo>
                <a:close/>
              </a:path>
              <a:path w="164405" h="61456">
                <a:moveTo>
                  <a:pt x="7249" y="53312"/>
                </a:moveTo>
                <a:lnTo>
                  <a:pt x="7249" y="46089"/>
                </a:lnTo>
                <a:lnTo>
                  <a:pt x="11709" y="40124"/>
                </a:lnTo>
                <a:lnTo>
                  <a:pt x="20628" y="33997"/>
                </a:lnTo>
                <a:lnTo>
                  <a:pt x="23468" y="32054"/>
                </a:lnTo>
                <a:lnTo>
                  <a:pt x="25088" y="30933"/>
                </a:lnTo>
                <a:lnTo>
                  <a:pt x="27186" y="29234"/>
                </a:lnTo>
                <a:lnTo>
                  <a:pt x="29765" y="26955"/>
                </a:lnTo>
                <a:lnTo>
                  <a:pt x="32343" y="24676"/>
                </a:lnTo>
                <a:lnTo>
                  <a:pt x="34069" y="22490"/>
                </a:lnTo>
                <a:lnTo>
                  <a:pt x="34941" y="20398"/>
                </a:lnTo>
                <a:lnTo>
                  <a:pt x="35813" y="18306"/>
                </a:lnTo>
                <a:lnTo>
                  <a:pt x="36249" y="16226"/>
                </a:lnTo>
                <a:lnTo>
                  <a:pt x="36249" y="10274"/>
                </a:lnTo>
                <a:lnTo>
                  <a:pt x="34854" y="6942"/>
                </a:lnTo>
                <a:lnTo>
                  <a:pt x="32063" y="4165"/>
                </a:lnTo>
                <a:lnTo>
                  <a:pt x="29273" y="1388"/>
                </a:lnTo>
                <a:lnTo>
                  <a:pt x="24601" y="0"/>
                </a:lnTo>
                <a:lnTo>
                  <a:pt x="14462" y="0"/>
                </a:lnTo>
                <a:lnTo>
                  <a:pt x="11491" y="548"/>
                </a:lnTo>
                <a:lnTo>
                  <a:pt x="9136" y="1643"/>
                </a:lnTo>
                <a:lnTo>
                  <a:pt x="6782" y="2739"/>
                </a:lnTo>
                <a:lnTo>
                  <a:pt x="4914" y="4196"/>
                </a:lnTo>
                <a:lnTo>
                  <a:pt x="3531" y="6014"/>
                </a:lnTo>
                <a:lnTo>
                  <a:pt x="2148" y="7833"/>
                </a:lnTo>
                <a:lnTo>
                  <a:pt x="1457" y="9763"/>
                </a:lnTo>
                <a:lnTo>
                  <a:pt x="1457" y="12179"/>
                </a:lnTo>
                <a:lnTo>
                  <a:pt x="8408" y="12179"/>
                </a:lnTo>
                <a:lnTo>
                  <a:pt x="8408" y="11805"/>
                </a:lnTo>
                <a:lnTo>
                  <a:pt x="9180" y="8872"/>
                </a:lnTo>
                <a:lnTo>
                  <a:pt x="12269" y="6407"/>
                </a:lnTo>
                <a:lnTo>
                  <a:pt x="14636" y="5790"/>
                </a:lnTo>
                <a:lnTo>
                  <a:pt x="21338" y="5790"/>
                </a:lnTo>
                <a:lnTo>
                  <a:pt x="24029" y="6650"/>
                </a:lnTo>
                <a:lnTo>
                  <a:pt x="25897" y="8368"/>
                </a:lnTo>
                <a:lnTo>
                  <a:pt x="27766" y="10087"/>
                </a:lnTo>
                <a:lnTo>
                  <a:pt x="28700" y="12054"/>
                </a:lnTo>
                <a:lnTo>
                  <a:pt x="28700" y="16438"/>
                </a:lnTo>
                <a:lnTo>
                  <a:pt x="28003" y="18517"/>
                </a:lnTo>
                <a:lnTo>
                  <a:pt x="26607" y="20510"/>
                </a:lnTo>
                <a:lnTo>
                  <a:pt x="25187" y="22503"/>
                </a:lnTo>
                <a:lnTo>
                  <a:pt x="21861" y="25516"/>
                </a:lnTo>
                <a:lnTo>
                  <a:pt x="16629" y="29551"/>
                </a:lnTo>
                <a:lnTo>
                  <a:pt x="12705" y="32577"/>
                </a:lnTo>
                <a:lnTo>
                  <a:pt x="8121" y="36114"/>
                </a:lnTo>
                <a:lnTo>
                  <a:pt x="4858" y="39732"/>
                </a:lnTo>
                <a:lnTo>
                  <a:pt x="2914" y="43430"/>
                </a:lnTo>
                <a:lnTo>
                  <a:pt x="971" y="47129"/>
                </a:lnTo>
                <a:lnTo>
                  <a:pt x="0" y="50547"/>
                </a:lnTo>
                <a:lnTo>
                  <a:pt x="0" y="59700"/>
                </a:lnTo>
                <a:lnTo>
                  <a:pt x="37407" y="59700"/>
                </a:lnTo>
                <a:lnTo>
                  <a:pt x="37407" y="53312"/>
                </a:lnTo>
                <a:lnTo>
                  <a:pt x="7249" y="53312"/>
                </a:lnTo>
                <a:close/>
              </a:path>
              <a:path w="164405" h="61456">
                <a:moveTo>
                  <a:pt x="51023" y="49837"/>
                </a:moveTo>
                <a:lnTo>
                  <a:pt x="51023" y="59700"/>
                </a:lnTo>
                <a:lnTo>
                  <a:pt x="60889" y="59700"/>
                </a:lnTo>
                <a:lnTo>
                  <a:pt x="60889" y="49837"/>
                </a:lnTo>
                <a:lnTo>
                  <a:pt x="51023" y="498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7631006" y="4120781"/>
            <a:ext cx="244845" cy="54226"/>
          </a:xfrm>
          <a:custGeom>
            <a:avLst/>
            <a:gdLst/>
            <a:ahLst/>
            <a:cxnLst/>
            <a:rect l="l" t="t" r="r" b="b"/>
            <a:pathLst>
              <a:path w="269329" h="61456">
                <a:moveTo>
                  <a:pt x="53340" y="49837"/>
                </a:moveTo>
                <a:lnTo>
                  <a:pt x="53340" y="59700"/>
                </a:lnTo>
                <a:lnTo>
                  <a:pt x="63206" y="59700"/>
                </a:lnTo>
                <a:lnTo>
                  <a:pt x="63206" y="49837"/>
                </a:lnTo>
                <a:lnTo>
                  <a:pt x="53340" y="49837"/>
                </a:lnTo>
                <a:close/>
              </a:path>
              <a:path w="269329" h="61456">
                <a:moveTo>
                  <a:pt x="96067" y="37098"/>
                </a:moveTo>
                <a:lnTo>
                  <a:pt x="97835" y="36824"/>
                </a:lnTo>
                <a:lnTo>
                  <a:pt x="101124" y="35728"/>
                </a:lnTo>
                <a:lnTo>
                  <a:pt x="104432" y="33792"/>
                </a:lnTo>
                <a:lnTo>
                  <a:pt x="107764" y="31021"/>
                </a:lnTo>
                <a:lnTo>
                  <a:pt x="109458" y="28804"/>
                </a:lnTo>
                <a:lnTo>
                  <a:pt x="109495" y="35317"/>
                </a:lnTo>
                <a:lnTo>
                  <a:pt x="108823" y="39645"/>
                </a:lnTo>
                <a:lnTo>
                  <a:pt x="107477" y="43841"/>
                </a:lnTo>
                <a:lnTo>
                  <a:pt x="106132" y="48038"/>
                </a:lnTo>
                <a:lnTo>
                  <a:pt x="104307" y="51058"/>
                </a:lnTo>
                <a:lnTo>
                  <a:pt x="102002" y="52901"/>
                </a:lnTo>
                <a:lnTo>
                  <a:pt x="99698" y="54744"/>
                </a:lnTo>
                <a:lnTo>
                  <a:pt x="97001" y="55666"/>
                </a:lnTo>
                <a:lnTo>
                  <a:pt x="91296" y="55666"/>
                </a:lnTo>
                <a:lnTo>
                  <a:pt x="89340" y="55149"/>
                </a:lnTo>
                <a:lnTo>
                  <a:pt x="86749" y="53082"/>
                </a:lnTo>
                <a:lnTo>
                  <a:pt x="86101" y="50435"/>
                </a:lnTo>
                <a:lnTo>
                  <a:pt x="79150" y="50435"/>
                </a:lnTo>
                <a:lnTo>
                  <a:pt x="79150" y="53574"/>
                </a:lnTo>
                <a:lnTo>
                  <a:pt x="80396" y="56039"/>
                </a:lnTo>
                <a:lnTo>
                  <a:pt x="82887" y="58206"/>
                </a:lnTo>
                <a:lnTo>
                  <a:pt x="85379" y="60373"/>
                </a:lnTo>
                <a:lnTo>
                  <a:pt x="89091" y="61456"/>
                </a:lnTo>
                <a:lnTo>
                  <a:pt x="101274" y="61456"/>
                </a:lnTo>
                <a:lnTo>
                  <a:pt x="106842" y="58642"/>
                </a:lnTo>
                <a:lnTo>
                  <a:pt x="110728" y="53013"/>
                </a:lnTo>
                <a:lnTo>
                  <a:pt x="114615" y="47384"/>
                </a:lnTo>
                <a:lnTo>
                  <a:pt x="116558" y="39825"/>
                </a:lnTo>
                <a:lnTo>
                  <a:pt x="116558" y="23661"/>
                </a:lnTo>
                <a:lnTo>
                  <a:pt x="115699" y="18063"/>
                </a:lnTo>
                <a:lnTo>
                  <a:pt x="113980" y="13543"/>
                </a:lnTo>
                <a:lnTo>
                  <a:pt x="112261" y="9022"/>
                </a:lnTo>
                <a:lnTo>
                  <a:pt x="109726" y="5635"/>
                </a:lnTo>
                <a:lnTo>
                  <a:pt x="106375" y="3381"/>
                </a:lnTo>
                <a:lnTo>
                  <a:pt x="103024" y="1127"/>
                </a:lnTo>
                <a:lnTo>
                  <a:pt x="99442" y="0"/>
                </a:lnTo>
                <a:lnTo>
                  <a:pt x="92342" y="0"/>
                </a:lnTo>
                <a:lnTo>
                  <a:pt x="89309" y="815"/>
                </a:lnTo>
                <a:lnTo>
                  <a:pt x="86531" y="2447"/>
                </a:lnTo>
                <a:lnTo>
                  <a:pt x="84943" y="15267"/>
                </a:lnTo>
                <a:lnTo>
                  <a:pt x="85964" y="12110"/>
                </a:lnTo>
                <a:lnTo>
                  <a:pt x="88007" y="9582"/>
                </a:lnTo>
                <a:lnTo>
                  <a:pt x="90050" y="7054"/>
                </a:lnTo>
                <a:lnTo>
                  <a:pt x="92579" y="5790"/>
                </a:lnTo>
                <a:lnTo>
                  <a:pt x="97761" y="5790"/>
                </a:lnTo>
                <a:lnTo>
                  <a:pt x="99773" y="6320"/>
                </a:lnTo>
                <a:lnTo>
                  <a:pt x="101628" y="7378"/>
                </a:lnTo>
                <a:lnTo>
                  <a:pt x="103485" y="8437"/>
                </a:lnTo>
                <a:lnTo>
                  <a:pt x="104936" y="9999"/>
                </a:lnTo>
                <a:lnTo>
                  <a:pt x="105982" y="12067"/>
                </a:lnTo>
                <a:lnTo>
                  <a:pt x="107029" y="14134"/>
                </a:lnTo>
                <a:lnTo>
                  <a:pt x="107552" y="16301"/>
                </a:lnTo>
                <a:lnTo>
                  <a:pt x="107552" y="22029"/>
                </a:lnTo>
                <a:lnTo>
                  <a:pt x="106480" y="25018"/>
                </a:lnTo>
                <a:lnTo>
                  <a:pt x="104338" y="27534"/>
                </a:lnTo>
                <a:lnTo>
                  <a:pt x="102196" y="30049"/>
                </a:lnTo>
                <a:lnTo>
                  <a:pt x="99430" y="31307"/>
                </a:lnTo>
                <a:lnTo>
                  <a:pt x="92953" y="31307"/>
                </a:lnTo>
                <a:lnTo>
                  <a:pt x="94173" y="37098"/>
                </a:lnTo>
                <a:lnTo>
                  <a:pt x="96067" y="37098"/>
                </a:lnTo>
                <a:close/>
              </a:path>
              <a:path w="269329" h="61456">
                <a:moveTo>
                  <a:pt x="79188" y="28194"/>
                </a:moveTo>
                <a:lnTo>
                  <a:pt x="82177" y="31755"/>
                </a:lnTo>
                <a:lnTo>
                  <a:pt x="85167" y="35317"/>
                </a:lnTo>
                <a:lnTo>
                  <a:pt x="89166" y="37098"/>
                </a:lnTo>
                <a:lnTo>
                  <a:pt x="94173" y="37098"/>
                </a:lnTo>
                <a:lnTo>
                  <a:pt x="92953" y="31307"/>
                </a:lnTo>
                <a:lnTo>
                  <a:pt x="90330" y="30211"/>
                </a:lnTo>
                <a:lnTo>
                  <a:pt x="88175" y="28019"/>
                </a:lnTo>
                <a:lnTo>
                  <a:pt x="86020" y="25828"/>
                </a:lnTo>
                <a:lnTo>
                  <a:pt x="84943" y="22839"/>
                </a:lnTo>
                <a:lnTo>
                  <a:pt x="84943" y="15267"/>
                </a:lnTo>
                <a:lnTo>
                  <a:pt x="86531" y="2447"/>
                </a:lnTo>
                <a:lnTo>
                  <a:pt x="83753" y="4078"/>
                </a:lnTo>
                <a:lnTo>
                  <a:pt x="81586" y="6332"/>
                </a:lnTo>
                <a:lnTo>
                  <a:pt x="80028" y="9209"/>
                </a:lnTo>
                <a:lnTo>
                  <a:pt x="78471" y="12085"/>
                </a:lnTo>
                <a:lnTo>
                  <a:pt x="77693" y="15305"/>
                </a:lnTo>
                <a:lnTo>
                  <a:pt x="77693" y="23897"/>
                </a:lnTo>
                <a:lnTo>
                  <a:pt x="79188" y="28194"/>
                </a:lnTo>
                <a:close/>
              </a:path>
              <a:path w="269329" h="61456">
                <a:moveTo>
                  <a:pt x="178319" y="42029"/>
                </a:moveTo>
                <a:lnTo>
                  <a:pt x="206160" y="42029"/>
                </a:lnTo>
                <a:lnTo>
                  <a:pt x="185980" y="36239"/>
                </a:lnTo>
                <a:lnTo>
                  <a:pt x="206160" y="10909"/>
                </a:lnTo>
                <a:lnTo>
                  <a:pt x="206160" y="36239"/>
                </a:lnTo>
                <a:lnTo>
                  <a:pt x="185980" y="36239"/>
                </a:lnTo>
                <a:lnTo>
                  <a:pt x="206160" y="42029"/>
                </a:lnTo>
                <a:lnTo>
                  <a:pt x="206160" y="59700"/>
                </a:lnTo>
                <a:lnTo>
                  <a:pt x="213111" y="59700"/>
                </a:lnTo>
                <a:lnTo>
                  <a:pt x="213111" y="42029"/>
                </a:lnTo>
                <a:lnTo>
                  <a:pt x="221221" y="42029"/>
                </a:lnTo>
                <a:lnTo>
                  <a:pt x="221221" y="36239"/>
                </a:lnTo>
                <a:lnTo>
                  <a:pt x="213111" y="36239"/>
                </a:lnTo>
                <a:lnTo>
                  <a:pt x="213111" y="1718"/>
                </a:lnTo>
                <a:lnTo>
                  <a:pt x="206160" y="1718"/>
                </a:lnTo>
                <a:lnTo>
                  <a:pt x="178319" y="36239"/>
                </a:lnTo>
                <a:lnTo>
                  <a:pt x="178319" y="42029"/>
                </a:lnTo>
                <a:close/>
              </a:path>
              <a:path w="269329" h="61456">
                <a:moveTo>
                  <a:pt x="239171" y="53312"/>
                </a:moveTo>
                <a:lnTo>
                  <a:pt x="239171" y="46089"/>
                </a:lnTo>
                <a:lnTo>
                  <a:pt x="243631" y="40124"/>
                </a:lnTo>
                <a:lnTo>
                  <a:pt x="252550" y="33997"/>
                </a:lnTo>
                <a:lnTo>
                  <a:pt x="255390" y="32054"/>
                </a:lnTo>
                <a:lnTo>
                  <a:pt x="257009" y="30933"/>
                </a:lnTo>
                <a:lnTo>
                  <a:pt x="259108" y="29234"/>
                </a:lnTo>
                <a:lnTo>
                  <a:pt x="261687" y="26955"/>
                </a:lnTo>
                <a:lnTo>
                  <a:pt x="264265" y="24676"/>
                </a:lnTo>
                <a:lnTo>
                  <a:pt x="265991" y="22490"/>
                </a:lnTo>
                <a:lnTo>
                  <a:pt x="266863" y="20398"/>
                </a:lnTo>
                <a:lnTo>
                  <a:pt x="267735" y="18306"/>
                </a:lnTo>
                <a:lnTo>
                  <a:pt x="268171" y="16226"/>
                </a:lnTo>
                <a:lnTo>
                  <a:pt x="268171" y="10274"/>
                </a:lnTo>
                <a:lnTo>
                  <a:pt x="266776" y="6942"/>
                </a:lnTo>
                <a:lnTo>
                  <a:pt x="263985" y="4165"/>
                </a:lnTo>
                <a:lnTo>
                  <a:pt x="261195" y="1388"/>
                </a:lnTo>
                <a:lnTo>
                  <a:pt x="256523" y="0"/>
                </a:lnTo>
                <a:lnTo>
                  <a:pt x="246384" y="0"/>
                </a:lnTo>
                <a:lnTo>
                  <a:pt x="243412" y="548"/>
                </a:lnTo>
                <a:lnTo>
                  <a:pt x="241058" y="1643"/>
                </a:lnTo>
                <a:lnTo>
                  <a:pt x="238704" y="2739"/>
                </a:lnTo>
                <a:lnTo>
                  <a:pt x="236836" y="4196"/>
                </a:lnTo>
                <a:lnTo>
                  <a:pt x="235453" y="6014"/>
                </a:lnTo>
                <a:lnTo>
                  <a:pt x="234070" y="7833"/>
                </a:lnTo>
                <a:lnTo>
                  <a:pt x="233378" y="9763"/>
                </a:lnTo>
                <a:lnTo>
                  <a:pt x="233378" y="12179"/>
                </a:lnTo>
                <a:lnTo>
                  <a:pt x="240330" y="12179"/>
                </a:lnTo>
                <a:lnTo>
                  <a:pt x="240330" y="11805"/>
                </a:lnTo>
                <a:lnTo>
                  <a:pt x="241102" y="8872"/>
                </a:lnTo>
                <a:lnTo>
                  <a:pt x="244191" y="6407"/>
                </a:lnTo>
                <a:lnTo>
                  <a:pt x="246558" y="5790"/>
                </a:lnTo>
                <a:lnTo>
                  <a:pt x="253260" y="5790"/>
                </a:lnTo>
                <a:lnTo>
                  <a:pt x="255951" y="6650"/>
                </a:lnTo>
                <a:lnTo>
                  <a:pt x="257819" y="8368"/>
                </a:lnTo>
                <a:lnTo>
                  <a:pt x="259688" y="10087"/>
                </a:lnTo>
                <a:lnTo>
                  <a:pt x="260622" y="12054"/>
                </a:lnTo>
                <a:lnTo>
                  <a:pt x="260622" y="16438"/>
                </a:lnTo>
                <a:lnTo>
                  <a:pt x="259924" y="18517"/>
                </a:lnTo>
                <a:lnTo>
                  <a:pt x="258529" y="20510"/>
                </a:lnTo>
                <a:lnTo>
                  <a:pt x="257109" y="22503"/>
                </a:lnTo>
                <a:lnTo>
                  <a:pt x="253783" y="25516"/>
                </a:lnTo>
                <a:lnTo>
                  <a:pt x="248551" y="29551"/>
                </a:lnTo>
                <a:lnTo>
                  <a:pt x="244627" y="32577"/>
                </a:lnTo>
                <a:lnTo>
                  <a:pt x="240043" y="36114"/>
                </a:lnTo>
                <a:lnTo>
                  <a:pt x="236780" y="39732"/>
                </a:lnTo>
                <a:lnTo>
                  <a:pt x="234836" y="43430"/>
                </a:lnTo>
                <a:lnTo>
                  <a:pt x="232893" y="47129"/>
                </a:lnTo>
                <a:lnTo>
                  <a:pt x="231921" y="50547"/>
                </a:lnTo>
                <a:lnTo>
                  <a:pt x="231921" y="59700"/>
                </a:lnTo>
                <a:lnTo>
                  <a:pt x="269329" y="59700"/>
                </a:lnTo>
                <a:lnTo>
                  <a:pt x="269329" y="53312"/>
                </a:lnTo>
                <a:lnTo>
                  <a:pt x="239171" y="53312"/>
                </a:lnTo>
                <a:close/>
              </a:path>
              <a:path w="269329" h="61456">
                <a:moveTo>
                  <a:pt x="136116" y="41282"/>
                </a:moveTo>
                <a:lnTo>
                  <a:pt x="136689" y="39165"/>
                </a:lnTo>
                <a:lnTo>
                  <a:pt x="137834" y="37098"/>
                </a:lnTo>
                <a:lnTo>
                  <a:pt x="138981" y="35030"/>
                </a:lnTo>
                <a:lnTo>
                  <a:pt x="140532" y="33449"/>
                </a:lnTo>
                <a:lnTo>
                  <a:pt x="142487" y="32353"/>
                </a:lnTo>
                <a:lnTo>
                  <a:pt x="144443" y="31257"/>
                </a:lnTo>
                <a:lnTo>
                  <a:pt x="146517" y="30709"/>
                </a:lnTo>
                <a:lnTo>
                  <a:pt x="148709" y="24918"/>
                </a:lnTo>
                <a:lnTo>
                  <a:pt x="145720" y="24918"/>
                </a:lnTo>
                <a:lnTo>
                  <a:pt x="143260" y="23960"/>
                </a:lnTo>
                <a:lnTo>
                  <a:pt x="141329" y="22042"/>
                </a:lnTo>
                <a:lnTo>
                  <a:pt x="140114" y="27720"/>
                </a:lnTo>
                <a:lnTo>
                  <a:pt x="136327" y="29414"/>
                </a:lnTo>
                <a:lnTo>
                  <a:pt x="133506" y="31730"/>
                </a:lnTo>
                <a:lnTo>
                  <a:pt x="131650" y="34669"/>
                </a:lnTo>
                <a:lnTo>
                  <a:pt x="129794" y="37608"/>
                </a:lnTo>
                <a:lnTo>
                  <a:pt x="128865" y="40684"/>
                </a:lnTo>
                <a:lnTo>
                  <a:pt x="128865" y="46911"/>
                </a:lnTo>
                <a:lnTo>
                  <a:pt x="129688" y="49862"/>
                </a:lnTo>
                <a:lnTo>
                  <a:pt x="131332" y="52752"/>
                </a:lnTo>
                <a:lnTo>
                  <a:pt x="132976" y="55641"/>
                </a:lnTo>
                <a:lnTo>
                  <a:pt x="135200" y="57814"/>
                </a:lnTo>
                <a:lnTo>
                  <a:pt x="136116" y="45541"/>
                </a:lnTo>
                <a:lnTo>
                  <a:pt x="136116" y="41282"/>
                </a:lnTo>
                <a:close/>
              </a:path>
              <a:path w="269329" h="61456">
                <a:moveTo>
                  <a:pt x="158476" y="35030"/>
                </a:moveTo>
                <a:lnTo>
                  <a:pt x="159622" y="37098"/>
                </a:lnTo>
                <a:lnTo>
                  <a:pt x="160768" y="39165"/>
                </a:lnTo>
                <a:lnTo>
                  <a:pt x="161340" y="41282"/>
                </a:lnTo>
                <a:lnTo>
                  <a:pt x="161340" y="45541"/>
                </a:lnTo>
                <a:lnTo>
                  <a:pt x="160799" y="47584"/>
                </a:lnTo>
                <a:lnTo>
                  <a:pt x="159715" y="49576"/>
                </a:lnTo>
                <a:lnTo>
                  <a:pt x="158631" y="51569"/>
                </a:lnTo>
                <a:lnTo>
                  <a:pt x="157086" y="53075"/>
                </a:lnTo>
                <a:lnTo>
                  <a:pt x="155081" y="54096"/>
                </a:lnTo>
                <a:lnTo>
                  <a:pt x="153076" y="55118"/>
                </a:lnTo>
                <a:lnTo>
                  <a:pt x="150951" y="55628"/>
                </a:lnTo>
                <a:lnTo>
                  <a:pt x="146492" y="55628"/>
                </a:lnTo>
                <a:lnTo>
                  <a:pt x="144381" y="55118"/>
                </a:lnTo>
                <a:lnTo>
                  <a:pt x="142375" y="54096"/>
                </a:lnTo>
                <a:lnTo>
                  <a:pt x="140370" y="53075"/>
                </a:lnTo>
                <a:lnTo>
                  <a:pt x="138825" y="51569"/>
                </a:lnTo>
                <a:lnTo>
                  <a:pt x="137741" y="49576"/>
                </a:lnTo>
                <a:lnTo>
                  <a:pt x="136657" y="47584"/>
                </a:lnTo>
                <a:lnTo>
                  <a:pt x="136116" y="45541"/>
                </a:lnTo>
                <a:lnTo>
                  <a:pt x="135200" y="57814"/>
                </a:lnTo>
                <a:lnTo>
                  <a:pt x="138003" y="59271"/>
                </a:lnTo>
                <a:lnTo>
                  <a:pt x="140806" y="60728"/>
                </a:lnTo>
                <a:lnTo>
                  <a:pt x="144374" y="61456"/>
                </a:lnTo>
                <a:lnTo>
                  <a:pt x="153069" y="61456"/>
                </a:lnTo>
                <a:lnTo>
                  <a:pt x="156651" y="60728"/>
                </a:lnTo>
                <a:lnTo>
                  <a:pt x="159454" y="59271"/>
                </a:lnTo>
                <a:lnTo>
                  <a:pt x="162256" y="57814"/>
                </a:lnTo>
                <a:lnTo>
                  <a:pt x="164480" y="55641"/>
                </a:lnTo>
                <a:lnTo>
                  <a:pt x="166124" y="52752"/>
                </a:lnTo>
                <a:lnTo>
                  <a:pt x="167768" y="49862"/>
                </a:lnTo>
                <a:lnTo>
                  <a:pt x="168591" y="46911"/>
                </a:lnTo>
                <a:lnTo>
                  <a:pt x="168591" y="40684"/>
                </a:lnTo>
                <a:lnTo>
                  <a:pt x="167656" y="37608"/>
                </a:lnTo>
                <a:lnTo>
                  <a:pt x="165788" y="34669"/>
                </a:lnTo>
                <a:lnTo>
                  <a:pt x="163919" y="31730"/>
                </a:lnTo>
                <a:lnTo>
                  <a:pt x="161092" y="29414"/>
                </a:lnTo>
                <a:lnTo>
                  <a:pt x="157304" y="27720"/>
                </a:lnTo>
                <a:lnTo>
                  <a:pt x="160294" y="26251"/>
                </a:lnTo>
                <a:lnTo>
                  <a:pt x="162536" y="24445"/>
                </a:lnTo>
                <a:lnTo>
                  <a:pt x="164031" y="22303"/>
                </a:lnTo>
                <a:lnTo>
                  <a:pt x="165526" y="20161"/>
                </a:lnTo>
                <a:lnTo>
                  <a:pt x="166274" y="17696"/>
                </a:lnTo>
                <a:lnTo>
                  <a:pt x="166274" y="12191"/>
                </a:lnTo>
                <a:lnTo>
                  <a:pt x="165532" y="9645"/>
                </a:lnTo>
                <a:lnTo>
                  <a:pt x="164050" y="7266"/>
                </a:lnTo>
                <a:lnTo>
                  <a:pt x="162568" y="4887"/>
                </a:lnTo>
                <a:lnTo>
                  <a:pt x="160412" y="3082"/>
                </a:lnTo>
                <a:lnTo>
                  <a:pt x="157585" y="1849"/>
                </a:lnTo>
                <a:lnTo>
                  <a:pt x="154757" y="616"/>
                </a:lnTo>
                <a:lnTo>
                  <a:pt x="151799" y="0"/>
                </a:lnTo>
                <a:lnTo>
                  <a:pt x="145645" y="0"/>
                </a:lnTo>
                <a:lnTo>
                  <a:pt x="142699" y="610"/>
                </a:lnTo>
                <a:lnTo>
                  <a:pt x="139871" y="1830"/>
                </a:lnTo>
                <a:lnTo>
                  <a:pt x="137044" y="3051"/>
                </a:lnTo>
                <a:lnTo>
                  <a:pt x="134889" y="4856"/>
                </a:lnTo>
                <a:lnTo>
                  <a:pt x="133406" y="7247"/>
                </a:lnTo>
                <a:lnTo>
                  <a:pt x="131924" y="9638"/>
                </a:lnTo>
                <a:lnTo>
                  <a:pt x="131183" y="12191"/>
                </a:lnTo>
                <a:lnTo>
                  <a:pt x="131183" y="17696"/>
                </a:lnTo>
                <a:lnTo>
                  <a:pt x="131930" y="20161"/>
                </a:lnTo>
                <a:lnTo>
                  <a:pt x="133425" y="22303"/>
                </a:lnTo>
                <a:lnTo>
                  <a:pt x="134919" y="24445"/>
                </a:lnTo>
                <a:lnTo>
                  <a:pt x="137150" y="26251"/>
                </a:lnTo>
                <a:lnTo>
                  <a:pt x="140114" y="27720"/>
                </a:lnTo>
                <a:lnTo>
                  <a:pt x="141329" y="22042"/>
                </a:lnTo>
                <a:lnTo>
                  <a:pt x="139398" y="20124"/>
                </a:lnTo>
                <a:lnTo>
                  <a:pt x="138432" y="17870"/>
                </a:lnTo>
                <a:lnTo>
                  <a:pt x="138432" y="12440"/>
                </a:lnTo>
                <a:lnTo>
                  <a:pt x="139472" y="10149"/>
                </a:lnTo>
                <a:lnTo>
                  <a:pt x="141553" y="8406"/>
                </a:lnTo>
                <a:lnTo>
                  <a:pt x="143633" y="6662"/>
                </a:lnTo>
                <a:lnTo>
                  <a:pt x="146019" y="5790"/>
                </a:lnTo>
                <a:lnTo>
                  <a:pt x="151425" y="5790"/>
                </a:lnTo>
                <a:lnTo>
                  <a:pt x="153823" y="6662"/>
                </a:lnTo>
                <a:lnTo>
                  <a:pt x="155903" y="8406"/>
                </a:lnTo>
                <a:lnTo>
                  <a:pt x="157983" y="10149"/>
                </a:lnTo>
                <a:lnTo>
                  <a:pt x="159024" y="12440"/>
                </a:lnTo>
                <a:lnTo>
                  <a:pt x="159024" y="17870"/>
                </a:lnTo>
                <a:lnTo>
                  <a:pt x="158052" y="20124"/>
                </a:lnTo>
                <a:lnTo>
                  <a:pt x="156109" y="22042"/>
                </a:lnTo>
                <a:lnTo>
                  <a:pt x="154166" y="23960"/>
                </a:lnTo>
                <a:lnTo>
                  <a:pt x="151699" y="24918"/>
                </a:lnTo>
                <a:lnTo>
                  <a:pt x="148709" y="24918"/>
                </a:lnTo>
                <a:lnTo>
                  <a:pt x="146517" y="30709"/>
                </a:lnTo>
                <a:lnTo>
                  <a:pt x="150902" y="30709"/>
                </a:lnTo>
                <a:lnTo>
                  <a:pt x="152982" y="31257"/>
                </a:lnTo>
                <a:lnTo>
                  <a:pt x="154950" y="32353"/>
                </a:lnTo>
                <a:lnTo>
                  <a:pt x="156919" y="33449"/>
                </a:lnTo>
                <a:lnTo>
                  <a:pt x="158476" y="35030"/>
                </a:lnTo>
                <a:close/>
              </a:path>
              <a:path w="269329" h="61456">
                <a:moveTo>
                  <a:pt x="10538" y="48063"/>
                </a:moveTo>
                <a:lnTo>
                  <a:pt x="8345" y="43019"/>
                </a:lnTo>
                <a:lnTo>
                  <a:pt x="9747" y="58698"/>
                </a:lnTo>
                <a:lnTo>
                  <a:pt x="14848" y="61456"/>
                </a:lnTo>
                <a:lnTo>
                  <a:pt x="12730" y="53106"/>
                </a:lnTo>
                <a:lnTo>
                  <a:pt x="10538" y="48063"/>
                </a:lnTo>
                <a:close/>
              </a:path>
              <a:path w="269329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5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5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5070820" y="4250256"/>
            <a:ext cx="21097" cy="0"/>
          </a:xfrm>
          <a:custGeom>
            <a:avLst/>
            <a:gdLst/>
            <a:ahLst/>
            <a:cxnLst/>
            <a:rect l="l" t="t" r="r" b="b"/>
            <a:pathLst>
              <a:path w="23207">
                <a:moveTo>
                  <a:pt x="0" y="0"/>
                </a:moveTo>
                <a:lnTo>
                  <a:pt x="23207" y="0"/>
                </a:lnTo>
              </a:path>
            </a:pathLst>
          </a:custGeom>
          <a:ln w="70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5101656" y="4219813"/>
            <a:ext cx="16986" cy="51161"/>
          </a:xfrm>
          <a:custGeom>
            <a:avLst/>
            <a:gdLst/>
            <a:ahLst/>
            <a:cxnLst/>
            <a:rect l="l" t="t" r="r" b="b"/>
            <a:pathLst>
              <a:path w="18685" h="57982">
                <a:moveTo>
                  <a:pt x="11734" y="7210"/>
                </a:moveTo>
                <a:lnTo>
                  <a:pt x="11734" y="57982"/>
                </a:lnTo>
                <a:lnTo>
                  <a:pt x="18685" y="57982"/>
                </a:lnTo>
                <a:lnTo>
                  <a:pt x="18685" y="0"/>
                </a:lnTo>
                <a:lnTo>
                  <a:pt x="11734" y="0"/>
                </a:lnTo>
                <a:lnTo>
                  <a:pt x="0" y="5417"/>
                </a:lnTo>
                <a:lnTo>
                  <a:pt x="0" y="11880"/>
                </a:lnTo>
                <a:lnTo>
                  <a:pt x="11734" y="7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5143794" y="4266623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5214185" y="4219813"/>
            <a:ext cx="32682" cy="52710"/>
          </a:xfrm>
          <a:custGeom>
            <a:avLst/>
            <a:gdLst/>
            <a:ahLst/>
            <a:cxnLst/>
            <a:rect l="l" t="t" r="r" b="b"/>
            <a:pathLst>
              <a:path w="35950" h="59738">
                <a:moveTo>
                  <a:pt x="27729" y="47378"/>
                </a:moveTo>
                <a:lnTo>
                  <a:pt x="25785" y="50006"/>
                </a:lnTo>
                <a:lnTo>
                  <a:pt x="23842" y="52633"/>
                </a:lnTo>
                <a:lnTo>
                  <a:pt x="20840" y="53947"/>
                </a:lnTo>
                <a:lnTo>
                  <a:pt x="13764" y="53947"/>
                </a:lnTo>
                <a:lnTo>
                  <a:pt x="11373" y="53405"/>
                </a:lnTo>
                <a:lnTo>
                  <a:pt x="9604" y="52322"/>
                </a:lnTo>
                <a:lnTo>
                  <a:pt x="7835" y="51239"/>
                </a:lnTo>
                <a:lnTo>
                  <a:pt x="6950" y="49862"/>
                </a:lnTo>
                <a:lnTo>
                  <a:pt x="6950" y="47820"/>
                </a:lnTo>
                <a:lnTo>
                  <a:pt x="0" y="47820"/>
                </a:lnTo>
                <a:lnTo>
                  <a:pt x="0" y="51382"/>
                </a:lnTo>
                <a:lnTo>
                  <a:pt x="1538" y="54103"/>
                </a:lnTo>
                <a:lnTo>
                  <a:pt x="4615" y="56357"/>
                </a:lnTo>
                <a:lnTo>
                  <a:pt x="7692" y="58611"/>
                </a:lnTo>
                <a:lnTo>
                  <a:pt x="11784" y="59738"/>
                </a:lnTo>
                <a:lnTo>
                  <a:pt x="23319" y="59738"/>
                </a:lnTo>
                <a:lnTo>
                  <a:pt x="28102" y="57751"/>
                </a:lnTo>
                <a:lnTo>
                  <a:pt x="31241" y="53779"/>
                </a:lnTo>
                <a:lnTo>
                  <a:pt x="34380" y="49806"/>
                </a:lnTo>
                <a:lnTo>
                  <a:pt x="35950" y="45292"/>
                </a:lnTo>
                <a:lnTo>
                  <a:pt x="35950" y="36425"/>
                </a:lnTo>
                <a:lnTo>
                  <a:pt x="35090" y="33181"/>
                </a:lnTo>
                <a:lnTo>
                  <a:pt x="33371" y="30504"/>
                </a:lnTo>
                <a:lnTo>
                  <a:pt x="31652" y="27826"/>
                </a:lnTo>
                <a:lnTo>
                  <a:pt x="29149" y="25747"/>
                </a:lnTo>
                <a:lnTo>
                  <a:pt x="25860" y="24265"/>
                </a:lnTo>
                <a:lnTo>
                  <a:pt x="22571" y="22783"/>
                </a:lnTo>
                <a:lnTo>
                  <a:pt x="17925" y="22042"/>
                </a:lnTo>
                <a:lnTo>
                  <a:pt x="10164" y="22042"/>
                </a:lnTo>
                <a:lnTo>
                  <a:pt x="10164" y="6388"/>
                </a:lnTo>
                <a:lnTo>
                  <a:pt x="33633" y="6388"/>
                </a:lnTo>
                <a:lnTo>
                  <a:pt x="33633" y="0"/>
                </a:lnTo>
                <a:lnTo>
                  <a:pt x="3774" y="0"/>
                </a:lnTo>
                <a:lnTo>
                  <a:pt x="3774" y="28131"/>
                </a:lnTo>
                <a:lnTo>
                  <a:pt x="16978" y="28131"/>
                </a:lnTo>
                <a:lnTo>
                  <a:pt x="22223" y="29383"/>
                </a:lnTo>
                <a:lnTo>
                  <a:pt x="24814" y="31886"/>
                </a:lnTo>
                <a:lnTo>
                  <a:pt x="27405" y="34389"/>
                </a:lnTo>
                <a:lnTo>
                  <a:pt x="28700" y="37484"/>
                </a:lnTo>
                <a:lnTo>
                  <a:pt x="28700" y="44433"/>
                </a:lnTo>
                <a:lnTo>
                  <a:pt x="27729" y="4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5166069" y="4237746"/>
            <a:ext cx="18039" cy="31563"/>
          </a:xfrm>
          <a:custGeom>
            <a:avLst/>
            <a:gdLst/>
            <a:ahLst/>
            <a:cxnLst/>
            <a:rect l="l" t="t" r="r" b="b"/>
            <a:pathLst>
              <a:path w="19843" h="35771">
                <a:moveTo>
                  <a:pt x="7249" y="19240"/>
                </a:moveTo>
                <a:lnTo>
                  <a:pt x="7822" y="17123"/>
                </a:lnTo>
                <a:lnTo>
                  <a:pt x="8968" y="15055"/>
                </a:lnTo>
                <a:lnTo>
                  <a:pt x="10114" y="12988"/>
                </a:lnTo>
                <a:lnTo>
                  <a:pt x="11665" y="11407"/>
                </a:lnTo>
                <a:lnTo>
                  <a:pt x="13621" y="10311"/>
                </a:lnTo>
                <a:lnTo>
                  <a:pt x="15577" y="9215"/>
                </a:lnTo>
                <a:lnTo>
                  <a:pt x="17651" y="8667"/>
                </a:lnTo>
                <a:lnTo>
                  <a:pt x="19843" y="2876"/>
                </a:lnTo>
                <a:lnTo>
                  <a:pt x="16854" y="2876"/>
                </a:lnTo>
                <a:lnTo>
                  <a:pt x="14393" y="1917"/>
                </a:lnTo>
                <a:lnTo>
                  <a:pt x="12463" y="0"/>
                </a:lnTo>
                <a:lnTo>
                  <a:pt x="11248" y="5678"/>
                </a:lnTo>
                <a:lnTo>
                  <a:pt x="7461" y="7372"/>
                </a:lnTo>
                <a:lnTo>
                  <a:pt x="4640" y="9688"/>
                </a:lnTo>
                <a:lnTo>
                  <a:pt x="2784" y="12627"/>
                </a:lnTo>
                <a:lnTo>
                  <a:pt x="928" y="15566"/>
                </a:lnTo>
                <a:lnTo>
                  <a:pt x="0" y="18642"/>
                </a:lnTo>
                <a:lnTo>
                  <a:pt x="0" y="24869"/>
                </a:lnTo>
                <a:lnTo>
                  <a:pt x="822" y="27820"/>
                </a:lnTo>
                <a:lnTo>
                  <a:pt x="2466" y="30709"/>
                </a:lnTo>
                <a:lnTo>
                  <a:pt x="4110" y="33598"/>
                </a:lnTo>
                <a:lnTo>
                  <a:pt x="6334" y="35771"/>
                </a:lnTo>
                <a:lnTo>
                  <a:pt x="7249" y="23499"/>
                </a:lnTo>
                <a:lnTo>
                  <a:pt x="7249" y="19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5168175" y="4218297"/>
            <a:ext cx="34006" cy="54226"/>
          </a:xfrm>
          <a:custGeom>
            <a:avLst/>
            <a:gdLst/>
            <a:ahLst/>
            <a:cxnLst/>
            <a:rect l="l" t="t" r="r" b="b"/>
            <a:pathLst>
              <a:path w="37407" h="61456">
                <a:moveTo>
                  <a:pt x="27292" y="35030"/>
                </a:moveTo>
                <a:lnTo>
                  <a:pt x="28439" y="37098"/>
                </a:lnTo>
                <a:lnTo>
                  <a:pt x="29585" y="39165"/>
                </a:lnTo>
                <a:lnTo>
                  <a:pt x="30158" y="41282"/>
                </a:lnTo>
                <a:lnTo>
                  <a:pt x="30158" y="45541"/>
                </a:lnTo>
                <a:lnTo>
                  <a:pt x="29616" y="47584"/>
                </a:lnTo>
                <a:lnTo>
                  <a:pt x="28532" y="49576"/>
                </a:lnTo>
                <a:lnTo>
                  <a:pt x="27448" y="51569"/>
                </a:lnTo>
                <a:lnTo>
                  <a:pt x="25904" y="53075"/>
                </a:lnTo>
                <a:lnTo>
                  <a:pt x="23898" y="54096"/>
                </a:lnTo>
                <a:lnTo>
                  <a:pt x="21892" y="55118"/>
                </a:lnTo>
                <a:lnTo>
                  <a:pt x="19769" y="55628"/>
                </a:lnTo>
                <a:lnTo>
                  <a:pt x="15309" y="55628"/>
                </a:lnTo>
                <a:lnTo>
                  <a:pt x="13198" y="55118"/>
                </a:lnTo>
                <a:lnTo>
                  <a:pt x="11192" y="54096"/>
                </a:lnTo>
                <a:lnTo>
                  <a:pt x="9186" y="53075"/>
                </a:lnTo>
                <a:lnTo>
                  <a:pt x="7642" y="51569"/>
                </a:lnTo>
                <a:lnTo>
                  <a:pt x="6558" y="49576"/>
                </a:lnTo>
                <a:lnTo>
                  <a:pt x="5474" y="47584"/>
                </a:lnTo>
                <a:lnTo>
                  <a:pt x="4932" y="45541"/>
                </a:lnTo>
                <a:lnTo>
                  <a:pt x="4017" y="57814"/>
                </a:lnTo>
                <a:lnTo>
                  <a:pt x="6820" y="59271"/>
                </a:lnTo>
                <a:lnTo>
                  <a:pt x="9622" y="60728"/>
                </a:lnTo>
                <a:lnTo>
                  <a:pt x="13191" y="61456"/>
                </a:lnTo>
                <a:lnTo>
                  <a:pt x="21886" y="61456"/>
                </a:lnTo>
                <a:lnTo>
                  <a:pt x="25468" y="60728"/>
                </a:lnTo>
                <a:lnTo>
                  <a:pt x="28270" y="59271"/>
                </a:lnTo>
                <a:lnTo>
                  <a:pt x="31073" y="57814"/>
                </a:lnTo>
                <a:lnTo>
                  <a:pt x="33297" y="55641"/>
                </a:lnTo>
                <a:lnTo>
                  <a:pt x="34941" y="52752"/>
                </a:lnTo>
                <a:lnTo>
                  <a:pt x="36585" y="49862"/>
                </a:lnTo>
                <a:lnTo>
                  <a:pt x="37407" y="46911"/>
                </a:lnTo>
                <a:lnTo>
                  <a:pt x="37407" y="40684"/>
                </a:lnTo>
                <a:lnTo>
                  <a:pt x="36473" y="37608"/>
                </a:lnTo>
                <a:lnTo>
                  <a:pt x="34605" y="34669"/>
                </a:lnTo>
                <a:lnTo>
                  <a:pt x="32736" y="31730"/>
                </a:lnTo>
                <a:lnTo>
                  <a:pt x="29908" y="29414"/>
                </a:lnTo>
                <a:lnTo>
                  <a:pt x="26122" y="27720"/>
                </a:lnTo>
                <a:lnTo>
                  <a:pt x="29111" y="26251"/>
                </a:lnTo>
                <a:lnTo>
                  <a:pt x="31353" y="24445"/>
                </a:lnTo>
                <a:lnTo>
                  <a:pt x="32848" y="22303"/>
                </a:lnTo>
                <a:lnTo>
                  <a:pt x="34343" y="20161"/>
                </a:lnTo>
                <a:lnTo>
                  <a:pt x="35090" y="17696"/>
                </a:lnTo>
                <a:lnTo>
                  <a:pt x="35090" y="12191"/>
                </a:lnTo>
                <a:lnTo>
                  <a:pt x="34349" y="9645"/>
                </a:lnTo>
                <a:lnTo>
                  <a:pt x="32867" y="7266"/>
                </a:lnTo>
                <a:lnTo>
                  <a:pt x="31385" y="4887"/>
                </a:lnTo>
                <a:lnTo>
                  <a:pt x="29230" y="3082"/>
                </a:lnTo>
                <a:lnTo>
                  <a:pt x="26402" y="1849"/>
                </a:lnTo>
                <a:lnTo>
                  <a:pt x="23574" y="616"/>
                </a:lnTo>
                <a:lnTo>
                  <a:pt x="20616" y="0"/>
                </a:lnTo>
                <a:lnTo>
                  <a:pt x="14462" y="0"/>
                </a:lnTo>
                <a:lnTo>
                  <a:pt x="11516" y="610"/>
                </a:lnTo>
                <a:lnTo>
                  <a:pt x="8688" y="1830"/>
                </a:lnTo>
                <a:lnTo>
                  <a:pt x="5860" y="3051"/>
                </a:lnTo>
                <a:lnTo>
                  <a:pt x="3705" y="4856"/>
                </a:lnTo>
                <a:lnTo>
                  <a:pt x="2223" y="7247"/>
                </a:lnTo>
                <a:lnTo>
                  <a:pt x="741" y="9638"/>
                </a:lnTo>
                <a:lnTo>
                  <a:pt x="0" y="12191"/>
                </a:lnTo>
                <a:lnTo>
                  <a:pt x="0" y="17696"/>
                </a:lnTo>
                <a:lnTo>
                  <a:pt x="747" y="20161"/>
                </a:lnTo>
                <a:lnTo>
                  <a:pt x="2242" y="22303"/>
                </a:lnTo>
                <a:lnTo>
                  <a:pt x="3737" y="24445"/>
                </a:lnTo>
                <a:lnTo>
                  <a:pt x="5966" y="26251"/>
                </a:lnTo>
                <a:lnTo>
                  <a:pt x="8931" y="27720"/>
                </a:lnTo>
                <a:lnTo>
                  <a:pt x="10146" y="22042"/>
                </a:lnTo>
                <a:lnTo>
                  <a:pt x="8215" y="20124"/>
                </a:lnTo>
                <a:lnTo>
                  <a:pt x="7249" y="17870"/>
                </a:lnTo>
                <a:lnTo>
                  <a:pt x="7249" y="12440"/>
                </a:lnTo>
                <a:lnTo>
                  <a:pt x="8290" y="10149"/>
                </a:lnTo>
                <a:lnTo>
                  <a:pt x="10370" y="8406"/>
                </a:lnTo>
                <a:lnTo>
                  <a:pt x="12450" y="6662"/>
                </a:lnTo>
                <a:lnTo>
                  <a:pt x="14836" y="5790"/>
                </a:lnTo>
                <a:lnTo>
                  <a:pt x="20242" y="5790"/>
                </a:lnTo>
                <a:lnTo>
                  <a:pt x="22640" y="6662"/>
                </a:lnTo>
                <a:lnTo>
                  <a:pt x="24720" y="8406"/>
                </a:lnTo>
                <a:lnTo>
                  <a:pt x="26800" y="10149"/>
                </a:lnTo>
                <a:lnTo>
                  <a:pt x="27841" y="12440"/>
                </a:lnTo>
                <a:lnTo>
                  <a:pt x="27841" y="17870"/>
                </a:lnTo>
                <a:lnTo>
                  <a:pt x="26869" y="20124"/>
                </a:lnTo>
                <a:lnTo>
                  <a:pt x="24926" y="22042"/>
                </a:lnTo>
                <a:lnTo>
                  <a:pt x="22982" y="23960"/>
                </a:lnTo>
                <a:lnTo>
                  <a:pt x="20516" y="24918"/>
                </a:lnTo>
                <a:lnTo>
                  <a:pt x="17526" y="24918"/>
                </a:lnTo>
                <a:lnTo>
                  <a:pt x="15334" y="30709"/>
                </a:lnTo>
                <a:lnTo>
                  <a:pt x="19719" y="30709"/>
                </a:lnTo>
                <a:lnTo>
                  <a:pt x="21799" y="31257"/>
                </a:lnTo>
                <a:lnTo>
                  <a:pt x="23767" y="32353"/>
                </a:lnTo>
                <a:lnTo>
                  <a:pt x="25735" y="33449"/>
                </a:lnTo>
                <a:lnTo>
                  <a:pt x="27292" y="350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5785451" y="4218298"/>
            <a:ext cx="34006" cy="52676"/>
          </a:xfrm>
          <a:custGeom>
            <a:avLst/>
            <a:gdLst/>
            <a:ahLst/>
            <a:cxnLst/>
            <a:rect l="l" t="t" r="r" b="b"/>
            <a:pathLst>
              <a:path w="37407" h="59700">
                <a:moveTo>
                  <a:pt x="7249" y="53312"/>
                </a:moveTo>
                <a:lnTo>
                  <a:pt x="7249" y="46089"/>
                </a:lnTo>
                <a:lnTo>
                  <a:pt x="11709" y="40124"/>
                </a:lnTo>
                <a:lnTo>
                  <a:pt x="20628" y="33997"/>
                </a:lnTo>
                <a:lnTo>
                  <a:pt x="23468" y="32054"/>
                </a:lnTo>
                <a:lnTo>
                  <a:pt x="25087" y="30933"/>
                </a:lnTo>
                <a:lnTo>
                  <a:pt x="27187" y="29234"/>
                </a:lnTo>
                <a:lnTo>
                  <a:pt x="29765" y="26955"/>
                </a:lnTo>
                <a:lnTo>
                  <a:pt x="32344" y="24676"/>
                </a:lnTo>
                <a:lnTo>
                  <a:pt x="34069" y="22490"/>
                </a:lnTo>
                <a:lnTo>
                  <a:pt x="34941" y="20398"/>
                </a:lnTo>
                <a:lnTo>
                  <a:pt x="35813" y="18306"/>
                </a:lnTo>
                <a:lnTo>
                  <a:pt x="36249" y="16226"/>
                </a:lnTo>
                <a:lnTo>
                  <a:pt x="36249" y="10274"/>
                </a:lnTo>
                <a:lnTo>
                  <a:pt x="34854" y="6942"/>
                </a:lnTo>
                <a:lnTo>
                  <a:pt x="32063" y="4165"/>
                </a:lnTo>
                <a:lnTo>
                  <a:pt x="29273" y="1388"/>
                </a:lnTo>
                <a:lnTo>
                  <a:pt x="24602" y="0"/>
                </a:lnTo>
                <a:lnTo>
                  <a:pt x="14462" y="0"/>
                </a:lnTo>
                <a:lnTo>
                  <a:pt x="11491" y="548"/>
                </a:lnTo>
                <a:lnTo>
                  <a:pt x="9137" y="1643"/>
                </a:lnTo>
                <a:lnTo>
                  <a:pt x="6782" y="2739"/>
                </a:lnTo>
                <a:lnTo>
                  <a:pt x="4914" y="4196"/>
                </a:lnTo>
                <a:lnTo>
                  <a:pt x="3531" y="6014"/>
                </a:lnTo>
                <a:lnTo>
                  <a:pt x="2148" y="7833"/>
                </a:lnTo>
                <a:lnTo>
                  <a:pt x="1457" y="9763"/>
                </a:lnTo>
                <a:lnTo>
                  <a:pt x="1457" y="12179"/>
                </a:lnTo>
                <a:lnTo>
                  <a:pt x="8408" y="12179"/>
                </a:lnTo>
                <a:lnTo>
                  <a:pt x="8408" y="11805"/>
                </a:lnTo>
                <a:lnTo>
                  <a:pt x="9180" y="8872"/>
                </a:lnTo>
                <a:lnTo>
                  <a:pt x="12269" y="6407"/>
                </a:lnTo>
                <a:lnTo>
                  <a:pt x="14636" y="5790"/>
                </a:lnTo>
                <a:lnTo>
                  <a:pt x="21338" y="5790"/>
                </a:lnTo>
                <a:lnTo>
                  <a:pt x="24029" y="6650"/>
                </a:lnTo>
                <a:lnTo>
                  <a:pt x="25897" y="8368"/>
                </a:lnTo>
                <a:lnTo>
                  <a:pt x="27766" y="10087"/>
                </a:lnTo>
                <a:lnTo>
                  <a:pt x="28700" y="12054"/>
                </a:lnTo>
                <a:lnTo>
                  <a:pt x="28700" y="16438"/>
                </a:lnTo>
                <a:lnTo>
                  <a:pt x="28003" y="18517"/>
                </a:lnTo>
                <a:lnTo>
                  <a:pt x="26607" y="20510"/>
                </a:lnTo>
                <a:lnTo>
                  <a:pt x="25187" y="22503"/>
                </a:lnTo>
                <a:lnTo>
                  <a:pt x="21861" y="25516"/>
                </a:lnTo>
                <a:lnTo>
                  <a:pt x="16629" y="29551"/>
                </a:lnTo>
                <a:lnTo>
                  <a:pt x="12705" y="32577"/>
                </a:lnTo>
                <a:lnTo>
                  <a:pt x="8121" y="36114"/>
                </a:lnTo>
                <a:lnTo>
                  <a:pt x="4858" y="39732"/>
                </a:lnTo>
                <a:lnTo>
                  <a:pt x="2914" y="43430"/>
                </a:lnTo>
                <a:lnTo>
                  <a:pt x="971" y="47129"/>
                </a:lnTo>
                <a:lnTo>
                  <a:pt x="0" y="50547"/>
                </a:lnTo>
                <a:lnTo>
                  <a:pt x="0" y="59700"/>
                </a:lnTo>
                <a:lnTo>
                  <a:pt x="37407" y="59700"/>
                </a:lnTo>
                <a:lnTo>
                  <a:pt x="37407" y="53312"/>
                </a:lnTo>
                <a:lnTo>
                  <a:pt x="7249" y="53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5831835" y="4218298"/>
            <a:ext cx="34006" cy="52676"/>
          </a:xfrm>
          <a:custGeom>
            <a:avLst/>
            <a:gdLst/>
            <a:ahLst/>
            <a:cxnLst/>
            <a:rect l="l" t="t" r="r" b="b"/>
            <a:pathLst>
              <a:path w="37407" h="59700">
                <a:moveTo>
                  <a:pt x="7249" y="53312"/>
                </a:moveTo>
                <a:lnTo>
                  <a:pt x="7249" y="46089"/>
                </a:lnTo>
                <a:lnTo>
                  <a:pt x="11709" y="40124"/>
                </a:lnTo>
                <a:lnTo>
                  <a:pt x="20628" y="33997"/>
                </a:lnTo>
                <a:lnTo>
                  <a:pt x="23468" y="32054"/>
                </a:lnTo>
                <a:lnTo>
                  <a:pt x="25087" y="30933"/>
                </a:lnTo>
                <a:lnTo>
                  <a:pt x="27187" y="29234"/>
                </a:lnTo>
                <a:lnTo>
                  <a:pt x="29765" y="26955"/>
                </a:lnTo>
                <a:lnTo>
                  <a:pt x="32344" y="24676"/>
                </a:lnTo>
                <a:lnTo>
                  <a:pt x="34069" y="22490"/>
                </a:lnTo>
                <a:lnTo>
                  <a:pt x="34941" y="20398"/>
                </a:lnTo>
                <a:lnTo>
                  <a:pt x="35813" y="18306"/>
                </a:lnTo>
                <a:lnTo>
                  <a:pt x="36249" y="16226"/>
                </a:lnTo>
                <a:lnTo>
                  <a:pt x="36249" y="10274"/>
                </a:lnTo>
                <a:lnTo>
                  <a:pt x="34854" y="6942"/>
                </a:lnTo>
                <a:lnTo>
                  <a:pt x="32063" y="4165"/>
                </a:lnTo>
                <a:lnTo>
                  <a:pt x="29273" y="1388"/>
                </a:lnTo>
                <a:lnTo>
                  <a:pt x="24602" y="0"/>
                </a:lnTo>
                <a:lnTo>
                  <a:pt x="14462" y="0"/>
                </a:lnTo>
                <a:lnTo>
                  <a:pt x="11491" y="548"/>
                </a:lnTo>
                <a:lnTo>
                  <a:pt x="9137" y="1643"/>
                </a:lnTo>
                <a:lnTo>
                  <a:pt x="6782" y="2739"/>
                </a:lnTo>
                <a:lnTo>
                  <a:pt x="4914" y="4196"/>
                </a:lnTo>
                <a:lnTo>
                  <a:pt x="3531" y="6014"/>
                </a:lnTo>
                <a:lnTo>
                  <a:pt x="2148" y="7833"/>
                </a:lnTo>
                <a:lnTo>
                  <a:pt x="1457" y="9763"/>
                </a:lnTo>
                <a:lnTo>
                  <a:pt x="1457" y="12179"/>
                </a:lnTo>
                <a:lnTo>
                  <a:pt x="8408" y="12179"/>
                </a:lnTo>
                <a:lnTo>
                  <a:pt x="8408" y="11805"/>
                </a:lnTo>
                <a:lnTo>
                  <a:pt x="9180" y="8872"/>
                </a:lnTo>
                <a:lnTo>
                  <a:pt x="12269" y="6407"/>
                </a:lnTo>
                <a:lnTo>
                  <a:pt x="14636" y="5790"/>
                </a:lnTo>
                <a:lnTo>
                  <a:pt x="21338" y="5790"/>
                </a:lnTo>
                <a:lnTo>
                  <a:pt x="24029" y="6650"/>
                </a:lnTo>
                <a:lnTo>
                  <a:pt x="25897" y="8368"/>
                </a:lnTo>
                <a:lnTo>
                  <a:pt x="27766" y="10087"/>
                </a:lnTo>
                <a:lnTo>
                  <a:pt x="28700" y="12054"/>
                </a:lnTo>
                <a:lnTo>
                  <a:pt x="28700" y="16438"/>
                </a:lnTo>
                <a:lnTo>
                  <a:pt x="28003" y="18517"/>
                </a:lnTo>
                <a:lnTo>
                  <a:pt x="26607" y="20510"/>
                </a:lnTo>
                <a:lnTo>
                  <a:pt x="25187" y="22503"/>
                </a:lnTo>
                <a:lnTo>
                  <a:pt x="21861" y="25516"/>
                </a:lnTo>
                <a:lnTo>
                  <a:pt x="16629" y="29551"/>
                </a:lnTo>
                <a:lnTo>
                  <a:pt x="12705" y="32577"/>
                </a:lnTo>
                <a:lnTo>
                  <a:pt x="8121" y="36114"/>
                </a:lnTo>
                <a:lnTo>
                  <a:pt x="4858" y="39732"/>
                </a:lnTo>
                <a:lnTo>
                  <a:pt x="2914" y="43430"/>
                </a:lnTo>
                <a:lnTo>
                  <a:pt x="971" y="47129"/>
                </a:lnTo>
                <a:lnTo>
                  <a:pt x="0" y="50547"/>
                </a:lnTo>
                <a:lnTo>
                  <a:pt x="0" y="59700"/>
                </a:lnTo>
                <a:lnTo>
                  <a:pt x="37407" y="59700"/>
                </a:lnTo>
                <a:lnTo>
                  <a:pt x="37407" y="53312"/>
                </a:lnTo>
                <a:lnTo>
                  <a:pt x="7249" y="53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5628584" y="4256256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5620996" y="4218297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5669489" y="4266623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5698161" y="4256256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5690574" y="4218297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5738828" y="4218297"/>
            <a:ext cx="33192" cy="54226"/>
          </a:xfrm>
          <a:custGeom>
            <a:avLst/>
            <a:gdLst/>
            <a:ahLst/>
            <a:cxnLst/>
            <a:rect l="l" t="t" r="r" b="b"/>
            <a:pathLst>
              <a:path w="36511" h="61456">
                <a:moveTo>
                  <a:pt x="17414" y="55628"/>
                </a:moveTo>
                <a:lnTo>
                  <a:pt x="14350" y="55628"/>
                </a:lnTo>
                <a:lnTo>
                  <a:pt x="11840" y="55105"/>
                </a:lnTo>
                <a:lnTo>
                  <a:pt x="9884" y="54059"/>
                </a:lnTo>
                <a:lnTo>
                  <a:pt x="7928" y="53013"/>
                </a:lnTo>
                <a:lnTo>
                  <a:pt x="6950" y="51444"/>
                </a:lnTo>
                <a:lnTo>
                  <a:pt x="6950" y="48978"/>
                </a:lnTo>
                <a:lnTo>
                  <a:pt x="0" y="48978"/>
                </a:lnTo>
                <a:lnTo>
                  <a:pt x="0" y="52465"/>
                </a:lnTo>
                <a:lnTo>
                  <a:pt x="1332" y="55261"/>
                </a:lnTo>
                <a:lnTo>
                  <a:pt x="3998" y="57739"/>
                </a:lnTo>
                <a:lnTo>
                  <a:pt x="6664" y="60217"/>
                </a:lnTo>
                <a:lnTo>
                  <a:pt x="10899" y="61456"/>
                </a:lnTo>
                <a:lnTo>
                  <a:pt x="23356" y="61456"/>
                </a:lnTo>
                <a:lnTo>
                  <a:pt x="28320" y="59545"/>
                </a:lnTo>
                <a:lnTo>
                  <a:pt x="31596" y="55722"/>
                </a:lnTo>
                <a:lnTo>
                  <a:pt x="34872" y="51899"/>
                </a:lnTo>
                <a:lnTo>
                  <a:pt x="36511" y="47658"/>
                </a:lnTo>
                <a:lnTo>
                  <a:pt x="36511" y="39040"/>
                </a:lnTo>
                <a:lnTo>
                  <a:pt x="35340" y="35734"/>
                </a:lnTo>
                <a:lnTo>
                  <a:pt x="32998" y="33082"/>
                </a:lnTo>
                <a:lnTo>
                  <a:pt x="30656" y="30429"/>
                </a:lnTo>
                <a:lnTo>
                  <a:pt x="27131" y="28430"/>
                </a:lnTo>
                <a:lnTo>
                  <a:pt x="22422" y="27085"/>
                </a:lnTo>
                <a:lnTo>
                  <a:pt x="25436" y="26214"/>
                </a:lnTo>
                <a:lnTo>
                  <a:pt x="27747" y="25068"/>
                </a:lnTo>
                <a:lnTo>
                  <a:pt x="29354" y="23648"/>
                </a:lnTo>
                <a:lnTo>
                  <a:pt x="32176" y="20616"/>
                </a:lnTo>
                <a:lnTo>
                  <a:pt x="32998" y="18810"/>
                </a:lnTo>
                <a:lnTo>
                  <a:pt x="33820" y="17004"/>
                </a:lnTo>
                <a:lnTo>
                  <a:pt x="34231" y="15056"/>
                </a:lnTo>
                <a:lnTo>
                  <a:pt x="34231" y="9153"/>
                </a:lnTo>
                <a:lnTo>
                  <a:pt x="32811" y="6039"/>
                </a:lnTo>
                <a:lnTo>
                  <a:pt x="29971" y="3623"/>
                </a:lnTo>
                <a:lnTo>
                  <a:pt x="27131" y="1208"/>
                </a:lnTo>
                <a:lnTo>
                  <a:pt x="22883" y="0"/>
                </a:lnTo>
                <a:lnTo>
                  <a:pt x="11273" y="0"/>
                </a:lnTo>
                <a:lnTo>
                  <a:pt x="7013" y="1257"/>
                </a:lnTo>
                <a:lnTo>
                  <a:pt x="4447" y="3773"/>
                </a:lnTo>
                <a:lnTo>
                  <a:pt x="1881" y="6288"/>
                </a:lnTo>
                <a:lnTo>
                  <a:pt x="597" y="9066"/>
                </a:lnTo>
                <a:lnTo>
                  <a:pt x="597" y="12478"/>
                </a:lnTo>
                <a:lnTo>
                  <a:pt x="7249" y="12478"/>
                </a:lnTo>
                <a:lnTo>
                  <a:pt x="7249" y="12104"/>
                </a:lnTo>
                <a:lnTo>
                  <a:pt x="7654" y="9813"/>
                </a:lnTo>
                <a:lnTo>
                  <a:pt x="9274" y="7671"/>
                </a:lnTo>
                <a:lnTo>
                  <a:pt x="11958" y="6463"/>
                </a:lnTo>
                <a:lnTo>
                  <a:pt x="15110" y="5790"/>
                </a:lnTo>
                <a:lnTo>
                  <a:pt x="19893" y="5790"/>
                </a:lnTo>
                <a:lnTo>
                  <a:pt x="22335" y="6513"/>
                </a:lnTo>
                <a:lnTo>
                  <a:pt x="24178" y="7957"/>
                </a:lnTo>
                <a:lnTo>
                  <a:pt x="26022" y="9402"/>
                </a:lnTo>
                <a:lnTo>
                  <a:pt x="26944" y="11382"/>
                </a:lnTo>
                <a:lnTo>
                  <a:pt x="26944" y="15890"/>
                </a:lnTo>
                <a:lnTo>
                  <a:pt x="26383" y="17689"/>
                </a:lnTo>
                <a:lnTo>
                  <a:pt x="25262" y="19296"/>
                </a:lnTo>
                <a:lnTo>
                  <a:pt x="22621" y="22241"/>
                </a:lnTo>
                <a:lnTo>
                  <a:pt x="20703" y="23312"/>
                </a:lnTo>
                <a:lnTo>
                  <a:pt x="18784" y="24383"/>
                </a:lnTo>
                <a:lnTo>
                  <a:pt x="16131" y="24918"/>
                </a:lnTo>
                <a:lnTo>
                  <a:pt x="8408" y="24918"/>
                </a:lnTo>
                <a:lnTo>
                  <a:pt x="8408" y="30709"/>
                </a:lnTo>
                <a:lnTo>
                  <a:pt x="17800" y="30709"/>
                </a:lnTo>
                <a:lnTo>
                  <a:pt x="22166" y="31936"/>
                </a:lnTo>
                <a:lnTo>
                  <a:pt x="25019" y="34389"/>
                </a:lnTo>
                <a:lnTo>
                  <a:pt x="27872" y="36842"/>
                </a:lnTo>
                <a:lnTo>
                  <a:pt x="29298" y="39875"/>
                </a:lnTo>
                <a:lnTo>
                  <a:pt x="29298" y="45827"/>
                </a:lnTo>
                <a:lnTo>
                  <a:pt x="28825" y="47994"/>
                </a:lnTo>
                <a:lnTo>
                  <a:pt x="27878" y="49987"/>
                </a:lnTo>
                <a:lnTo>
                  <a:pt x="26931" y="51980"/>
                </a:lnTo>
                <a:lnTo>
                  <a:pt x="25549" y="53418"/>
                </a:lnTo>
                <a:lnTo>
                  <a:pt x="23730" y="54302"/>
                </a:lnTo>
                <a:lnTo>
                  <a:pt x="21911" y="55186"/>
                </a:lnTo>
                <a:lnTo>
                  <a:pt x="19806" y="55628"/>
                </a:lnTo>
                <a:lnTo>
                  <a:pt x="17414" y="556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6100307" y="4218297"/>
            <a:ext cx="151565" cy="54226"/>
          </a:xfrm>
          <a:custGeom>
            <a:avLst/>
            <a:gdLst/>
            <a:ahLst/>
            <a:cxnLst/>
            <a:rect l="l" t="t" r="r" b="b"/>
            <a:pathLst>
              <a:path w="166722" h="61456">
                <a:moveTo>
                  <a:pt x="158501" y="49097"/>
                </a:moveTo>
                <a:lnTo>
                  <a:pt x="156557" y="51724"/>
                </a:lnTo>
                <a:lnTo>
                  <a:pt x="154614" y="54352"/>
                </a:lnTo>
                <a:lnTo>
                  <a:pt x="151612" y="55666"/>
                </a:lnTo>
                <a:lnTo>
                  <a:pt x="144537" y="55666"/>
                </a:lnTo>
                <a:lnTo>
                  <a:pt x="142145" y="55124"/>
                </a:lnTo>
                <a:lnTo>
                  <a:pt x="140376" y="54041"/>
                </a:lnTo>
                <a:lnTo>
                  <a:pt x="138607" y="52957"/>
                </a:lnTo>
                <a:lnTo>
                  <a:pt x="137723" y="51581"/>
                </a:lnTo>
                <a:lnTo>
                  <a:pt x="137723" y="49539"/>
                </a:lnTo>
                <a:lnTo>
                  <a:pt x="130772" y="49539"/>
                </a:lnTo>
                <a:lnTo>
                  <a:pt x="130772" y="53100"/>
                </a:lnTo>
                <a:lnTo>
                  <a:pt x="132310" y="55821"/>
                </a:lnTo>
                <a:lnTo>
                  <a:pt x="135387" y="58075"/>
                </a:lnTo>
                <a:lnTo>
                  <a:pt x="138464" y="60329"/>
                </a:lnTo>
                <a:lnTo>
                  <a:pt x="142556" y="61456"/>
                </a:lnTo>
                <a:lnTo>
                  <a:pt x="154091" y="61456"/>
                </a:lnTo>
                <a:lnTo>
                  <a:pt x="158874" y="59470"/>
                </a:lnTo>
                <a:lnTo>
                  <a:pt x="162013" y="55498"/>
                </a:lnTo>
                <a:lnTo>
                  <a:pt x="165152" y="51525"/>
                </a:lnTo>
                <a:lnTo>
                  <a:pt x="166722" y="47011"/>
                </a:lnTo>
                <a:lnTo>
                  <a:pt x="166722" y="38144"/>
                </a:lnTo>
                <a:lnTo>
                  <a:pt x="165863" y="34900"/>
                </a:lnTo>
                <a:lnTo>
                  <a:pt x="164143" y="32222"/>
                </a:lnTo>
                <a:lnTo>
                  <a:pt x="162424" y="29545"/>
                </a:lnTo>
                <a:lnTo>
                  <a:pt x="159921" y="27465"/>
                </a:lnTo>
                <a:lnTo>
                  <a:pt x="156632" y="25983"/>
                </a:lnTo>
                <a:lnTo>
                  <a:pt x="153343" y="24501"/>
                </a:lnTo>
                <a:lnTo>
                  <a:pt x="148697" y="23760"/>
                </a:lnTo>
                <a:lnTo>
                  <a:pt x="140936" y="23760"/>
                </a:lnTo>
                <a:lnTo>
                  <a:pt x="140936" y="8107"/>
                </a:lnTo>
                <a:lnTo>
                  <a:pt x="164405" y="8107"/>
                </a:lnTo>
                <a:lnTo>
                  <a:pt x="164405" y="1718"/>
                </a:lnTo>
                <a:lnTo>
                  <a:pt x="134546" y="1718"/>
                </a:lnTo>
                <a:lnTo>
                  <a:pt x="134546" y="29850"/>
                </a:lnTo>
                <a:lnTo>
                  <a:pt x="147750" y="29850"/>
                </a:lnTo>
                <a:lnTo>
                  <a:pt x="152995" y="31102"/>
                </a:lnTo>
                <a:lnTo>
                  <a:pt x="155586" y="33605"/>
                </a:lnTo>
                <a:lnTo>
                  <a:pt x="158177" y="36108"/>
                </a:lnTo>
                <a:lnTo>
                  <a:pt x="159472" y="39202"/>
                </a:lnTo>
                <a:lnTo>
                  <a:pt x="159472" y="46151"/>
                </a:lnTo>
                <a:lnTo>
                  <a:pt x="158501" y="49097"/>
                </a:lnTo>
                <a:close/>
              </a:path>
              <a:path w="166722" h="61456">
                <a:moveTo>
                  <a:pt x="10538" y="48063"/>
                </a:moveTo>
                <a:lnTo>
                  <a:pt x="8346" y="43019"/>
                </a:lnTo>
                <a:lnTo>
                  <a:pt x="9747" y="58698"/>
                </a:lnTo>
                <a:lnTo>
                  <a:pt x="14848" y="61456"/>
                </a:lnTo>
                <a:lnTo>
                  <a:pt x="12730" y="53106"/>
                </a:lnTo>
                <a:lnTo>
                  <a:pt x="10538" y="48063"/>
                </a:lnTo>
                <a:close/>
              </a:path>
              <a:path w="166722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  <a:path w="166722" h="61456">
                <a:moveTo>
                  <a:pt x="53340" y="49837"/>
                </a:moveTo>
                <a:lnTo>
                  <a:pt x="53340" y="59700"/>
                </a:lnTo>
                <a:lnTo>
                  <a:pt x="63206" y="59700"/>
                </a:lnTo>
                <a:lnTo>
                  <a:pt x="63206" y="49837"/>
                </a:lnTo>
                <a:lnTo>
                  <a:pt x="53340" y="49837"/>
                </a:lnTo>
                <a:close/>
              </a:path>
              <a:path w="166722" h="61456">
                <a:moveTo>
                  <a:pt x="95257" y="8929"/>
                </a:moveTo>
                <a:lnTo>
                  <a:pt x="95257" y="59700"/>
                </a:lnTo>
                <a:lnTo>
                  <a:pt x="102208" y="59700"/>
                </a:lnTo>
                <a:lnTo>
                  <a:pt x="102208" y="1718"/>
                </a:lnTo>
                <a:lnTo>
                  <a:pt x="95257" y="1718"/>
                </a:lnTo>
                <a:lnTo>
                  <a:pt x="83523" y="7135"/>
                </a:lnTo>
                <a:lnTo>
                  <a:pt x="83523" y="13599"/>
                </a:lnTo>
                <a:lnTo>
                  <a:pt x="95257" y="89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6744885" y="4219813"/>
            <a:ext cx="32682" cy="52710"/>
          </a:xfrm>
          <a:custGeom>
            <a:avLst/>
            <a:gdLst/>
            <a:ahLst/>
            <a:cxnLst/>
            <a:rect l="l" t="t" r="r" b="b"/>
            <a:pathLst>
              <a:path w="35950" h="59738">
                <a:moveTo>
                  <a:pt x="27728" y="47378"/>
                </a:moveTo>
                <a:lnTo>
                  <a:pt x="25785" y="50006"/>
                </a:lnTo>
                <a:lnTo>
                  <a:pt x="23842" y="52633"/>
                </a:lnTo>
                <a:lnTo>
                  <a:pt x="20840" y="53947"/>
                </a:lnTo>
                <a:lnTo>
                  <a:pt x="13764" y="53947"/>
                </a:lnTo>
                <a:lnTo>
                  <a:pt x="11373" y="53405"/>
                </a:lnTo>
                <a:lnTo>
                  <a:pt x="9604" y="52322"/>
                </a:lnTo>
                <a:lnTo>
                  <a:pt x="7835" y="51239"/>
                </a:lnTo>
                <a:lnTo>
                  <a:pt x="6950" y="49862"/>
                </a:lnTo>
                <a:lnTo>
                  <a:pt x="6950" y="47820"/>
                </a:lnTo>
                <a:lnTo>
                  <a:pt x="0" y="47820"/>
                </a:lnTo>
                <a:lnTo>
                  <a:pt x="0" y="51382"/>
                </a:lnTo>
                <a:lnTo>
                  <a:pt x="1538" y="54103"/>
                </a:lnTo>
                <a:lnTo>
                  <a:pt x="4615" y="56357"/>
                </a:lnTo>
                <a:lnTo>
                  <a:pt x="7692" y="58611"/>
                </a:lnTo>
                <a:lnTo>
                  <a:pt x="11784" y="59738"/>
                </a:lnTo>
                <a:lnTo>
                  <a:pt x="23319" y="59738"/>
                </a:lnTo>
                <a:lnTo>
                  <a:pt x="28102" y="57751"/>
                </a:lnTo>
                <a:lnTo>
                  <a:pt x="31241" y="53779"/>
                </a:lnTo>
                <a:lnTo>
                  <a:pt x="34380" y="49806"/>
                </a:lnTo>
                <a:lnTo>
                  <a:pt x="35950" y="45292"/>
                </a:lnTo>
                <a:lnTo>
                  <a:pt x="35950" y="36425"/>
                </a:lnTo>
                <a:lnTo>
                  <a:pt x="35090" y="33181"/>
                </a:lnTo>
                <a:lnTo>
                  <a:pt x="33371" y="30504"/>
                </a:lnTo>
                <a:lnTo>
                  <a:pt x="31652" y="27826"/>
                </a:lnTo>
                <a:lnTo>
                  <a:pt x="29149" y="25747"/>
                </a:lnTo>
                <a:lnTo>
                  <a:pt x="25860" y="24265"/>
                </a:lnTo>
                <a:lnTo>
                  <a:pt x="22571" y="22783"/>
                </a:lnTo>
                <a:lnTo>
                  <a:pt x="17925" y="22042"/>
                </a:lnTo>
                <a:lnTo>
                  <a:pt x="10164" y="22042"/>
                </a:lnTo>
                <a:lnTo>
                  <a:pt x="10164" y="6388"/>
                </a:lnTo>
                <a:lnTo>
                  <a:pt x="33633" y="6388"/>
                </a:lnTo>
                <a:lnTo>
                  <a:pt x="33633" y="0"/>
                </a:lnTo>
                <a:lnTo>
                  <a:pt x="3774" y="0"/>
                </a:lnTo>
                <a:lnTo>
                  <a:pt x="3774" y="28131"/>
                </a:lnTo>
                <a:lnTo>
                  <a:pt x="16978" y="28131"/>
                </a:lnTo>
                <a:lnTo>
                  <a:pt x="22223" y="29383"/>
                </a:lnTo>
                <a:lnTo>
                  <a:pt x="24813" y="31886"/>
                </a:lnTo>
                <a:lnTo>
                  <a:pt x="27405" y="34389"/>
                </a:lnTo>
                <a:lnTo>
                  <a:pt x="28700" y="37484"/>
                </a:lnTo>
                <a:lnTo>
                  <a:pt x="28700" y="44433"/>
                </a:lnTo>
                <a:lnTo>
                  <a:pt x="27728" y="4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6790727" y="4218297"/>
            <a:ext cx="34007" cy="54226"/>
          </a:xfrm>
          <a:custGeom>
            <a:avLst/>
            <a:gdLst/>
            <a:ahLst/>
            <a:cxnLst/>
            <a:rect l="l" t="t" r="r" b="b"/>
            <a:pathLst>
              <a:path w="37408" h="61456">
                <a:moveTo>
                  <a:pt x="16916" y="37098"/>
                </a:moveTo>
                <a:lnTo>
                  <a:pt x="18685" y="36824"/>
                </a:lnTo>
                <a:lnTo>
                  <a:pt x="21973" y="35728"/>
                </a:lnTo>
                <a:lnTo>
                  <a:pt x="25281" y="33792"/>
                </a:lnTo>
                <a:lnTo>
                  <a:pt x="28613" y="31021"/>
                </a:lnTo>
                <a:lnTo>
                  <a:pt x="30307" y="28804"/>
                </a:lnTo>
                <a:lnTo>
                  <a:pt x="30344" y="35317"/>
                </a:lnTo>
                <a:lnTo>
                  <a:pt x="29672" y="39645"/>
                </a:lnTo>
                <a:lnTo>
                  <a:pt x="28327" y="43841"/>
                </a:lnTo>
                <a:lnTo>
                  <a:pt x="26981" y="48038"/>
                </a:lnTo>
                <a:lnTo>
                  <a:pt x="25156" y="51058"/>
                </a:lnTo>
                <a:lnTo>
                  <a:pt x="22852" y="52901"/>
                </a:lnTo>
                <a:lnTo>
                  <a:pt x="20547" y="54744"/>
                </a:lnTo>
                <a:lnTo>
                  <a:pt x="17850" y="55666"/>
                </a:lnTo>
                <a:lnTo>
                  <a:pt x="12145" y="55666"/>
                </a:lnTo>
                <a:lnTo>
                  <a:pt x="10189" y="55149"/>
                </a:lnTo>
                <a:lnTo>
                  <a:pt x="7598" y="53082"/>
                </a:lnTo>
                <a:lnTo>
                  <a:pt x="6950" y="50435"/>
                </a:lnTo>
                <a:lnTo>
                  <a:pt x="0" y="50435"/>
                </a:lnTo>
                <a:lnTo>
                  <a:pt x="0" y="53574"/>
                </a:lnTo>
                <a:lnTo>
                  <a:pt x="1245" y="56039"/>
                </a:lnTo>
                <a:lnTo>
                  <a:pt x="3737" y="58206"/>
                </a:lnTo>
                <a:lnTo>
                  <a:pt x="6228" y="60373"/>
                </a:lnTo>
                <a:lnTo>
                  <a:pt x="9940" y="61456"/>
                </a:lnTo>
                <a:lnTo>
                  <a:pt x="22123" y="61456"/>
                </a:lnTo>
                <a:lnTo>
                  <a:pt x="27691" y="58642"/>
                </a:lnTo>
                <a:lnTo>
                  <a:pt x="31578" y="53013"/>
                </a:lnTo>
                <a:lnTo>
                  <a:pt x="35464" y="47384"/>
                </a:lnTo>
                <a:lnTo>
                  <a:pt x="37408" y="39825"/>
                </a:lnTo>
                <a:lnTo>
                  <a:pt x="37408" y="23661"/>
                </a:lnTo>
                <a:lnTo>
                  <a:pt x="36548" y="18063"/>
                </a:lnTo>
                <a:lnTo>
                  <a:pt x="34829" y="13543"/>
                </a:lnTo>
                <a:lnTo>
                  <a:pt x="33110" y="9022"/>
                </a:lnTo>
                <a:lnTo>
                  <a:pt x="30575" y="5635"/>
                </a:lnTo>
                <a:lnTo>
                  <a:pt x="27224" y="3381"/>
                </a:lnTo>
                <a:lnTo>
                  <a:pt x="23873" y="1127"/>
                </a:lnTo>
                <a:lnTo>
                  <a:pt x="20292" y="0"/>
                </a:lnTo>
                <a:lnTo>
                  <a:pt x="13191" y="0"/>
                </a:lnTo>
                <a:lnTo>
                  <a:pt x="10158" y="815"/>
                </a:lnTo>
                <a:lnTo>
                  <a:pt x="7380" y="2447"/>
                </a:lnTo>
                <a:lnTo>
                  <a:pt x="5792" y="15267"/>
                </a:lnTo>
                <a:lnTo>
                  <a:pt x="6813" y="12110"/>
                </a:lnTo>
                <a:lnTo>
                  <a:pt x="8856" y="9582"/>
                </a:lnTo>
                <a:lnTo>
                  <a:pt x="10899" y="7054"/>
                </a:lnTo>
                <a:lnTo>
                  <a:pt x="13428" y="5790"/>
                </a:lnTo>
                <a:lnTo>
                  <a:pt x="18610" y="5790"/>
                </a:lnTo>
                <a:lnTo>
                  <a:pt x="20622" y="6320"/>
                </a:lnTo>
                <a:lnTo>
                  <a:pt x="22478" y="7378"/>
                </a:lnTo>
                <a:lnTo>
                  <a:pt x="24334" y="8437"/>
                </a:lnTo>
                <a:lnTo>
                  <a:pt x="25785" y="9999"/>
                </a:lnTo>
                <a:lnTo>
                  <a:pt x="26832" y="12067"/>
                </a:lnTo>
                <a:lnTo>
                  <a:pt x="27878" y="14134"/>
                </a:lnTo>
                <a:lnTo>
                  <a:pt x="28401" y="16301"/>
                </a:lnTo>
                <a:lnTo>
                  <a:pt x="28401" y="22029"/>
                </a:lnTo>
                <a:lnTo>
                  <a:pt x="27330" y="25018"/>
                </a:lnTo>
                <a:lnTo>
                  <a:pt x="25187" y="27534"/>
                </a:lnTo>
                <a:lnTo>
                  <a:pt x="23045" y="30049"/>
                </a:lnTo>
                <a:lnTo>
                  <a:pt x="20279" y="31307"/>
                </a:lnTo>
                <a:lnTo>
                  <a:pt x="13802" y="31307"/>
                </a:lnTo>
                <a:lnTo>
                  <a:pt x="15022" y="37098"/>
                </a:lnTo>
                <a:lnTo>
                  <a:pt x="16916" y="37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6789402" y="4220457"/>
            <a:ext cx="14982" cy="30574"/>
          </a:xfrm>
          <a:custGeom>
            <a:avLst/>
            <a:gdLst/>
            <a:ahLst/>
            <a:cxnLst/>
            <a:rect l="l" t="t" r="r" b="b"/>
            <a:pathLst>
              <a:path w="16480" h="34651">
                <a:moveTo>
                  <a:pt x="1494" y="25747"/>
                </a:moveTo>
                <a:lnTo>
                  <a:pt x="4484" y="29308"/>
                </a:lnTo>
                <a:lnTo>
                  <a:pt x="7473" y="32870"/>
                </a:lnTo>
                <a:lnTo>
                  <a:pt x="11472" y="34651"/>
                </a:lnTo>
                <a:lnTo>
                  <a:pt x="16480" y="34651"/>
                </a:lnTo>
                <a:lnTo>
                  <a:pt x="15259" y="28860"/>
                </a:lnTo>
                <a:lnTo>
                  <a:pt x="12637" y="27764"/>
                </a:lnTo>
                <a:lnTo>
                  <a:pt x="10482" y="25572"/>
                </a:lnTo>
                <a:lnTo>
                  <a:pt x="8327" y="23380"/>
                </a:lnTo>
                <a:lnTo>
                  <a:pt x="7249" y="20392"/>
                </a:lnTo>
                <a:lnTo>
                  <a:pt x="7249" y="12820"/>
                </a:lnTo>
                <a:lnTo>
                  <a:pt x="8837" y="0"/>
                </a:lnTo>
                <a:lnTo>
                  <a:pt x="6060" y="1631"/>
                </a:lnTo>
                <a:lnTo>
                  <a:pt x="3892" y="3885"/>
                </a:lnTo>
                <a:lnTo>
                  <a:pt x="2335" y="6762"/>
                </a:lnTo>
                <a:lnTo>
                  <a:pt x="778" y="9638"/>
                </a:lnTo>
                <a:lnTo>
                  <a:pt x="0" y="12858"/>
                </a:lnTo>
                <a:lnTo>
                  <a:pt x="0" y="21450"/>
                </a:lnTo>
                <a:lnTo>
                  <a:pt x="1494" y="25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6836839" y="4218297"/>
            <a:ext cx="35332" cy="54226"/>
          </a:xfrm>
          <a:custGeom>
            <a:avLst/>
            <a:gdLst/>
            <a:ahLst/>
            <a:cxnLst/>
            <a:rect l="l" t="t" r="r" b="b"/>
            <a:pathLst>
              <a:path w="38865" h="61456">
                <a:moveTo>
                  <a:pt x="32805" y="57378"/>
                </a:moveTo>
                <a:lnTo>
                  <a:pt x="34972" y="55118"/>
                </a:lnTo>
                <a:lnTo>
                  <a:pt x="36529" y="52228"/>
                </a:lnTo>
                <a:lnTo>
                  <a:pt x="38086" y="49339"/>
                </a:lnTo>
                <a:lnTo>
                  <a:pt x="38865" y="46126"/>
                </a:lnTo>
                <a:lnTo>
                  <a:pt x="38865" y="37534"/>
                </a:lnTo>
                <a:lnTo>
                  <a:pt x="37364" y="33231"/>
                </a:lnTo>
                <a:lnTo>
                  <a:pt x="34362" y="29682"/>
                </a:lnTo>
                <a:lnTo>
                  <a:pt x="31360" y="26133"/>
                </a:lnTo>
                <a:lnTo>
                  <a:pt x="27367" y="24358"/>
                </a:lnTo>
                <a:lnTo>
                  <a:pt x="20466" y="24358"/>
                </a:lnTo>
                <a:lnTo>
                  <a:pt x="18685" y="24626"/>
                </a:lnTo>
                <a:lnTo>
                  <a:pt x="15396" y="25697"/>
                </a:lnTo>
                <a:lnTo>
                  <a:pt x="12107" y="27646"/>
                </a:lnTo>
                <a:lnTo>
                  <a:pt x="8794" y="30435"/>
                </a:lnTo>
                <a:lnTo>
                  <a:pt x="7100" y="32652"/>
                </a:lnTo>
                <a:lnTo>
                  <a:pt x="7062" y="26139"/>
                </a:lnTo>
                <a:lnTo>
                  <a:pt x="7729" y="21811"/>
                </a:lnTo>
                <a:lnTo>
                  <a:pt x="9062" y="17615"/>
                </a:lnTo>
                <a:lnTo>
                  <a:pt x="10395" y="13418"/>
                </a:lnTo>
                <a:lnTo>
                  <a:pt x="12220" y="10398"/>
                </a:lnTo>
                <a:lnTo>
                  <a:pt x="14537" y="8555"/>
                </a:lnTo>
                <a:lnTo>
                  <a:pt x="16854" y="6712"/>
                </a:lnTo>
                <a:lnTo>
                  <a:pt x="19544" y="5790"/>
                </a:lnTo>
                <a:lnTo>
                  <a:pt x="25225" y="5790"/>
                </a:lnTo>
                <a:lnTo>
                  <a:pt x="27186" y="6301"/>
                </a:lnTo>
                <a:lnTo>
                  <a:pt x="29803" y="8343"/>
                </a:lnTo>
                <a:lnTo>
                  <a:pt x="30456" y="11021"/>
                </a:lnTo>
                <a:lnTo>
                  <a:pt x="37407" y="11021"/>
                </a:lnTo>
                <a:lnTo>
                  <a:pt x="37407" y="7883"/>
                </a:lnTo>
                <a:lnTo>
                  <a:pt x="36156" y="5417"/>
                </a:lnTo>
                <a:lnTo>
                  <a:pt x="33652" y="3250"/>
                </a:lnTo>
                <a:lnTo>
                  <a:pt x="31148" y="1083"/>
                </a:lnTo>
                <a:lnTo>
                  <a:pt x="27429" y="0"/>
                </a:lnTo>
                <a:lnTo>
                  <a:pt x="15247" y="0"/>
                </a:lnTo>
                <a:lnTo>
                  <a:pt x="9685" y="2814"/>
                </a:lnTo>
                <a:lnTo>
                  <a:pt x="5811" y="8443"/>
                </a:lnTo>
                <a:lnTo>
                  <a:pt x="1936" y="14072"/>
                </a:lnTo>
                <a:lnTo>
                  <a:pt x="0" y="21618"/>
                </a:lnTo>
                <a:lnTo>
                  <a:pt x="0" y="37758"/>
                </a:lnTo>
                <a:lnTo>
                  <a:pt x="859" y="43362"/>
                </a:lnTo>
                <a:lnTo>
                  <a:pt x="2578" y="47895"/>
                </a:lnTo>
                <a:lnTo>
                  <a:pt x="4297" y="52428"/>
                </a:lnTo>
                <a:lnTo>
                  <a:pt x="6832" y="55821"/>
                </a:lnTo>
                <a:lnTo>
                  <a:pt x="10183" y="58075"/>
                </a:lnTo>
                <a:lnTo>
                  <a:pt x="13534" y="60329"/>
                </a:lnTo>
                <a:lnTo>
                  <a:pt x="13067" y="52982"/>
                </a:lnTo>
                <a:lnTo>
                  <a:pt x="11615" y="51425"/>
                </a:lnTo>
                <a:lnTo>
                  <a:pt x="10557" y="49371"/>
                </a:lnTo>
                <a:lnTo>
                  <a:pt x="9498" y="47316"/>
                </a:lnTo>
                <a:lnTo>
                  <a:pt x="8968" y="45143"/>
                </a:lnTo>
                <a:lnTo>
                  <a:pt x="8968" y="39389"/>
                </a:lnTo>
                <a:lnTo>
                  <a:pt x="10040" y="36407"/>
                </a:lnTo>
                <a:lnTo>
                  <a:pt x="12182" y="33904"/>
                </a:lnTo>
                <a:lnTo>
                  <a:pt x="14325" y="31400"/>
                </a:lnTo>
                <a:lnTo>
                  <a:pt x="17103" y="30149"/>
                </a:lnTo>
                <a:lnTo>
                  <a:pt x="23605" y="30149"/>
                </a:lnTo>
                <a:lnTo>
                  <a:pt x="26227" y="31245"/>
                </a:lnTo>
                <a:lnTo>
                  <a:pt x="28382" y="33436"/>
                </a:lnTo>
                <a:lnTo>
                  <a:pt x="30537" y="35628"/>
                </a:lnTo>
                <a:lnTo>
                  <a:pt x="31615" y="38605"/>
                </a:lnTo>
                <a:lnTo>
                  <a:pt x="31615" y="46151"/>
                </a:lnTo>
                <a:lnTo>
                  <a:pt x="30593" y="49308"/>
                </a:lnTo>
                <a:lnTo>
                  <a:pt x="28550" y="51836"/>
                </a:lnTo>
                <a:lnTo>
                  <a:pt x="26508" y="54364"/>
                </a:lnTo>
                <a:lnTo>
                  <a:pt x="23967" y="55628"/>
                </a:lnTo>
                <a:lnTo>
                  <a:pt x="24216" y="61456"/>
                </a:lnTo>
                <a:lnTo>
                  <a:pt x="27249" y="60641"/>
                </a:lnTo>
                <a:lnTo>
                  <a:pt x="30027" y="59009"/>
                </a:lnTo>
                <a:lnTo>
                  <a:pt x="32805" y="5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6848718" y="4265046"/>
            <a:ext cx="10135" cy="7477"/>
          </a:xfrm>
          <a:custGeom>
            <a:avLst/>
            <a:gdLst/>
            <a:ahLst/>
            <a:cxnLst/>
            <a:rect l="l" t="t" r="r" b="b"/>
            <a:pathLst>
              <a:path w="11148" h="8474">
                <a:moveTo>
                  <a:pt x="3687" y="2116"/>
                </a:moveTo>
                <a:lnTo>
                  <a:pt x="1843" y="1058"/>
                </a:lnTo>
                <a:lnTo>
                  <a:pt x="0" y="0"/>
                </a:lnTo>
                <a:lnTo>
                  <a:pt x="467" y="7347"/>
                </a:lnTo>
                <a:lnTo>
                  <a:pt x="4048" y="8474"/>
                </a:lnTo>
                <a:lnTo>
                  <a:pt x="11148" y="8474"/>
                </a:lnTo>
                <a:lnTo>
                  <a:pt x="10900" y="2646"/>
                </a:lnTo>
                <a:lnTo>
                  <a:pt x="5692" y="2646"/>
                </a:lnTo>
                <a:lnTo>
                  <a:pt x="3687" y="21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6633588" y="4256256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6626001" y="4218297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1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10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1" y="24209"/>
                </a:lnTo>
                <a:lnTo>
                  <a:pt x="35091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10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1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6674493" y="4266623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6698500" y="4219813"/>
            <a:ext cx="32682" cy="52710"/>
          </a:xfrm>
          <a:custGeom>
            <a:avLst/>
            <a:gdLst/>
            <a:ahLst/>
            <a:cxnLst/>
            <a:rect l="l" t="t" r="r" b="b"/>
            <a:pathLst>
              <a:path w="35950" h="59738">
                <a:moveTo>
                  <a:pt x="27728" y="47378"/>
                </a:moveTo>
                <a:lnTo>
                  <a:pt x="25785" y="50006"/>
                </a:lnTo>
                <a:lnTo>
                  <a:pt x="23842" y="52633"/>
                </a:lnTo>
                <a:lnTo>
                  <a:pt x="20840" y="53947"/>
                </a:lnTo>
                <a:lnTo>
                  <a:pt x="13764" y="53947"/>
                </a:lnTo>
                <a:lnTo>
                  <a:pt x="11373" y="53405"/>
                </a:lnTo>
                <a:lnTo>
                  <a:pt x="9604" y="52322"/>
                </a:lnTo>
                <a:lnTo>
                  <a:pt x="7835" y="51239"/>
                </a:lnTo>
                <a:lnTo>
                  <a:pt x="6950" y="49862"/>
                </a:lnTo>
                <a:lnTo>
                  <a:pt x="6950" y="47820"/>
                </a:lnTo>
                <a:lnTo>
                  <a:pt x="0" y="47820"/>
                </a:lnTo>
                <a:lnTo>
                  <a:pt x="0" y="51382"/>
                </a:lnTo>
                <a:lnTo>
                  <a:pt x="1538" y="54103"/>
                </a:lnTo>
                <a:lnTo>
                  <a:pt x="4615" y="56357"/>
                </a:lnTo>
                <a:lnTo>
                  <a:pt x="7692" y="58611"/>
                </a:lnTo>
                <a:lnTo>
                  <a:pt x="11784" y="59738"/>
                </a:lnTo>
                <a:lnTo>
                  <a:pt x="23319" y="59738"/>
                </a:lnTo>
                <a:lnTo>
                  <a:pt x="28102" y="57751"/>
                </a:lnTo>
                <a:lnTo>
                  <a:pt x="31241" y="53779"/>
                </a:lnTo>
                <a:lnTo>
                  <a:pt x="34380" y="49806"/>
                </a:lnTo>
                <a:lnTo>
                  <a:pt x="35950" y="45292"/>
                </a:lnTo>
                <a:lnTo>
                  <a:pt x="35950" y="36425"/>
                </a:lnTo>
                <a:lnTo>
                  <a:pt x="35090" y="33181"/>
                </a:lnTo>
                <a:lnTo>
                  <a:pt x="33371" y="30504"/>
                </a:lnTo>
                <a:lnTo>
                  <a:pt x="31652" y="27826"/>
                </a:lnTo>
                <a:lnTo>
                  <a:pt x="29149" y="25747"/>
                </a:lnTo>
                <a:lnTo>
                  <a:pt x="25860" y="24265"/>
                </a:lnTo>
                <a:lnTo>
                  <a:pt x="22571" y="22783"/>
                </a:lnTo>
                <a:lnTo>
                  <a:pt x="17925" y="22042"/>
                </a:lnTo>
                <a:lnTo>
                  <a:pt x="10164" y="22042"/>
                </a:lnTo>
                <a:lnTo>
                  <a:pt x="10164" y="6388"/>
                </a:lnTo>
                <a:lnTo>
                  <a:pt x="33633" y="6388"/>
                </a:lnTo>
                <a:lnTo>
                  <a:pt x="33633" y="0"/>
                </a:lnTo>
                <a:lnTo>
                  <a:pt x="3774" y="0"/>
                </a:lnTo>
                <a:lnTo>
                  <a:pt x="3774" y="28131"/>
                </a:lnTo>
                <a:lnTo>
                  <a:pt x="16978" y="28131"/>
                </a:lnTo>
                <a:lnTo>
                  <a:pt x="22223" y="29383"/>
                </a:lnTo>
                <a:lnTo>
                  <a:pt x="24813" y="31886"/>
                </a:lnTo>
                <a:lnTo>
                  <a:pt x="27405" y="34389"/>
                </a:lnTo>
                <a:lnTo>
                  <a:pt x="28700" y="37484"/>
                </a:lnTo>
                <a:lnTo>
                  <a:pt x="28700" y="44433"/>
                </a:lnTo>
                <a:lnTo>
                  <a:pt x="27728" y="4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7107418" y="4218297"/>
            <a:ext cx="152346" cy="54226"/>
          </a:xfrm>
          <a:custGeom>
            <a:avLst/>
            <a:gdLst/>
            <a:ahLst/>
            <a:cxnLst/>
            <a:rect l="l" t="t" r="r" b="b"/>
            <a:pathLst>
              <a:path w="167581" h="61456">
                <a:moveTo>
                  <a:pt x="83784" y="53312"/>
                </a:moveTo>
                <a:lnTo>
                  <a:pt x="83784" y="46089"/>
                </a:lnTo>
                <a:lnTo>
                  <a:pt x="88244" y="40124"/>
                </a:lnTo>
                <a:lnTo>
                  <a:pt x="97163" y="33997"/>
                </a:lnTo>
                <a:lnTo>
                  <a:pt x="100003" y="32054"/>
                </a:lnTo>
                <a:lnTo>
                  <a:pt x="101623" y="30933"/>
                </a:lnTo>
                <a:lnTo>
                  <a:pt x="103721" y="29234"/>
                </a:lnTo>
                <a:lnTo>
                  <a:pt x="106300" y="26955"/>
                </a:lnTo>
                <a:lnTo>
                  <a:pt x="108878" y="24676"/>
                </a:lnTo>
                <a:lnTo>
                  <a:pt x="110604" y="22490"/>
                </a:lnTo>
                <a:lnTo>
                  <a:pt x="111476" y="20398"/>
                </a:lnTo>
                <a:lnTo>
                  <a:pt x="112348" y="18306"/>
                </a:lnTo>
                <a:lnTo>
                  <a:pt x="112784" y="16226"/>
                </a:lnTo>
                <a:lnTo>
                  <a:pt x="112784" y="10274"/>
                </a:lnTo>
                <a:lnTo>
                  <a:pt x="111389" y="6942"/>
                </a:lnTo>
                <a:lnTo>
                  <a:pt x="108598" y="4165"/>
                </a:lnTo>
                <a:lnTo>
                  <a:pt x="105808" y="1388"/>
                </a:lnTo>
                <a:lnTo>
                  <a:pt x="101136" y="0"/>
                </a:lnTo>
                <a:lnTo>
                  <a:pt x="90997" y="0"/>
                </a:lnTo>
                <a:lnTo>
                  <a:pt x="88026" y="548"/>
                </a:lnTo>
                <a:lnTo>
                  <a:pt x="85671" y="1643"/>
                </a:lnTo>
                <a:lnTo>
                  <a:pt x="83317" y="2739"/>
                </a:lnTo>
                <a:lnTo>
                  <a:pt x="81449" y="4196"/>
                </a:lnTo>
                <a:lnTo>
                  <a:pt x="80066" y="6014"/>
                </a:lnTo>
                <a:lnTo>
                  <a:pt x="78683" y="7833"/>
                </a:lnTo>
                <a:lnTo>
                  <a:pt x="77992" y="9763"/>
                </a:lnTo>
                <a:lnTo>
                  <a:pt x="77992" y="12179"/>
                </a:lnTo>
                <a:lnTo>
                  <a:pt x="84943" y="12179"/>
                </a:lnTo>
                <a:lnTo>
                  <a:pt x="84943" y="11805"/>
                </a:lnTo>
                <a:lnTo>
                  <a:pt x="85715" y="8872"/>
                </a:lnTo>
                <a:lnTo>
                  <a:pt x="88804" y="6407"/>
                </a:lnTo>
                <a:lnTo>
                  <a:pt x="91171" y="5790"/>
                </a:lnTo>
                <a:lnTo>
                  <a:pt x="97873" y="5790"/>
                </a:lnTo>
                <a:lnTo>
                  <a:pt x="100564" y="6650"/>
                </a:lnTo>
                <a:lnTo>
                  <a:pt x="102432" y="8368"/>
                </a:lnTo>
                <a:lnTo>
                  <a:pt x="104301" y="10087"/>
                </a:lnTo>
                <a:lnTo>
                  <a:pt x="105235" y="12054"/>
                </a:lnTo>
                <a:lnTo>
                  <a:pt x="105235" y="16438"/>
                </a:lnTo>
                <a:lnTo>
                  <a:pt x="104537" y="18517"/>
                </a:lnTo>
                <a:lnTo>
                  <a:pt x="103142" y="20510"/>
                </a:lnTo>
                <a:lnTo>
                  <a:pt x="101722" y="22503"/>
                </a:lnTo>
                <a:lnTo>
                  <a:pt x="98396" y="25516"/>
                </a:lnTo>
                <a:lnTo>
                  <a:pt x="93164" y="29551"/>
                </a:lnTo>
                <a:lnTo>
                  <a:pt x="89240" y="32577"/>
                </a:lnTo>
                <a:lnTo>
                  <a:pt x="84656" y="36114"/>
                </a:lnTo>
                <a:lnTo>
                  <a:pt x="81393" y="39732"/>
                </a:lnTo>
                <a:lnTo>
                  <a:pt x="79449" y="43430"/>
                </a:lnTo>
                <a:lnTo>
                  <a:pt x="77506" y="47129"/>
                </a:lnTo>
                <a:lnTo>
                  <a:pt x="76534" y="50547"/>
                </a:lnTo>
                <a:lnTo>
                  <a:pt x="76534" y="59700"/>
                </a:lnTo>
                <a:lnTo>
                  <a:pt x="113942" y="59700"/>
                </a:lnTo>
                <a:lnTo>
                  <a:pt x="113942" y="53312"/>
                </a:lnTo>
                <a:lnTo>
                  <a:pt x="83784" y="53312"/>
                </a:lnTo>
                <a:close/>
              </a:path>
              <a:path w="167581" h="61456">
                <a:moveTo>
                  <a:pt x="51023" y="49837"/>
                </a:moveTo>
                <a:lnTo>
                  <a:pt x="51023" y="59700"/>
                </a:lnTo>
                <a:lnTo>
                  <a:pt x="60889" y="59700"/>
                </a:lnTo>
                <a:lnTo>
                  <a:pt x="60889" y="49837"/>
                </a:lnTo>
                <a:lnTo>
                  <a:pt x="51023" y="49837"/>
                </a:lnTo>
                <a:close/>
              </a:path>
              <a:path w="167581" h="61456">
                <a:moveTo>
                  <a:pt x="135779" y="48063"/>
                </a:moveTo>
                <a:lnTo>
                  <a:pt x="133587" y="43019"/>
                </a:lnTo>
                <a:lnTo>
                  <a:pt x="134988" y="58698"/>
                </a:lnTo>
                <a:lnTo>
                  <a:pt x="140089" y="61456"/>
                </a:lnTo>
                <a:lnTo>
                  <a:pt x="137972" y="53106"/>
                </a:lnTo>
                <a:lnTo>
                  <a:pt x="135779" y="48063"/>
                </a:lnTo>
                <a:close/>
              </a:path>
              <a:path w="167581" h="61456">
                <a:moveTo>
                  <a:pt x="125241" y="30709"/>
                </a:moveTo>
                <a:lnTo>
                  <a:pt x="125241" y="40174"/>
                </a:lnTo>
                <a:lnTo>
                  <a:pt x="127190" y="47664"/>
                </a:lnTo>
                <a:lnTo>
                  <a:pt x="131089" y="53181"/>
                </a:lnTo>
                <a:lnTo>
                  <a:pt x="134988" y="58698"/>
                </a:lnTo>
                <a:lnTo>
                  <a:pt x="133587" y="43019"/>
                </a:lnTo>
                <a:lnTo>
                  <a:pt x="132491" y="37235"/>
                </a:lnTo>
                <a:lnTo>
                  <a:pt x="132491" y="24209"/>
                </a:lnTo>
                <a:lnTo>
                  <a:pt x="133587" y="18430"/>
                </a:lnTo>
                <a:lnTo>
                  <a:pt x="135779" y="13374"/>
                </a:lnTo>
                <a:lnTo>
                  <a:pt x="137972" y="8318"/>
                </a:lnTo>
                <a:lnTo>
                  <a:pt x="141509" y="5790"/>
                </a:lnTo>
                <a:lnTo>
                  <a:pt x="151301" y="5790"/>
                </a:lnTo>
                <a:lnTo>
                  <a:pt x="154851" y="8318"/>
                </a:lnTo>
                <a:lnTo>
                  <a:pt x="157043" y="13374"/>
                </a:lnTo>
                <a:lnTo>
                  <a:pt x="159236" y="18430"/>
                </a:lnTo>
                <a:lnTo>
                  <a:pt x="160332" y="24209"/>
                </a:lnTo>
                <a:lnTo>
                  <a:pt x="160332" y="37235"/>
                </a:lnTo>
                <a:lnTo>
                  <a:pt x="159236" y="43019"/>
                </a:lnTo>
                <a:lnTo>
                  <a:pt x="157043" y="48063"/>
                </a:lnTo>
                <a:lnTo>
                  <a:pt x="154851" y="53106"/>
                </a:lnTo>
                <a:lnTo>
                  <a:pt x="151301" y="55628"/>
                </a:lnTo>
                <a:lnTo>
                  <a:pt x="141509" y="55628"/>
                </a:lnTo>
                <a:lnTo>
                  <a:pt x="137972" y="53106"/>
                </a:lnTo>
                <a:lnTo>
                  <a:pt x="140089" y="61456"/>
                </a:lnTo>
                <a:lnTo>
                  <a:pt x="152720" y="61456"/>
                </a:lnTo>
                <a:lnTo>
                  <a:pt x="157834" y="58698"/>
                </a:lnTo>
                <a:lnTo>
                  <a:pt x="161733" y="53181"/>
                </a:lnTo>
                <a:lnTo>
                  <a:pt x="165632" y="47664"/>
                </a:lnTo>
                <a:lnTo>
                  <a:pt x="167581" y="40174"/>
                </a:lnTo>
                <a:lnTo>
                  <a:pt x="167581" y="21245"/>
                </a:lnTo>
                <a:lnTo>
                  <a:pt x="165632" y="13761"/>
                </a:lnTo>
                <a:lnTo>
                  <a:pt x="161733" y="8256"/>
                </a:lnTo>
                <a:lnTo>
                  <a:pt x="157834" y="2752"/>
                </a:lnTo>
                <a:lnTo>
                  <a:pt x="152720" y="0"/>
                </a:lnTo>
                <a:lnTo>
                  <a:pt x="140089" y="0"/>
                </a:lnTo>
                <a:lnTo>
                  <a:pt x="134988" y="2752"/>
                </a:lnTo>
                <a:lnTo>
                  <a:pt x="131089" y="8256"/>
                </a:lnTo>
                <a:lnTo>
                  <a:pt x="127190" y="13761"/>
                </a:lnTo>
                <a:lnTo>
                  <a:pt x="125241" y="21245"/>
                </a:lnTo>
                <a:lnTo>
                  <a:pt x="125241" y="30709"/>
                </a:lnTo>
                <a:close/>
              </a:path>
              <a:path w="167581" h="61456">
                <a:moveTo>
                  <a:pt x="7249" y="53312"/>
                </a:moveTo>
                <a:lnTo>
                  <a:pt x="7249" y="46089"/>
                </a:lnTo>
                <a:lnTo>
                  <a:pt x="11709" y="40124"/>
                </a:lnTo>
                <a:lnTo>
                  <a:pt x="20628" y="33997"/>
                </a:lnTo>
                <a:lnTo>
                  <a:pt x="23468" y="32054"/>
                </a:lnTo>
                <a:lnTo>
                  <a:pt x="25088" y="30933"/>
                </a:lnTo>
                <a:lnTo>
                  <a:pt x="27186" y="29234"/>
                </a:lnTo>
                <a:lnTo>
                  <a:pt x="29765" y="26955"/>
                </a:lnTo>
                <a:lnTo>
                  <a:pt x="32343" y="24676"/>
                </a:lnTo>
                <a:lnTo>
                  <a:pt x="34069" y="22490"/>
                </a:lnTo>
                <a:lnTo>
                  <a:pt x="34941" y="20398"/>
                </a:lnTo>
                <a:lnTo>
                  <a:pt x="35813" y="18306"/>
                </a:lnTo>
                <a:lnTo>
                  <a:pt x="36249" y="16226"/>
                </a:lnTo>
                <a:lnTo>
                  <a:pt x="36249" y="10274"/>
                </a:lnTo>
                <a:lnTo>
                  <a:pt x="34854" y="6942"/>
                </a:lnTo>
                <a:lnTo>
                  <a:pt x="32063" y="4165"/>
                </a:lnTo>
                <a:lnTo>
                  <a:pt x="29273" y="1388"/>
                </a:lnTo>
                <a:lnTo>
                  <a:pt x="24601" y="0"/>
                </a:lnTo>
                <a:lnTo>
                  <a:pt x="14462" y="0"/>
                </a:lnTo>
                <a:lnTo>
                  <a:pt x="11491" y="548"/>
                </a:lnTo>
                <a:lnTo>
                  <a:pt x="9136" y="1643"/>
                </a:lnTo>
                <a:lnTo>
                  <a:pt x="6782" y="2739"/>
                </a:lnTo>
                <a:lnTo>
                  <a:pt x="4914" y="4196"/>
                </a:lnTo>
                <a:lnTo>
                  <a:pt x="3531" y="6014"/>
                </a:lnTo>
                <a:lnTo>
                  <a:pt x="2148" y="7833"/>
                </a:lnTo>
                <a:lnTo>
                  <a:pt x="1457" y="9763"/>
                </a:lnTo>
                <a:lnTo>
                  <a:pt x="1457" y="12179"/>
                </a:lnTo>
                <a:lnTo>
                  <a:pt x="8408" y="12179"/>
                </a:lnTo>
                <a:lnTo>
                  <a:pt x="8408" y="11805"/>
                </a:lnTo>
                <a:lnTo>
                  <a:pt x="9180" y="8872"/>
                </a:lnTo>
                <a:lnTo>
                  <a:pt x="12269" y="6407"/>
                </a:lnTo>
                <a:lnTo>
                  <a:pt x="14636" y="5790"/>
                </a:lnTo>
                <a:lnTo>
                  <a:pt x="21338" y="5790"/>
                </a:lnTo>
                <a:lnTo>
                  <a:pt x="24029" y="6650"/>
                </a:lnTo>
                <a:lnTo>
                  <a:pt x="25897" y="8368"/>
                </a:lnTo>
                <a:lnTo>
                  <a:pt x="27766" y="10087"/>
                </a:lnTo>
                <a:lnTo>
                  <a:pt x="28700" y="12054"/>
                </a:lnTo>
                <a:lnTo>
                  <a:pt x="28700" y="16438"/>
                </a:lnTo>
                <a:lnTo>
                  <a:pt x="28003" y="18517"/>
                </a:lnTo>
                <a:lnTo>
                  <a:pt x="26607" y="20510"/>
                </a:lnTo>
                <a:lnTo>
                  <a:pt x="25187" y="22503"/>
                </a:lnTo>
                <a:lnTo>
                  <a:pt x="21861" y="25516"/>
                </a:lnTo>
                <a:lnTo>
                  <a:pt x="16629" y="29551"/>
                </a:lnTo>
                <a:lnTo>
                  <a:pt x="12705" y="32577"/>
                </a:lnTo>
                <a:lnTo>
                  <a:pt x="8121" y="36114"/>
                </a:lnTo>
                <a:lnTo>
                  <a:pt x="4858" y="39732"/>
                </a:lnTo>
                <a:lnTo>
                  <a:pt x="2914" y="43430"/>
                </a:lnTo>
                <a:lnTo>
                  <a:pt x="971" y="47129"/>
                </a:lnTo>
                <a:lnTo>
                  <a:pt x="0" y="50547"/>
                </a:lnTo>
                <a:lnTo>
                  <a:pt x="0" y="59700"/>
                </a:lnTo>
                <a:lnTo>
                  <a:pt x="37407" y="59700"/>
                </a:lnTo>
                <a:lnTo>
                  <a:pt x="37407" y="53312"/>
                </a:lnTo>
                <a:lnTo>
                  <a:pt x="7249" y="53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7638593" y="4256256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5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7631005" y="4218297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5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5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7679498" y="4266623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7702961" y="4218297"/>
            <a:ext cx="34007" cy="54226"/>
          </a:xfrm>
          <a:custGeom>
            <a:avLst/>
            <a:gdLst/>
            <a:ahLst/>
            <a:cxnLst/>
            <a:rect l="l" t="t" r="r" b="b"/>
            <a:pathLst>
              <a:path w="37408" h="61456">
                <a:moveTo>
                  <a:pt x="16916" y="37098"/>
                </a:moveTo>
                <a:lnTo>
                  <a:pt x="18685" y="36824"/>
                </a:lnTo>
                <a:lnTo>
                  <a:pt x="21973" y="35728"/>
                </a:lnTo>
                <a:lnTo>
                  <a:pt x="25281" y="33792"/>
                </a:lnTo>
                <a:lnTo>
                  <a:pt x="28613" y="31021"/>
                </a:lnTo>
                <a:lnTo>
                  <a:pt x="30307" y="28804"/>
                </a:lnTo>
                <a:lnTo>
                  <a:pt x="30345" y="35317"/>
                </a:lnTo>
                <a:lnTo>
                  <a:pt x="29672" y="39645"/>
                </a:lnTo>
                <a:lnTo>
                  <a:pt x="28327" y="43841"/>
                </a:lnTo>
                <a:lnTo>
                  <a:pt x="26981" y="48038"/>
                </a:lnTo>
                <a:lnTo>
                  <a:pt x="25156" y="51058"/>
                </a:lnTo>
                <a:lnTo>
                  <a:pt x="22852" y="52901"/>
                </a:lnTo>
                <a:lnTo>
                  <a:pt x="20547" y="54744"/>
                </a:lnTo>
                <a:lnTo>
                  <a:pt x="17850" y="55666"/>
                </a:lnTo>
                <a:lnTo>
                  <a:pt x="12145" y="55666"/>
                </a:lnTo>
                <a:lnTo>
                  <a:pt x="10189" y="55149"/>
                </a:lnTo>
                <a:lnTo>
                  <a:pt x="7598" y="53082"/>
                </a:lnTo>
                <a:lnTo>
                  <a:pt x="6951" y="50435"/>
                </a:lnTo>
                <a:lnTo>
                  <a:pt x="0" y="50435"/>
                </a:lnTo>
                <a:lnTo>
                  <a:pt x="0" y="53574"/>
                </a:lnTo>
                <a:lnTo>
                  <a:pt x="1245" y="56039"/>
                </a:lnTo>
                <a:lnTo>
                  <a:pt x="3737" y="58206"/>
                </a:lnTo>
                <a:lnTo>
                  <a:pt x="6228" y="60373"/>
                </a:lnTo>
                <a:lnTo>
                  <a:pt x="9940" y="61456"/>
                </a:lnTo>
                <a:lnTo>
                  <a:pt x="22123" y="61456"/>
                </a:lnTo>
                <a:lnTo>
                  <a:pt x="27691" y="58642"/>
                </a:lnTo>
                <a:lnTo>
                  <a:pt x="31578" y="53013"/>
                </a:lnTo>
                <a:lnTo>
                  <a:pt x="35464" y="47384"/>
                </a:lnTo>
                <a:lnTo>
                  <a:pt x="37408" y="39825"/>
                </a:lnTo>
                <a:lnTo>
                  <a:pt x="37408" y="23661"/>
                </a:lnTo>
                <a:lnTo>
                  <a:pt x="36548" y="18063"/>
                </a:lnTo>
                <a:lnTo>
                  <a:pt x="34829" y="13543"/>
                </a:lnTo>
                <a:lnTo>
                  <a:pt x="33110" y="9022"/>
                </a:lnTo>
                <a:lnTo>
                  <a:pt x="30575" y="5635"/>
                </a:lnTo>
                <a:lnTo>
                  <a:pt x="27224" y="3381"/>
                </a:lnTo>
                <a:lnTo>
                  <a:pt x="23873" y="1127"/>
                </a:lnTo>
                <a:lnTo>
                  <a:pt x="20292" y="0"/>
                </a:lnTo>
                <a:lnTo>
                  <a:pt x="13191" y="0"/>
                </a:lnTo>
                <a:lnTo>
                  <a:pt x="10158" y="815"/>
                </a:lnTo>
                <a:lnTo>
                  <a:pt x="7380" y="2447"/>
                </a:lnTo>
                <a:lnTo>
                  <a:pt x="5793" y="15267"/>
                </a:lnTo>
                <a:lnTo>
                  <a:pt x="6813" y="12110"/>
                </a:lnTo>
                <a:lnTo>
                  <a:pt x="8856" y="9582"/>
                </a:lnTo>
                <a:lnTo>
                  <a:pt x="10900" y="7054"/>
                </a:lnTo>
                <a:lnTo>
                  <a:pt x="13428" y="5790"/>
                </a:lnTo>
                <a:lnTo>
                  <a:pt x="18610" y="5790"/>
                </a:lnTo>
                <a:lnTo>
                  <a:pt x="20622" y="6320"/>
                </a:lnTo>
                <a:lnTo>
                  <a:pt x="22478" y="7378"/>
                </a:lnTo>
                <a:lnTo>
                  <a:pt x="24334" y="8437"/>
                </a:lnTo>
                <a:lnTo>
                  <a:pt x="25785" y="9999"/>
                </a:lnTo>
                <a:lnTo>
                  <a:pt x="26832" y="12067"/>
                </a:lnTo>
                <a:lnTo>
                  <a:pt x="27878" y="14134"/>
                </a:lnTo>
                <a:lnTo>
                  <a:pt x="28401" y="16301"/>
                </a:lnTo>
                <a:lnTo>
                  <a:pt x="28401" y="22029"/>
                </a:lnTo>
                <a:lnTo>
                  <a:pt x="27330" y="25018"/>
                </a:lnTo>
                <a:lnTo>
                  <a:pt x="25188" y="27534"/>
                </a:lnTo>
                <a:lnTo>
                  <a:pt x="23045" y="30049"/>
                </a:lnTo>
                <a:lnTo>
                  <a:pt x="20280" y="31307"/>
                </a:lnTo>
                <a:lnTo>
                  <a:pt x="13802" y="31307"/>
                </a:lnTo>
                <a:lnTo>
                  <a:pt x="15023" y="37098"/>
                </a:lnTo>
                <a:lnTo>
                  <a:pt x="16916" y="37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7701636" y="4220457"/>
            <a:ext cx="14982" cy="30574"/>
          </a:xfrm>
          <a:custGeom>
            <a:avLst/>
            <a:gdLst/>
            <a:ahLst/>
            <a:cxnLst/>
            <a:rect l="l" t="t" r="r" b="b"/>
            <a:pathLst>
              <a:path w="16480" h="34651">
                <a:moveTo>
                  <a:pt x="1494" y="25747"/>
                </a:moveTo>
                <a:lnTo>
                  <a:pt x="4484" y="29308"/>
                </a:lnTo>
                <a:lnTo>
                  <a:pt x="7473" y="32870"/>
                </a:lnTo>
                <a:lnTo>
                  <a:pt x="11472" y="34651"/>
                </a:lnTo>
                <a:lnTo>
                  <a:pt x="16480" y="34651"/>
                </a:lnTo>
                <a:lnTo>
                  <a:pt x="15259" y="28860"/>
                </a:lnTo>
                <a:lnTo>
                  <a:pt x="12637" y="27764"/>
                </a:lnTo>
                <a:lnTo>
                  <a:pt x="10481" y="25572"/>
                </a:lnTo>
                <a:lnTo>
                  <a:pt x="8327" y="23380"/>
                </a:lnTo>
                <a:lnTo>
                  <a:pt x="7249" y="20392"/>
                </a:lnTo>
                <a:lnTo>
                  <a:pt x="7249" y="12820"/>
                </a:lnTo>
                <a:lnTo>
                  <a:pt x="8837" y="0"/>
                </a:lnTo>
                <a:lnTo>
                  <a:pt x="6059" y="1631"/>
                </a:lnTo>
                <a:lnTo>
                  <a:pt x="3892" y="3885"/>
                </a:lnTo>
                <a:lnTo>
                  <a:pt x="2335" y="6762"/>
                </a:lnTo>
                <a:lnTo>
                  <a:pt x="778" y="9638"/>
                </a:lnTo>
                <a:lnTo>
                  <a:pt x="0" y="12858"/>
                </a:lnTo>
                <a:lnTo>
                  <a:pt x="0" y="21450"/>
                </a:lnTo>
                <a:lnTo>
                  <a:pt x="1494" y="25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7795459" y="4218297"/>
            <a:ext cx="35332" cy="54226"/>
          </a:xfrm>
          <a:custGeom>
            <a:avLst/>
            <a:gdLst/>
            <a:ahLst/>
            <a:cxnLst/>
            <a:rect l="l" t="t" r="r" b="b"/>
            <a:pathLst>
              <a:path w="38865" h="61456">
                <a:moveTo>
                  <a:pt x="32804" y="57378"/>
                </a:moveTo>
                <a:lnTo>
                  <a:pt x="34972" y="55118"/>
                </a:lnTo>
                <a:lnTo>
                  <a:pt x="36529" y="52228"/>
                </a:lnTo>
                <a:lnTo>
                  <a:pt x="38086" y="49339"/>
                </a:lnTo>
                <a:lnTo>
                  <a:pt x="38865" y="46126"/>
                </a:lnTo>
                <a:lnTo>
                  <a:pt x="38865" y="37534"/>
                </a:lnTo>
                <a:lnTo>
                  <a:pt x="37364" y="33231"/>
                </a:lnTo>
                <a:lnTo>
                  <a:pt x="34362" y="29682"/>
                </a:lnTo>
                <a:lnTo>
                  <a:pt x="31359" y="26133"/>
                </a:lnTo>
                <a:lnTo>
                  <a:pt x="27367" y="24358"/>
                </a:lnTo>
                <a:lnTo>
                  <a:pt x="20466" y="24358"/>
                </a:lnTo>
                <a:lnTo>
                  <a:pt x="18684" y="24626"/>
                </a:lnTo>
                <a:lnTo>
                  <a:pt x="15396" y="25697"/>
                </a:lnTo>
                <a:lnTo>
                  <a:pt x="12107" y="27646"/>
                </a:lnTo>
                <a:lnTo>
                  <a:pt x="8794" y="30435"/>
                </a:lnTo>
                <a:lnTo>
                  <a:pt x="7100" y="32652"/>
                </a:lnTo>
                <a:lnTo>
                  <a:pt x="7062" y="26139"/>
                </a:lnTo>
                <a:lnTo>
                  <a:pt x="7729" y="21811"/>
                </a:lnTo>
                <a:lnTo>
                  <a:pt x="9062" y="17615"/>
                </a:lnTo>
                <a:lnTo>
                  <a:pt x="10395" y="13418"/>
                </a:lnTo>
                <a:lnTo>
                  <a:pt x="12220" y="10398"/>
                </a:lnTo>
                <a:lnTo>
                  <a:pt x="14537" y="8555"/>
                </a:lnTo>
                <a:lnTo>
                  <a:pt x="16854" y="6712"/>
                </a:lnTo>
                <a:lnTo>
                  <a:pt x="19544" y="5790"/>
                </a:lnTo>
                <a:lnTo>
                  <a:pt x="25225" y="5790"/>
                </a:lnTo>
                <a:lnTo>
                  <a:pt x="27186" y="6301"/>
                </a:lnTo>
                <a:lnTo>
                  <a:pt x="29803" y="8343"/>
                </a:lnTo>
                <a:lnTo>
                  <a:pt x="30456" y="11021"/>
                </a:lnTo>
                <a:lnTo>
                  <a:pt x="37407" y="11021"/>
                </a:lnTo>
                <a:lnTo>
                  <a:pt x="37407" y="7883"/>
                </a:lnTo>
                <a:lnTo>
                  <a:pt x="36155" y="5417"/>
                </a:lnTo>
                <a:lnTo>
                  <a:pt x="33652" y="3250"/>
                </a:lnTo>
                <a:lnTo>
                  <a:pt x="31148" y="1083"/>
                </a:lnTo>
                <a:lnTo>
                  <a:pt x="27429" y="0"/>
                </a:lnTo>
                <a:lnTo>
                  <a:pt x="15247" y="0"/>
                </a:lnTo>
                <a:lnTo>
                  <a:pt x="9684" y="2814"/>
                </a:lnTo>
                <a:lnTo>
                  <a:pt x="5811" y="8443"/>
                </a:lnTo>
                <a:lnTo>
                  <a:pt x="1936" y="14072"/>
                </a:lnTo>
                <a:lnTo>
                  <a:pt x="0" y="21618"/>
                </a:lnTo>
                <a:lnTo>
                  <a:pt x="0" y="37758"/>
                </a:lnTo>
                <a:lnTo>
                  <a:pt x="859" y="43362"/>
                </a:lnTo>
                <a:lnTo>
                  <a:pt x="2578" y="47895"/>
                </a:lnTo>
                <a:lnTo>
                  <a:pt x="4297" y="52428"/>
                </a:lnTo>
                <a:lnTo>
                  <a:pt x="6832" y="55821"/>
                </a:lnTo>
                <a:lnTo>
                  <a:pt x="10183" y="58075"/>
                </a:lnTo>
                <a:lnTo>
                  <a:pt x="13534" y="60329"/>
                </a:lnTo>
                <a:lnTo>
                  <a:pt x="13066" y="52982"/>
                </a:lnTo>
                <a:lnTo>
                  <a:pt x="11615" y="51425"/>
                </a:lnTo>
                <a:lnTo>
                  <a:pt x="10557" y="49371"/>
                </a:lnTo>
                <a:lnTo>
                  <a:pt x="9498" y="47316"/>
                </a:lnTo>
                <a:lnTo>
                  <a:pt x="8968" y="45143"/>
                </a:lnTo>
                <a:lnTo>
                  <a:pt x="8968" y="39389"/>
                </a:lnTo>
                <a:lnTo>
                  <a:pt x="10039" y="36407"/>
                </a:lnTo>
                <a:lnTo>
                  <a:pt x="12182" y="33904"/>
                </a:lnTo>
                <a:lnTo>
                  <a:pt x="14325" y="31400"/>
                </a:lnTo>
                <a:lnTo>
                  <a:pt x="17103" y="30149"/>
                </a:lnTo>
                <a:lnTo>
                  <a:pt x="23605" y="30149"/>
                </a:lnTo>
                <a:lnTo>
                  <a:pt x="26228" y="31245"/>
                </a:lnTo>
                <a:lnTo>
                  <a:pt x="28382" y="33436"/>
                </a:lnTo>
                <a:lnTo>
                  <a:pt x="30537" y="35628"/>
                </a:lnTo>
                <a:lnTo>
                  <a:pt x="31615" y="38605"/>
                </a:lnTo>
                <a:lnTo>
                  <a:pt x="31615" y="46151"/>
                </a:lnTo>
                <a:lnTo>
                  <a:pt x="30594" y="49308"/>
                </a:lnTo>
                <a:lnTo>
                  <a:pt x="28550" y="51836"/>
                </a:lnTo>
                <a:lnTo>
                  <a:pt x="26507" y="54364"/>
                </a:lnTo>
                <a:lnTo>
                  <a:pt x="23967" y="55628"/>
                </a:lnTo>
                <a:lnTo>
                  <a:pt x="24216" y="61456"/>
                </a:lnTo>
                <a:lnTo>
                  <a:pt x="27249" y="60641"/>
                </a:lnTo>
                <a:lnTo>
                  <a:pt x="30027" y="59009"/>
                </a:lnTo>
                <a:lnTo>
                  <a:pt x="32804" y="5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7807339" y="4265046"/>
            <a:ext cx="10135" cy="7477"/>
          </a:xfrm>
          <a:custGeom>
            <a:avLst/>
            <a:gdLst/>
            <a:ahLst/>
            <a:cxnLst/>
            <a:rect l="l" t="t" r="r" b="b"/>
            <a:pathLst>
              <a:path w="11149" h="8474">
                <a:moveTo>
                  <a:pt x="3687" y="2116"/>
                </a:moveTo>
                <a:lnTo>
                  <a:pt x="1843" y="1058"/>
                </a:lnTo>
                <a:lnTo>
                  <a:pt x="0" y="0"/>
                </a:lnTo>
                <a:lnTo>
                  <a:pt x="467" y="7347"/>
                </a:lnTo>
                <a:lnTo>
                  <a:pt x="4048" y="8474"/>
                </a:lnTo>
                <a:lnTo>
                  <a:pt x="11149" y="8474"/>
                </a:lnTo>
                <a:lnTo>
                  <a:pt x="10900" y="2646"/>
                </a:lnTo>
                <a:lnTo>
                  <a:pt x="5693" y="2646"/>
                </a:lnTo>
                <a:lnTo>
                  <a:pt x="3687" y="21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7846091" y="4219813"/>
            <a:ext cx="16986" cy="51161"/>
          </a:xfrm>
          <a:custGeom>
            <a:avLst/>
            <a:gdLst/>
            <a:ahLst/>
            <a:cxnLst/>
            <a:rect l="l" t="t" r="r" b="b"/>
            <a:pathLst>
              <a:path w="18685" h="57982">
                <a:moveTo>
                  <a:pt x="11734" y="7210"/>
                </a:moveTo>
                <a:lnTo>
                  <a:pt x="11734" y="57982"/>
                </a:lnTo>
                <a:lnTo>
                  <a:pt x="18685" y="57982"/>
                </a:lnTo>
                <a:lnTo>
                  <a:pt x="18685" y="0"/>
                </a:lnTo>
                <a:lnTo>
                  <a:pt x="11734" y="0"/>
                </a:lnTo>
                <a:lnTo>
                  <a:pt x="0" y="5417"/>
                </a:lnTo>
                <a:lnTo>
                  <a:pt x="0" y="11880"/>
                </a:lnTo>
                <a:lnTo>
                  <a:pt x="11734" y="7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7748156" y="4237746"/>
            <a:ext cx="18040" cy="31563"/>
          </a:xfrm>
          <a:custGeom>
            <a:avLst/>
            <a:gdLst/>
            <a:ahLst/>
            <a:cxnLst/>
            <a:rect l="l" t="t" r="r" b="b"/>
            <a:pathLst>
              <a:path w="19844" h="35771">
                <a:moveTo>
                  <a:pt x="7250" y="19240"/>
                </a:moveTo>
                <a:lnTo>
                  <a:pt x="7823" y="17123"/>
                </a:lnTo>
                <a:lnTo>
                  <a:pt x="8968" y="15055"/>
                </a:lnTo>
                <a:lnTo>
                  <a:pt x="10115" y="12988"/>
                </a:lnTo>
                <a:lnTo>
                  <a:pt x="11666" y="11407"/>
                </a:lnTo>
                <a:lnTo>
                  <a:pt x="13621" y="10311"/>
                </a:lnTo>
                <a:lnTo>
                  <a:pt x="15577" y="9215"/>
                </a:lnTo>
                <a:lnTo>
                  <a:pt x="17651" y="8667"/>
                </a:lnTo>
                <a:lnTo>
                  <a:pt x="19844" y="2876"/>
                </a:lnTo>
                <a:lnTo>
                  <a:pt x="16854" y="2876"/>
                </a:lnTo>
                <a:lnTo>
                  <a:pt x="14394" y="1917"/>
                </a:lnTo>
                <a:lnTo>
                  <a:pt x="12463" y="0"/>
                </a:lnTo>
                <a:lnTo>
                  <a:pt x="11248" y="5678"/>
                </a:lnTo>
                <a:lnTo>
                  <a:pt x="7461" y="7372"/>
                </a:lnTo>
                <a:lnTo>
                  <a:pt x="4640" y="9688"/>
                </a:lnTo>
                <a:lnTo>
                  <a:pt x="2784" y="12627"/>
                </a:lnTo>
                <a:lnTo>
                  <a:pt x="928" y="15566"/>
                </a:lnTo>
                <a:lnTo>
                  <a:pt x="0" y="18642"/>
                </a:lnTo>
                <a:lnTo>
                  <a:pt x="0" y="24869"/>
                </a:lnTo>
                <a:lnTo>
                  <a:pt x="822" y="27820"/>
                </a:lnTo>
                <a:lnTo>
                  <a:pt x="2466" y="30709"/>
                </a:lnTo>
                <a:lnTo>
                  <a:pt x="4110" y="33598"/>
                </a:lnTo>
                <a:lnTo>
                  <a:pt x="6334" y="35771"/>
                </a:lnTo>
                <a:lnTo>
                  <a:pt x="7250" y="23499"/>
                </a:lnTo>
                <a:lnTo>
                  <a:pt x="7250" y="19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7750264" y="4218297"/>
            <a:ext cx="34006" cy="54226"/>
          </a:xfrm>
          <a:custGeom>
            <a:avLst/>
            <a:gdLst/>
            <a:ahLst/>
            <a:cxnLst/>
            <a:rect l="l" t="t" r="r" b="b"/>
            <a:pathLst>
              <a:path w="37407" h="61456">
                <a:moveTo>
                  <a:pt x="27292" y="35030"/>
                </a:moveTo>
                <a:lnTo>
                  <a:pt x="28438" y="37098"/>
                </a:lnTo>
                <a:lnTo>
                  <a:pt x="29585" y="39165"/>
                </a:lnTo>
                <a:lnTo>
                  <a:pt x="30157" y="41282"/>
                </a:lnTo>
                <a:lnTo>
                  <a:pt x="30157" y="45541"/>
                </a:lnTo>
                <a:lnTo>
                  <a:pt x="29616" y="47584"/>
                </a:lnTo>
                <a:lnTo>
                  <a:pt x="28532" y="49576"/>
                </a:lnTo>
                <a:lnTo>
                  <a:pt x="27448" y="51569"/>
                </a:lnTo>
                <a:lnTo>
                  <a:pt x="25903" y="53075"/>
                </a:lnTo>
                <a:lnTo>
                  <a:pt x="23898" y="54096"/>
                </a:lnTo>
                <a:lnTo>
                  <a:pt x="21892" y="55118"/>
                </a:lnTo>
                <a:lnTo>
                  <a:pt x="19768" y="55628"/>
                </a:lnTo>
                <a:lnTo>
                  <a:pt x="15309" y="55628"/>
                </a:lnTo>
                <a:lnTo>
                  <a:pt x="13198" y="55118"/>
                </a:lnTo>
                <a:lnTo>
                  <a:pt x="11192" y="54096"/>
                </a:lnTo>
                <a:lnTo>
                  <a:pt x="9186" y="53075"/>
                </a:lnTo>
                <a:lnTo>
                  <a:pt x="7642" y="51569"/>
                </a:lnTo>
                <a:lnTo>
                  <a:pt x="6558" y="49576"/>
                </a:lnTo>
                <a:lnTo>
                  <a:pt x="5474" y="47584"/>
                </a:lnTo>
                <a:lnTo>
                  <a:pt x="4932" y="45541"/>
                </a:lnTo>
                <a:lnTo>
                  <a:pt x="4017" y="57814"/>
                </a:lnTo>
                <a:lnTo>
                  <a:pt x="6820" y="59271"/>
                </a:lnTo>
                <a:lnTo>
                  <a:pt x="9622" y="60728"/>
                </a:lnTo>
                <a:lnTo>
                  <a:pt x="13191" y="61456"/>
                </a:lnTo>
                <a:lnTo>
                  <a:pt x="21886" y="61456"/>
                </a:lnTo>
                <a:lnTo>
                  <a:pt x="25468" y="60728"/>
                </a:lnTo>
                <a:lnTo>
                  <a:pt x="28270" y="59271"/>
                </a:lnTo>
                <a:lnTo>
                  <a:pt x="31073" y="57814"/>
                </a:lnTo>
                <a:lnTo>
                  <a:pt x="33297" y="55641"/>
                </a:lnTo>
                <a:lnTo>
                  <a:pt x="34941" y="52752"/>
                </a:lnTo>
                <a:lnTo>
                  <a:pt x="36585" y="49862"/>
                </a:lnTo>
                <a:lnTo>
                  <a:pt x="37407" y="46911"/>
                </a:lnTo>
                <a:lnTo>
                  <a:pt x="37407" y="40684"/>
                </a:lnTo>
                <a:lnTo>
                  <a:pt x="36473" y="37608"/>
                </a:lnTo>
                <a:lnTo>
                  <a:pt x="34604" y="34669"/>
                </a:lnTo>
                <a:lnTo>
                  <a:pt x="32736" y="31730"/>
                </a:lnTo>
                <a:lnTo>
                  <a:pt x="29908" y="29414"/>
                </a:lnTo>
                <a:lnTo>
                  <a:pt x="26121" y="27720"/>
                </a:lnTo>
                <a:lnTo>
                  <a:pt x="29111" y="26251"/>
                </a:lnTo>
                <a:lnTo>
                  <a:pt x="31353" y="24445"/>
                </a:lnTo>
                <a:lnTo>
                  <a:pt x="32848" y="22303"/>
                </a:lnTo>
                <a:lnTo>
                  <a:pt x="34343" y="20161"/>
                </a:lnTo>
                <a:lnTo>
                  <a:pt x="35090" y="17696"/>
                </a:lnTo>
                <a:lnTo>
                  <a:pt x="35090" y="12191"/>
                </a:lnTo>
                <a:lnTo>
                  <a:pt x="34349" y="9645"/>
                </a:lnTo>
                <a:lnTo>
                  <a:pt x="32867" y="7266"/>
                </a:lnTo>
                <a:lnTo>
                  <a:pt x="31385" y="4887"/>
                </a:lnTo>
                <a:lnTo>
                  <a:pt x="29229" y="3082"/>
                </a:lnTo>
                <a:lnTo>
                  <a:pt x="26402" y="1849"/>
                </a:lnTo>
                <a:lnTo>
                  <a:pt x="23574" y="616"/>
                </a:lnTo>
                <a:lnTo>
                  <a:pt x="20616" y="0"/>
                </a:lnTo>
                <a:lnTo>
                  <a:pt x="14462" y="0"/>
                </a:lnTo>
                <a:lnTo>
                  <a:pt x="11516" y="610"/>
                </a:lnTo>
                <a:lnTo>
                  <a:pt x="8688" y="1830"/>
                </a:lnTo>
                <a:lnTo>
                  <a:pt x="5860" y="3051"/>
                </a:lnTo>
                <a:lnTo>
                  <a:pt x="3705" y="4856"/>
                </a:lnTo>
                <a:lnTo>
                  <a:pt x="2223" y="7247"/>
                </a:lnTo>
                <a:lnTo>
                  <a:pt x="741" y="9638"/>
                </a:lnTo>
                <a:lnTo>
                  <a:pt x="0" y="12191"/>
                </a:lnTo>
                <a:lnTo>
                  <a:pt x="0" y="17696"/>
                </a:lnTo>
                <a:lnTo>
                  <a:pt x="747" y="20161"/>
                </a:lnTo>
                <a:lnTo>
                  <a:pt x="2242" y="22303"/>
                </a:lnTo>
                <a:lnTo>
                  <a:pt x="3736" y="24445"/>
                </a:lnTo>
                <a:lnTo>
                  <a:pt x="5966" y="26251"/>
                </a:lnTo>
                <a:lnTo>
                  <a:pt x="8931" y="27720"/>
                </a:lnTo>
                <a:lnTo>
                  <a:pt x="10146" y="22042"/>
                </a:lnTo>
                <a:lnTo>
                  <a:pt x="8215" y="20124"/>
                </a:lnTo>
                <a:lnTo>
                  <a:pt x="7249" y="17870"/>
                </a:lnTo>
                <a:lnTo>
                  <a:pt x="7249" y="12440"/>
                </a:lnTo>
                <a:lnTo>
                  <a:pt x="8289" y="10149"/>
                </a:lnTo>
                <a:lnTo>
                  <a:pt x="10370" y="8406"/>
                </a:lnTo>
                <a:lnTo>
                  <a:pt x="12450" y="6662"/>
                </a:lnTo>
                <a:lnTo>
                  <a:pt x="14835" y="5790"/>
                </a:lnTo>
                <a:lnTo>
                  <a:pt x="20242" y="5790"/>
                </a:lnTo>
                <a:lnTo>
                  <a:pt x="22640" y="6662"/>
                </a:lnTo>
                <a:lnTo>
                  <a:pt x="24720" y="8406"/>
                </a:lnTo>
                <a:lnTo>
                  <a:pt x="26800" y="10149"/>
                </a:lnTo>
                <a:lnTo>
                  <a:pt x="27841" y="12440"/>
                </a:lnTo>
                <a:lnTo>
                  <a:pt x="27841" y="17870"/>
                </a:lnTo>
                <a:lnTo>
                  <a:pt x="26869" y="20124"/>
                </a:lnTo>
                <a:lnTo>
                  <a:pt x="24926" y="22042"/>
                </a:lnTo>
                <a:lnTo>
                  <a:pt x="22982" y="23960"/>
                </a:lnTo>
                <a:lnTo>
                  <a:pt x="20516" y="24918"/>
                </a:lnTo>
                <a:lnTo>
                  <a:pt x="17526" y="24918"/>
                </a:lnTo>
                <a:lnTo>
                  <a:pt x="15334" y="30709"/>
                </a:lnTo>
                <a:lnTo>
                  <a:pt x="19719" y="30709"/>
                </a:lnTo>
                <a:lnTo>
                  <a:pt x="21799" y="31257"/>
                </a:lnTo>
                <a:lnTo>
                  <a:pt x="23767" y="32353"/>
                </a:lnTo>
                <a:lnTo>
                  <a:pt x="25735" y="33449"/>
                </a:lnTo>
                <a:lnTo>
                  <a:pt x="27292" y="350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5166069" y="4335263"/>
            <a:ext cx="18039" cy="31563"/>
          </a:xfrm>
          <a:custGeom>
            <a:avLst/>
            <a:gdLst/>
            <a:ahLst/>
            <a:cxnLst/>
            <a:rect l="l" t="t" r="r" b="b"/>
            <a:pathLst>
              <a:path w="19843" h="35771">
                <a:moveTo>
                  <a:pt x="7249" y="19240"/>
                </a:moveTo>
                <a:lnTo>
                  <a:pt x="7822" y="17123"/>
                </a:lnTo>
                <a:lnTo>
                  <a:pt x="8968" y="15055"/>
                </a:lnTo>
                <a:lnTo>
                  <a:pt x="10114" y="12988"/>
                </a:lnTo>
                <a:lnTo>
                  <a:pt x="11665" y="11407"/>
                </a:lnTo>
                <a:lnTo>
                  <a:pt x="13621" y="10311"/>
                </a:lnTo>
                <a:lnTo>
                  <a:pt x="15577" y="9215"/>
                </a:lnTo>
                <a:lnTo>
                  <a:pt x="17651" y="8667"/>
                </a:lnTo>
                <a:lnTo>
                  <a:pt x="19843" y="2876"/>
                </a:lnTo>
                <a:lnTo>
                  <a:pt x="16854" y="2876"/>
                </a:lnTo>
                <a:lnTo>
                  <a:pt x="14393" y="1917"/>
                </a:lnTo>
                <a:lnTo>
                  <a:pt x="12463" y="0"/>
                </a:lnTo>
                <a:lnTo>
                  <a:pt x="11248" y="5678"/>
                </a:lnTo>
                <a:lnTo>
                  <a:pt x="7461" y="7372"/>
                </a:lnTo>
                <a:lnTo>
                  <a:pt x="4640" y="9688"/>
                </a:lnTo>
                <a:lnTo>
                  <a:pt x="2784" y="12627"/>
                </a:lnTo>
                <a:lnTo>
                  <a:pt x="928" y="15566"/>
                </a:lnTo>
                <a:lnTo>
                  <a:pt x="0" y="18642"/>
                </a:lnTo>
                <a:lnTo>
                  <a:pt x="0" y="24869"/>
                </a:lnTo>
                <a:lnTo>
                  <a:pt x="822" y="27820"/>
                </a:lnTo>
                <a:lnTo>
                  <a:pt x="2466" y="30709"/>
                </a:lnTo>
                <a:lnTo>
                  <a:pt x="4110" y="33598"/>
                </a:lnTo>
                <a:lnTo>
                  <a:pt x="6334" y="35771"/>
                </a:lnTo>
                <a:lnTo>
                  <a:pt x="7249" y="23499"/>
                </a:lnTo>
                <a:lnTo>
                  <a:pt x="7249" y="19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5168175" y="4315813"/>
            <a:ext cx="34006" cy="54226"/>
          </a:xfrm>
          <a:custGeom>
            <a:avLst/>
            <a:gdLst/>
            <a:ahLst/>
            <a:cxnLst/>
            <a:rect l="l" t="t" r="r" b="b"/>
            <a:pathLst>
              <a:path w="37407" h="61456">
                <a:moveTo>
                  <a:pt x="27292" y="35030"/>
                </a:moveTo>
                <a:lnTo>
                  <a:pt x="28439" y="37098"/>
                </a:lnTo>
                <a:lnTo>
                  <a:pt x="29585" y="39165"/>
                </a:lnTo>
                <a:lnTo>
                  <a:pt x="30158" y="41282"/>
                </a:lnTo>
                <a:lnTo>
                  <a:pt x="30158" y="45541"/>
                </a:lnTo>
                <a:lnTo>
                  <a:pt x="29616" y="47584"/>
                </a:lnTo>
                <a:lnTo>
                  <a:pt x="28532" y="49576"/>
                </a:lnTo>
                <a:lnTo>
                  <a:pt x="27448" y="51569"/>
                </a:lnTo>
                <a:lnTo>
                  <a:pt x="25904" y="53075"/>
                </a:lnTo>
                <a:lnTo>
                  <a:pt x="23898" y="54096"/>
                </a:lnTo>
                <a:lnTo>
                  <a:pt x="21892" y="55118"/>
                </a:lnTo>
                <a:lnTo>
                  <a:pt x="19769" y="55628"/>
                </a:lnTo>
                <a:lnTo>
                  <a:pt x="15309" y="55628"/>
                </a:lnTo>
                <a:lnTo>
                  <a:pt x="13198" y="55118"/>
                </a:lnTo>
                <a:lnTo>
                  <a:pt x="11192" y="54096"/>
                </a:lnTo>
                <a:lnTo>
                  <a:pt x="9186" y="53075"/>
                </a:lnTo>
                <a:lnTo>
                  <a:pt x="7642" y="51569"/>
                </a:lnTo>
                <a:lnTo>
                  <a:pt x="6558" y="49576"/>
                </a:lnTo>
                <a:lnTo>
                  <a:pt x="5474" y="47584"/>
                </a:lnTo>
                <a:lnTo>
                  <a:pt x="4932" y="45541"/>
                </a:lnTo>
                <a:lnTo>
                  <a:pt x="4017" y="57814"/>
                </a:lnTo>
                <a:lnTo>
                  <a:pt x="6820" y="59271"/>
                </a:lnTo>
                <a:lnTo>
                  <a:pt x="9622" y="60728"/>
                </a:lnTo>
                <a:lnTo>
                  <a:pt x="13191" y="61456"/>
                </a:lnTo>
                <a:lnTo>
                  <a:pt x="21886" y="61456"/>
                </a:lnTo>
                <a:lnTo>
                  <a:pt x="25468" y="60728"/>
                </a:lnTo>
                <a:lnTo>
                  <a:pt x="28270" y="59271"/>
                </a:lnTo>
                <a:lnTo>
                  <a:pt x="31073" y="57814"/>
                </a:lnTo>
                <a:lnTo>
                  <a:pt x="33297" y="55641"/>
                </a:lnTo>
                <a:lnTo>
                  <a:pt x="34941" y="52752"/>
                </a:lnTo>
                <a:lnTo>
                  <a:pt x="36585" y="49862"/>
                </a:lnTo>
                <a:lnTo>
                  <a:pt x="37407" y="46911"/>
                </a:lnTo>
                <a:lnTo>
                  <a:pt x="37407" y="40684"/>
                </a:lnTo>
                <a:lnTo>
                  <a:pt x="36473" y="37608"/>
                </a:lnTo>
                <a:lnTo>
                  <a:pt x="34605" y="34669"/>
                </a:lnTo>
                <a:lnTo>
                  <a:pt x="32736" y="31730"/>
                </a:lnTo>
                <a:lnTo>
                  <a:pt x="29908" y="29414"/>
                </a:lnTo>
                <a:lnTo>
                  <a:pt x="26122" y="27720"/>
                </a:lnTo>
                <a:lnTo>
                  <a:pt x="29111" y="26251"/>
                </a:lnTo>
                <a:lnTo>
                  <a:pt x="31353" y="24445"/>
                </a:lnTo>
                <a:lnTo>
                  <a:pt x="32848" y="22303"/>
                </a:lnTo>
                <a:lnTo>
                  <a:pt x="34343" y="20161"/>
                </a:lnTo>
                <a:lnTo>
                  <a:pt x="35090" y="17696"/>
                </a:lnTo>
                <a:lnTo>
                  <a:pt x="35090" y="12191"/>
                </a:lnTo>
                <a:lnTo>
                  <a:pt x="34349" y="9645"/>
                </a:lnTo>
                <a:lnTo>
                  <a:pt x="32867" y="7266"/>
                </a:lnTo>
                <a:lnTo>
                  <a:pt x="31385" y="4887"/>
                </a:lnTo>
                <a:lnTo>
                  <a:pt x="29230" y="3082"/>
                </a:lnTo>
                <a:lnTo>
                  <a:pt x="26402" y="1849"/>
                </a:lnTo>
                <a:lnTo>
                  <a:pt x="23574" y="616"/>
                </a:lnTo>
                <a:lnTo>
                  <a:pt x="20616" y="0"/>
                </a:lnTo>
                <a:lnTo>
                  <a:pt x="14462" y="0"/>
                </a:lnTo>
                <a:lnTo>
                  <a:pt x="11516" y="610"/>
                </a:lnTo>
                <a:lnTo>
                  <a:pt x="8688" y="1830"/>
                </a:lnTo>
                <a:lnTo>
                  <a:pt x="5860" y="3051"/>
                </a:lnTo>
                <a:lnTo>
                  <a:pt x="3705" y="4856"/>
                </a:lnTo>
                <a:lnTo>
                  <a:pt x="2223" y="7247"/>
                </a:lnTo>
                <a:lnTo>
                  <a:pt x="741" y="9638"/>
                </a:lnTo>
                <a:lnTo>
                  <a:pt x="0" y="12191"/>
                </a:lnTo>
                <a:lnTo>
                  <a:pt x="0" y="17696"/>
                </a:lnTo>
                <a:lnTo>
                  <a:pt x="747" y="20161"/>
                </a:lnTo>
                <a:lnTo>
                  <a:pt x="2242" y="22303"/>
                </a:lnTo>
                <a:lnTo>
                  <a:pt x="3737" y="24445"/>
                </a:lnTo>
                <a:lnTo>
                  <a:pt x="5966" y="26251"/>
                </a:lnTo>
                <a:lnTo>
                  <a:pt x="8931" y="27720"/>
                </a:lnTo>
                <a:lnTo>
                  <a:pt x="10146" y="22042"/>
                </a:lnTo>
                <a:lnTo>
                  <a:pt x="8215" y="20124"/>
                </a:lnTo>
                <a:lnTo>
                  <a:pt x="7249" y="17870"/>
                </a:lnTo>
                <a:lnTo>
                  <a:pt x="7249" y="12440"/>
                </a:lnTo>
                <a:lnTo>
                  <a:pt x="8290" y="10149"/>
                </a:lnTo>
                <a:lnTo>
                  <a:pt x="10370" y="8406"/>
                </a:lnTo>
                <a:lnTo>
                  <a:pt x="12450" y="6662"/>
                </a:lnTo>
                <a:lnTo>
                  <a:pt x="14836" y="5790"/>
                </a:lnTo>
                <a:lnTo>
                  <a:pt x="20242" y="5790"/>
                </a:lnTo>
                <a:lnTo>
                  <a:pt x="22640" y="6662"/>
                </a:lnTo>
                <a:lnTo>
                  <a:pt x="24720" y="8406"/>
                </a:lnTo>
                <a:lnTo>
                  <a:pt x="26800" y="10149"/>
                </a:lnTo>
                <a:lnTo>
                  <a:pt x="27841" y="12440"/>
                </a:lnTo>
                <a:lnTo>
                  <a:pt x="27841" y="17870"/>
                </a:lnTo>
                <a:lnTo>
                  <a:pt x="26869" y="20124"/>
                </a:lnTo>
                <a:lnTo>
                  <a:pt x="24926" y="22042"/>
                </a:lnTo>
                <a:lnTo>
                  <a:pt x="22982" y="23960"/>
                </a:lnTo>
                <a:lnTo>
                  <a:pt x="20516" y="24918"/>
                </a:lnTo>
                <a:lnTo>
                  <a:pt x="17526" y="24918"/>
                </a:lnTo>
                <a:lnTo>
                  <a:pt x="15334" y="30709"/>
                </a:lnTo>
                <a:lnTo>
                  <a:pt x="19719" y="30709"/>
                </a:lnTo>
                <a:lnTo>
                  <a:pt x="21799" y="31257"/>
                </a:lnTo>
                <a:lnTo>
                  <a:pt x="23767" y="32353"/>
                </a:lnTo>
                <a:lnTo>
                  <a:pt x="25735" y="33449"/>
                </a:lnTo>
                <a:lnTo>
                  <a:pt x="27292" y="350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5070820" y="4347772"/>
            <a:ext cx="21097" cy="0"/>
          </a:xfrm>
          <a:custGeom>
            <a:avLst/>
            <a:gdLst/>
            <a:ahLst/>
            <a:cxnLst/>
            <a:rect l="l" t="t" r="r" b="b"/>
            <a:pathLst>
              <a:path w="23207">
                <a:moveTo>
                  <a:pt x="0" y="0"/>
                </a:moveTo>
                <a:lnTo>
                  <a:pt x="23207" y="0"/>
                </a:lnTo>
              </a:path>
            </a:pathLst>
          </a:custGeom>
          <a:ln w="70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5101656" y="4317330"/>
            <a:ext cx="16986" cy="51161"/>
          </a:xfrm>
          <a:custGeom>
            <a:avLst/>
            <a:gdLst/>
            <a:ahLst/>
            <a:cxnLst/>
            <a:rect l="l" t="t" r="r" b="b"/>
            <a:pathLst>
              <a:path w="18685" h="57982">
                <a:moveTo>
                  <a:pt x="11734" y="7210"/>
                </a:moveTo>
                <a:lnTo>
                  <a:pt x="11734" y="57982"/>
                </a:lnTo>
                <a:lnTo>
                  <a:pt x="18685" y="57982"/>
                </a:lnTo>
                <a:lnTo>
                  <a:pt x="18685" y="0"/>
                </a:lnTo>
                <a:lnTo>
                  <a:pt x="11734" y="0"/>
                </a:lnTo>
                <a:lnTo>
                  <a:pt x="0" y="5417"/>
                </a:lnTo>
                <a:lnTo>
                  <a:pt x="0" y="11880"/>
                </a:lnTo>
                <a:lnTo>
                  <a:pt x="11734" y="7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5143794" y="4364140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5218852" y="4353772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5211265" y="4315813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5738828" y="4315813"/>
            <a:ext cx="33192" cy="54226"/>
          </a:xfrm>
          <a:custGeom>
            <a:avLst/>
            <a:gdLst/>
            <a:ahLst/>
            <a:cxnLst/>
            <a:rect l="l" t="t" r="r" b="b"/>
            <a:pathLst>
              <a:path w="36511" h="61456">
                <a:moveTo>
                  <a:pt x="17414" y="55628"/>
                </a:moveTo>
                <a:lnTo>
                  <a:pt x="14350" y="55628"/>
                </a:lnTo>
                <a:lnTo>
                  <a:pt x="11840" y="55105"/>
                </a:lnTo>
                <a:lnTo>
                  <a:pt x="9884" y="54059"/>
                </a:lnTo>
                <a:lnTo>
                  <a:pt x="7928" y="53013"/>
                </a:lnTo>
                <a:lnTo>
                  <a:pt x="6950" y="51444"/>
                </a:lnTo>
                <a:lnTo>
                  <a:pt x="6950" y="48978"/>
                </a:lnTo>
                <a:lnTo>
                  <a:pt x="0" y="48978"/>
                </a:lnTo>
                <a:lnTo>
                  <a:pt x="0" y="52465"/>
                </a:lnTo>
                <a:lnTo>
                  <a:pt x="1332" y="55261"/>
                </a:lnTo>
                <a:lnTo>
                  <a:pt x="3998" y="57739"/>
                </a:lnTo>
                <a:lnTo>
                  <a:pt x="6664" y="60217"/>
                </a:lnTo>
                <a:lnTo>
                  <a:pt x="10899" y="61456"/>
                </a:lnTo>
                <a:lnTo>
                  <a:pt x="23356" y="61456"/>
                </a:lnTo>
                <a:lnTo>
                  <a:pt x="28320" y="59545"/>
                </a:lnTo>
                <a:lnTo>
                  <a:pt x="31596" y="55722"/>
                </a:lnTo>
                <a:lnTo>
                  <a:pt x="34872" y="51899"/>
                </a:lnTo>
                <a:lnTo>
                  <a:pt x="36511" y="47658"/>
                </a:lnTo>
                <a:lnTo>
                  <a:pt x="36511" y="39040"/>
                </a:lnTo>
                <a:lnTo>
                  <a:pt x="35340" y="35734"/>
                </a:lnTo>
                <a:lnTo>
                  <a:pt x="32998" y="33082"/>
                </a:lnTo>
                <a:lnTo>
                  <a:pt x="30656" y="30429"/>
                </a:lnTo>
                <a:lnTo>
                  <a:pt x="27131" y="28430"/>
                </a:lnTo>
                <a:lnTo>
                  <a:pt x="22422" y="27085"/>
                </a:lnTo>
                <a:lnTo>
                  <a:pt x="25436" y="26214"/>
                </a:lnTo>
                <a:lnTo>
                  <a:pt x="27747" y="25068"/>
                </a:lnTo>
                <a:lnTo>
                  <a:pt x="29354" y="23648"/>
                </a:lnTo>
                <a:lnTo>
                  <a:pt x="32176" y="20616"/>
                </a:lnTo>
                <a:lnTo>
                  <a:pt x="32998" y="18810"/>
                </a:lnTo>
                <a:lnTo>
                  <a:pt x="33820" y="17004"/>
                </a:lnTo>
                <a:lnTo>
                  <a:pt x="34231" y="15056"/>
                </a:lnTo>
                <a:lnTo>
                  <a:pt x="34231" y="9153"/>
                </a:lnTo>
                <a:lnTo>
                  <a:pt x="32811" y="6039"/>
                </a:lnTo>
                <a:lnTo>
                  <a:pt x="29971" y="3623"/>
                </a:lnTo>
                <a:lnTo>
                  <a:pt x="27131" y="1208"/>
                </a:lnTo>
                <a:lnTo>
                  <a:pt x="22883" y="0"/>
                </a:lnTo>
                <a:lnTo>
                  <a:pt x="11273" y="0"/>
                </a:lnTo>
                <a:lnTo>
                  <a:pt x="7013" y="1257"/>
                </a:lnTo>
                <a:lnTo>
                  <a:pt x="4447" y="3773"/>
                </a:lnTo>
                <a:lnTo>
                  <a:pt x="1881" y="6288"/>
                </a:lnTo>
                <a:lnTo>
                  <a:pt x="597" y="9066"/>
                </a:lnTo>
                <a:lnTo>
                  <a:pt x="597" y="12478"/>
                </a:lnTo>
                <a:lnTo>
                  <a:pt x="7249" y="12478"/>
                </a:lnTo>
                <a:lnTo>
                  <a:pt x="7249" y="12104"/>
                </a:lnTo>
                <a:lnTo>
                  <a:pt x="7654" y="9813"/>
                </a:lnTo>
                <a:lnTo>
                  <a:pt x="9274" y="7671"/>
                </a:lnTo>
                <a:lnTo>
                  <a:pt x="11958" y="6463"/>
                </a:lnTo>
                <a:lnTo>
                  <a:pt x="15110" y="5790"/>
                </a:lnTo>
                <a:lnTo>
                  <a:pt x="19893" y="5790"/>
                </a:lnTo>
                <a:lnTo>
                  <a:pt x="22335" y="6513"/>
                </a:lnTo>
                <a:lnTo>
                  <a:pt x="24178" y="7957"/>
                </a:lnTo>
                <a:lnTo>
                  <a:pt x="26022" y="9402"/>
                </a:lnTo>
                <a:lnTo>
                  <a:pt x="26944" y="11382"/>
                </a:lnTo>
                <a:lnTo>
                  <a:pt x="26944" y="15890"/>
                </a:lnTo>
                <a:lnTo>
                  <a:pt x="26383" y="17689"/>
                </a:lnTo>
                <a:lnTo>
                  <a:pt x="25262" y="19296"/>
                </a:lnTo>
                <a:lnTo>
                  <a:pt x="22621" y="22241"/>
                </a:lnTo>
                <a:lnTo>
                  <a:pt x="20703" y="23312"/>
                </a:lnTo>
                <a:lnTo>
                  <a:pt x="18784" y="24383"/>
                </a:lnTo>
                <a:lnTo>
                  <a:pt x="16131" y="24918"/>
                </a:lnTo>
                <a:lnTo>
                  <a:pt x="8408" y="24918"/>
                </a:lnTo>
                <a:lnTo>
                  <a:pt x="8408" y="30709"/>
                </a:lnTo>
                <a:lnTo>
                  <a:pt x="17800" y="30709"/>
                </a:lnTo>
                <a:lnTo>
                  <a:pt x="22166" y="31936"/>
                </a:lnTo>
                <a:lnTo>
                  <a:pt x="25019" y="34389"/>
                </a:lnTo>
                <a:lnTo>
                  <a:pt x="27872" y="36842"/>
                </a:lnTo>
                <a:lnTo>
                  <a:pt x="29298" y="39875"/>
                </a:lnTo>
                <a:lnTo>
                  <a:pt x="29298" y="45827"/>
                </a:lnTo>
                <a:lnTo>
                  <a:pt x="28825" y="47994"/>
                </a:lnTo>
                <a:lnTo>
                  <a:pt x="27878" y="49987"/>
                </a:lnTo>
                <a:lnTo>
                  <a:pt x="26931" y="51980"/>
                </a:lnTo>
                <a:lnTo>
                  <a:pt x="25549" y="53418"/>
                </a:lnTo>
                <a:lnTo>
                  <a:pt x="23730" y="54302"/>
                </a:lnTo>
                <a:lnTo>
                  <a:pt x="21911" y="55186"/>
                </a:lnTo>
                <a:lnTo>
                  <a:pt x="19806" y="55628"/>
                </a:lnTo>
                <a:lnTo>
                  <a:pt x="17414" y="556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5786265" y="4317330"/>
            <a:ext cx="32682" cy="52710"/>
          </a:xfrm>
          <a:custGeom>
            <a:avLst/>
            <a:gdLst/>
            <a:ahLst/>
            <a:cxnLst/>
            <a:rect l="l" t="t" r="r" b="b"/>
            <a:pathLst>
              <a:path w="35950" h="59738">
                <a:moveTo>
                  <a:pt x="27728" y="47378"/>
                </a:moveTo>
                <a:lnTo>
                  <a:pt x="25785" y="50006"/>
                </a:lnTo>
                <a:lnTo>
                  <a:pt x="23842" y="52633"/>
                </a:lnTo>
                <a:lnTo>
                  <a:pt x="20840" y="53947"/>
                </a:lnTo>
                <a:lnTo>
                  <a:pt x="13764" y="53947"/>
                </a:lnTo>
                <a:lnTo>
                  <a:pt x="11373" y="53405"/>
                </a:lnTo>
                <a:lnTo>
                  <a:pt x="9604" y="52322"/>
                </a:lnTo>
                <a:lnTo>
                  <a:pt x="7835" y="51239"/>
                </a:lnTo>
                <a:lnTo>
                  <a:pt x="6950" y="49862"/>
                </a:lnTo>
                <a:lnTo>
                  <a:pt x="6950" y="47820"/>
                </a:lnTo>
                <a:lnTo>
                  <a:pt x="0" y="47820"/>
                </a:lnTo>
                <a:lnTo>
                  <a:pt x="0" y="51382"/>
                </a:lnTo>
                <a:lnTo>
                  <a:pt x="1538" y="54103"/>
                </a:lnTo>
                <a:lnTo>
                  <a:pt x="4615" y="56357"/>
                </a:lnTo>
                <a:lnTo>
                  <a:pt x="7692" y="58611"/>
                </a:lnTo>
                <a:lnTo>
                  <a:pt x="11784" y="59738"/>
                </a:lnTo>
                <a:lnTo>
                  <a:pt x="23319" y="59738"/>
                </a:lnTo>
                <a:lnTo>
                  <a:pt x="28102" y="57751"/>
                </a:lnTo>
                <a:lnTo>
                  <a:pt x="31241" y="53779"/>
                </a:lnTo>
                <a:lnTo>
                  <a:pt x="34380" y="49806"/>
                </a:lnTo>
                <a:lnTo>
                  <a:pt x="35950" y="45292"/>
                </a:lnTo>
                <a:lnTo>
                  <a:pt x="35950" y="36425"/>
                </a:lnTo>
                <a:lnTo>
                  <a:pt x="35090" y="33181"/>
                </a:lnTo>
                <a:lnTo>
                  <a:pt x="33371" y="30504"/>
                </a:lnTo>
                <a:lnTo>
                  <a:pt x="31652" y="27826"/>
                </a:lnTo>
                <a:lnTo>
                  <a:pt x="29149" y="25747"/>
                </a:lnTo>
                <a:lnTo>
                  <a:pt x="25860" y="24265"/>
                </a:lnTo>
                <a:lnTo>
                  <a:pt x="22571" y="22783"/>
                </a:lnTo>
                <a:lnTo>
                  <a:pt x="17925" y="22042"/>
                </a:lnTo>
                <a:lnTo>
                  <a:pt x="10164" y="22042"/>
                </a:lnTo>
                <a:lnTo>
                  <a:pt x="10164" y="6388"/>
                </a:lnTo>
                <a:lnTo>
                  <a:pt x="33633" y="6388"/>
                </a:lnTo>
                <a:lnTo>
                  <a:pt x="33633" y="0"/>
                </a:lnTo>
                <a:lnTo>
                  <a:pt x="3774" y="0"/>
                </a:lnTo>
                <a:lnTo>
                  <a:pt x="3774" y="28131"/>
                </a:lnTo>
                <a:lnTo>
                  <a:pt x="16978" y="28131"/>
                </a:lnTo>
                <a:lnTo>
                  <a:pt x="22223" y="29383"/>
                </a:lnTo>
                <a:lnTo>
                  <a:pt x="24813" y="31886"/>
                </a:lnTo>
                <a:lnTo>
                  <a:pt x="27404" y="34389"/>
                </a:lnTo>
                <a:lnTo>
                  <a:pt x="28700" y="37484"/>
                </a:lnTo>
                <a:lnTo>
                  <a:pt x="28700" y="44433"/>
                </a:lnTo>
                <a:lnTo>
                  <a:pt x="27728" y="4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5832107" y="4315813"/>
            <a:ext cx="34006" cy="54226"/>
          </a:xfrm>
          <a:custGeom>
            <a:avLst/>
            <a:gdLst/>
            <a:ahLst/>
            <a:cxnLst/>
            <a:rect l="l" t="t" r="r" b="b"/>
            <a:pathLst>
              <a:path w="37407" h="61456">
                <a:moveTo>
                  <a:pt x="16916" y="37098"/>
                </a:moveTo>
                <a:lnTo>
                  <a:pt x="18685" y="36824"/>
                </a:lnTo>
                <a:lnTo>
                  <a:pt x="21973" y="35728"/>
                </a:lnTo>
                <a:lnTo>
                  <a:pt x="25281" y="33792"/>
                </a:lnTo>
                <a:lnTo>
                  <a:pt x="28613" y="31021"/>
                </a:lnTo>
                <a:lnTo>
                  <a:pt x="30307" y="28804"/>
                </a:lnTo>
                <a:lnTo>
                  <a:pt x="30344" y="35317"/>
                </a:lnTo>
                <a:lnTo>
                  <a:pt x="29672" y="39645"/>
                </a:lnTo>
                <a:lnTo>
                  <a:pt x="28326" y="43841"/>
                </a:lnTo>
                <a:lnTo>
                  <a:pt x="26981" y="48038"/>
                </a:lnTo>
                <a:lnTo>
                  <a:pt x="25156" y="51058"/>
                </a:lnTo>
                <a:lnTo>
                  <a:pt x="22852" y="52901"/>
                </a:lnTo>
                <a:lnTo>
                  <a:pt x="20547" y="54744"/>
                </a:lnTo>
                <a:lnTo>
                  <a:pt x="17850" y="55666"/>
                </a:lnTo>
                <a:lnTo>
                  <a:pt x="12145" y="55666"/>
                </a:lnTo>
                <a:lnTo>
                  <a:pt x="10189" y="55149"/>
                </a:lnTo>
                <a:lnTo>
                  <a:pt x="7598" y="53082"/>
                </a:lnTo>
                <a:lnTo>
                  <a:pt x="6950" y="50435"/>
                </a:lnTo>
                <a:lnTo>
                  <a:pt x="0" y="50435"/>
                </a:lnTo>
                <a:lnTo>
                  <a:pt x="0" y="53574"/>
                </a:lnTo>
                <a:lnTo>
                  <a:pt x="1245" y="56039"/>
                </a:lnTo>
                <a:lnTo>
                  <a:pt x="3737" y="58206"/>
                </a:lnTo>
                <a:lnTo>
                  <a:pt x="6228" y="60373"/>
                </a:lnTo>
                <a:lnTo>
                  <a:pt x="9940" y="61456"/>
                </a:lnTo>
                <a:lnTo>
                  <a:pt x="22123" y="61456"/>
                </a:lnTo>
                <a:lnTo>
                  <a:pt x="27691" y="58642"/>
                </a:lnTo>
                <a:lnTo>
                  <a:pt x="31578" y="53013"/>
                </a:lnTo>
                <a:lnTo>
                  <a:pt x="35464" y="47384"/>
                </a:lnTo>
                <a:lnTo>
                  <a:pt x="37407" y="39825"/>
                </a:lnTo>
                <a:lnTo>
                  <a:pt x="37407" y="23661"/>
                </a:lnTo>
                <a:lnTo>
                  <a:pt x="36548" y="18063"/>
                </a:lnTo>
                <a:lnTo>
                  <a:pt x="34829" y="13543"/>
                </a:lnTo>
                <a:lnTo>
                  <a:pt x="33110" y="9022"/>
                </a:lnTo>
                <a:lnTo>
                  <a:pt x="30575" y="5635"/>
                </a:lnTo>
                <a:lnTo>
                  <a:pt x="27224" y="3381"/>
                </a:lnTo>
                <a:lnTo>
                  <a:pt x="23873" y="1127"/>
                </a:lnTo>
                <a:lnTo>
                  <a:pt x="20292" y="0"/>
                </a:lnTo>
                <a:lnTo>
                  <a:pt x="13191" y="0"/>
                </a:lnTo>
                <a:lnTo>
                  <a:pt x="10158" y="815"/>
                </a:lnTo>
                <a:lnTo>
                  <a:pt x="7380" y="2447"/>
                </a:lnTo>
                <a:lnTo>
                  <a:pt x="5792" y="15267"/>
                </a:lnTo>
                <a:lnTo>
                  <a:pt x="6813" y="12110"/>
                </a:lnTo>
                <a:lnTo>
                  <a:pt x="8856" y="9582"/>
                </a:lnTo>
                <a:lnTo>
                  <a:pt x="10899" y="7054"/>
                </a:lnTo>
                <a:lnTo>
                  <a:pt x="13428" y="5790"/>
                </a:lnTo>
                <a:lnTo>
                  <a:pt x="18610" y="5790"/>
                </a:lnTo>
                <a:lnTo>
                  <a:pt x="20622" y="6320"/>
                </a:lnTo>
                <a:lnTo>
                  <a:pt x="22478" y="7378"/>
                </a:lnTo>
                <a:lnTo>
                  <a:pt x="24334" y="8437"/>
                </a:lnTo>
                <a:lnTo>
                  <a:pt x="25785" y="9999"/>
                </a:lnTo>
                <a:lnTo>
                  <a:pt x="26832" y="12067"/>
                </a:lnTo>
                <a:lnTo>
                  <a:pt x="27878" y="14134"/>
                </a:lnTo>
                <a:lnTo>
                  <a:pt x="28401" y="16301"/>
                </a:lnTo>
                <a:lnTo>
                  <a:pt x="28401" y="22029"/>
                </a:lnTo>
                <a:lnTo>
                  <a:pt x="27330" y="25018"/>
                </a:lnTo>
                <a:lnTo>
                  <a:pt x="25187" y="27534"/>
                </a:lnTo>
                <a:lnTo>
                  <a:pt x="23045" y="30049"/>
                </a:lnTo>
                <a:lnTo>
                  <a:pt x="20279" y="31307"/>
                </a:lnTo>
                <a:lnTo>
                  <a:pt x="13802" y="31307"/>
                </a:lnTo>
                <a:lnTo>
                  <a:pt x="15022" y="37098"/>
                </a:lnTo>
                <a:lnTo>
                  <a:pt x="16916" y="37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5830782" y="4317973"/>
            <a:ext cx="14982" cy="30574"/>
          </a:xfrm>
          <a:custGeom>
            <a:avLst/>
            <a:gdLst/>
            <a:ahLst/>
            <a:cxnLst/>
            <a:rect l="l" t="t" r="r" b="b"/>
            <a:pathLst>
              <a:path w="16480" h="34651">
                <a:moveTo>
                  <a:pt x="1494" y="25747"/>
                </a:moveTo>
                <a:lnTo>
                  <a:pt x="4484" y="29308"/>
                </a:lnTo>
                <a:lnTo>
                  <a:pt x="7473" y="32870"/>
                </a:lnTo>
                <a:lnTo>
                  <a:pt x="11472" y="34651"/>
                </a:lnTo>
                <a:lnTo>
                  <a:pt x="16480" y="34651"/>
                </a:lnTo>
                <a:lnTo>
                  <a:pt x="15259" y="28860"/>
                </a:lnTo>
                <a:lnTo>
                  <a:pt x="12637" y="27764"/>
                </a:lnTo>
                <a:lnTo>
                  <a:pt x="10482" y="25572"/>
                </a:lnTo>
                <a:lnTo>
                  <a:pt x="8327" y="23380"/>
                </a:lnTo>
                <a:lnTo>
                  <a:pt x="7249" y="20392"/>
                </a:lnTo>
                <a:lnTo>
                  <a:pt x="7249" y="12820"/>
                </a:lnTo>
                <a:lnTo>
                  <a:pt x="8838" y="0"/>
                </a:lnTo>
                <a:lnTo>
                  <a:pt x="6060" y="1631"/>
                </a:lnTo>
                <a:lnTo>
                  <a:pt x="3892" y="3885"/>
                </a:lnTo>
                <a:lnTo>
                  <a:pt x="2335" y="6762"/>
                </a:lnTo>
                <a:lnTo>
                  <a:pt x="778" y="9638"/>
                </a:lnTo>
                <a:lnTo>
                  <a:pt x="0" y="12858"/>
                </a:lnTo>
                <a:lnTo>
                  <a:pt x="0" y="21450"/>
                </a:lnTo>
                <a:lnTo>
                  <a:pt x="1494" y="25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5628584" y="4353772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5620996" y="4315813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5669489" y="4364140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5698161" y="4353772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5690574" y="4315813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6100306" y="4315813"/>
            <a:ext cx="154453" cy="54226"/>
          </a:xfrm>
          <a:custGeom>
            <a:avLst/>
            <a:gdLst/>
            <a:ahLst/>
            <a:cxnLst/>
            <a:rect l="l" t="t" r="r" b="b"/>
            <a:pathLst>
              <a:path w="169898" h="61456">
                <a:moveTo>
                  <a:pt x="53340" y="49837"/>
                </a:moveTo>
                <a:lnTo>
                  <a:pt x="53340" y="59700"/>
                </a:lnTo>
                <a:lnTo>
                  <a:pt x="63206" y="59700"/>
                </a:lnTo>
                <a:lnTo>
                  <a:pt x="63206" y="49837"/>
                </a:lnTo>
                <a:lnTo>
                  <a:pt x="53340" y="49837"/>
                </a:lnTo>
                <a:close/>
              </a:path>
              <a:path w="169898" h="61456">
                <a:moveTo>
                  <a:pt x="138096" y="48063"/>
                </a:moveTo>
                <a:lnTo>
                  <a:pt x="135904" y="43019"/>
                </a:lnTo>
                <a:lnTo>
                  <a:pt x="137305" y="58698"/>
                </a:lnTo>
                <a:lnTo>
                  <a:pt x="142406" y="61456"/>
                </a:lnTo>
                <a:lnTo>
                  <a:pt x="140289" y="53106"/>
                </a:lnTo>
                <a:lnTo>
                  <a:pt x="138096" y="48063"/>
                </a:lnTo>
                <a:close/>
              </a:path>
              <a:path w="169898" h="61456">
                <a:moveTo>
                  <a:pt x="127558" y="30709"/>
                </a:moveTo>
                <a:lnTo>
                  <a:pt x="127558" y="40174"/>
                </a:lnTo>
                <a:lnTo>
                  <a:pt x="129507" y="47664"/>
                </a:lnTo>
                <a:lnTo>
                  <a:pt x="133406" y="53181"/>
                </a:lnTo>
                <a:lnTo>
                  <a:pt x="137305" y="58698"/>
                </a:lnTo>
                <a:lnTo>
                  <a:pt x="135904" y="43019"/>
                </a:lnTo>
                <a:lnTo>
                  <a:pt x="134808" y="37235"/>
                </a:lnTo>
                <a:lnTo>
                  <a:pt x="134808" y="24209"/>
                </a:lnTo>
                <a:lnTo>
                  <a:pt x="135904" y="18430"/>
                </a:lnTo>
                <a:lnTo>
                  <a:pt x="138096" y="13374"/>
                </a:lnTo>
                <a:lnTo>
                  <a:pt x="140289" y="8318"/>
                </a:lnTo>
                <a:lnTo>
                  <a:pt x="143826" y="5790"/>
                </a:lnTo>
                <a:lnTo>
                  <a:pt x="153617" y="5790"/>
                </a:lnTo>
                <a:lnTo>
                  <a:pt x="157168" y="8318"/>
                </a:lnTo>
                <a:lnTo>
                  <a:pt x="159360" y="13374"/>
                </a:lnTo>
                <a:lnTo>
                  <a:pt x="161552" y="18430"/>
                </a:lnTo>
                <a:lnTo>
                  <a:pt x="162649" y="24209"/>
                </a:lnTo>
                <a:lnTo>
                  <a:pt x="162649" y="37235"/>
                </a:lnTo>
                <a:lnTo>
                  <a:pt x="161552" y="43019"/>
                </a:lnTo>
                <a:lnTo>
                  <a:pt x="159360" y="48063"/>
                </a:lnTo>
                <a:lnTo>
                  <a:pt x="157168" y="53106"/>
                </a:lnTo>
                <a:lnTo>
                  <a:pt x="153617" y="55628"/>
                </a:lnTo>
                <a:lnTo>
                  <a:pt x="143826" y="55628"/>
                </a:lnTo>
                <a:lnTo>
                  <a:pt x="140289" y="53106"/>
                </a:lnTo>
                <a:lnTo>
                  <a:pt x="142406" y="61456"/>
                </a:lnTo>
                <a:lnTo>
                  <a:pt x="155037" y="61456"/>
                </a:lnTo>
                <a:lnTo>
                  <a:pt x="160151" y="58698"/>
                </a:lnTo>
                <a:lnTo>
                  <a:pt x="164050" y="53181"/>
                </a:lnTo>
                <a:lnTo>
                  <a:pt x="167949" y="47664"/>
                </a:lnTo>
                <a:lnTo>
                  <a:pt x="169898" y="40174"/>
                </a:lnTo>
                <a:lnTo>
                  <a:pt x="169898" y="21245"/>
                </a:lnTo>
                <a:lnTo>
                  <a:pt x="167949" y="13761"/>
                </a:lnTo>
                <a:lnTo>
                  <a:pt x="164050" y="8256"/>
                </a:lnTo>
                <a:lnTo>
                  <a:pt x="160151" y="2752"/>
                </a:lnTo>
                <a:lnTo>
                  <a:pt x="155037" y="0"/>
                </a:lnTo>
                <a:lnTo>
                  <a:pt x="142406" y="0"/>
                </a:lnTo>
                <a:lnTo>
                  <a:pt x="137305" y="2752"/>
                </a:lnTo>
                <a:lnTo>
                  <a:pt x="133406" y="8256"/>
                </a:lnTo>
                <a:lnTo>
                  <a:pt x="129507" y="13761"/>
                </a:lnTo>
                <a:lnTo>
                  <a:pt x="127558" y="21245"/>
                </a:lnTo>
                <a:lnTo>
                  <a:pt x="127558" y="30709"/>
                </a:lnTo>
                <a:close/>
              </a:path>
              <a:path w="169898" h="61456">
                <a:moveTo>
                  <a:pt x="10538" y="48063"/>
                </a:moveTo>
                <a:lnTo>
                  <a:pt x="8346" y="43019"/>
                </a:lnTo>
                <a:lnTo>
                  <a:pt x="9747" y="58698"/>
                </a:lnTo>
                <a:lnTo>
                  <a:pt x="14848" y="61456"/>
                </a:lnTo>
                <a:lnTo>
                  <a:pt x="12730" y="53106"/>
                </a:lnTo>
                <a:lnTo>
                  <a:pt x="10538" y="48063"/>
                </a:lnTo>
                <a:close/>
              </a:path>
              <a:path w="169898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  <a:path w="169898" h="61456">
                <a:moveTo>
                  <a:pt x="86101" y="53312"/>
                </a:moveTo>
                <a:lnTo>
                  <a:pt x="86101" y="46089"/>
                </a:lnTo>
                <a:lnTo>
                  <a:pt x="90561" y="40124"/>
                </a:lnTo>
                <a:lnTo>
                  <a:pt x="99480" y="33997"/>
                </a:lnTo>
                <a:lnTo>
                  <a:pt x="102320" y="32054"/>
                </a:lnTo>
                <a:lnTo>
                  <a:pt x="103940" y="30933"/>
                </a:lnTo>
                <a:lnTo>
                  <a:pt x="106039" y="29234"/>
                </a:lnTo>
                <a:lnTo>
                  <a:pt x="108617" y="26955"/>
                </a:lnTo>
                <a:lnTo>
                  <a:pt x="111196" y="24676"/>
                </a:lnTo>
                <a:lnTo>
                  <a:pt x="112921" y="22490"/>
                </a:lnTo>
                <a:lnTo>
                  <a:pt x="113793" y="20398"/>
                </a:lnTo>
                <a:lnTo>
                  <a:pt x="114665" y="18306"/>
                </a:lnTo>
                <a:lnTo>
                  <a:pt x="115101" y="16226"/>
                </a:lnTo>
                <a:lnTo>
                  <a:pt x="115101" y="10274"/>
                </a:lnTo>
                <a:lnTo>
                  <a:pt x="113706" y="6942"/>
                </a:lnTo>
                <a:lnTo>
                  <a:pt x="110915" y="4165"/>
                </a:lnTo>
                <a:lnTo>
                  <a:pt x="108125" y="1388"/>
                </a:lnTo>
                <a:lnTo>
                  <a:pt x="103454" y="0"/>
                </a:lnTo>
                <a:lnTo>
                  <a:pt x="93314" y="0"/>
                </a:lnTo>
                <a:lnTo>
                  <a:pt x="90343" y="548"/>
                </a:lnTo>
                <a:lnTo>
                  <a:pt x="87989" y="1643"/>
                </a:lnTo>
                <a:lnTo>
                  <a:pt x="85634" y="2739"/>
                </a:lnTo>
                <a:lnTo>
                  <a:pt x="83766" y="4196"/>
                </a:lnTo>
                <a:lnTo>
                  <a:pt x="82383" y="6014"/>
                </a:lnTo>
                <a:lnTo>
                  <a:pt x="81000" y="7833"/>
                </a:lnTo>
                <a:lnTo>
                  <a:pt x="80309" y="9763"/>
                </a:lnTo>
                <a:lnTo>
                  <a:pt x="80309" y="12179"/>
                </a:lnTo>
                <a:lnTo>
                  <a:pt x="87260" y="12179"/>
                </a:lnTo>
                <a:lnTo>
                  <a:pt x="87260" y="11805"/>
                </a:lnTo>
                <a:lnTo>
                  <a:pt x="88032" y="8872"/>
                </a:lnTo>
                <a:lnTo>
                  <a:pt x="91121" y="6407"/>
                </a:lnTo>
                <a:lnTo>
                  <a:pt x="93488" y="5790"/>
                </a:lnTo>
                <a:lnTo>
                  <a:pt x="100190" y="5790"/>
                </a:lnTo>
                <a:lnTo>
                  <a:pt x="102881" y="6650"/>
                </a:lnTo>
                <a:lnTo>
                  <a:pt x="104749" y="8368"/>
                </a:lnTo>
                <a:lnTo>
                  <a:pt x="106618" y="10087"/>
                </a:lnTo>
                <a:lnTo>
                  <a:pt x="107552" y="12054"/>
                </a:lnTo>
                <a:lnTo>
                  <a:pt x="107552" y="16438"/>
                </a:lnTo>
                <a:lnTo>
                  <a:pt x="106854" y="18517"/>
                </a:lnTo>
                <a:lnTo>
                  <a:pt x="105459" y="20510"/>
                </a:lnTo>
                <a:lnTo>
                  <a:pt x="104039" y="22503"/>
                </a:lnTo>
                <a:lnTo>
                  <a:pt x="100713" y="25516"/>
                </a:lnTo>
                <a:lnTo>
                  <a:pt x="95481" y="29551"/>
                </a:lnTo>
                <a:lnTo>
                  <a:pt x="91557" y="32577"/>
                </a:lnTo>
                <a:lnTo>
                  <a:pt x="86973" y="36114"/>
                </a:lnTo>
                <a:lnTo>
                  <a:pt x="83710" y="39732"/>
                </a:lnTo>
                <a:lnTo>
                  <a:pt x="81766" y="43430"/>
                </a:lnTo>
                <a:lnTo>
                  <a:pt x="79823" y="47129"/>
                </a:lnTo>
                <a:lnTo>
                  <a:pt x="78851" y="50547"/>
                </a:lnTo>
                <a:lnTo>
                  <a:pt x="78851" y="59700"/>
                </a:lnTo>
                <a:lnTo>
                  <a:pt x="116259" y="59700"/>
                </a:lnTo>
                <a:lnTo>
                  <a:pt x="116259" y="53312"/>
                </a:lnTo>
                <a:lnTo>
                  <a:pt x="86101" y="53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6790727" y="4315813"/>
            <a:ext cx="34007" cy="54226"/>
          </a:xfrm>
          <a:custGeom>
            <a:avLst/>
            <a:gdLst/>
            <a:ahLst/>
            <a:cxnLst/>
            <a:rect l="l" t="t" r="r" b="b"/>
            <a:pathLst>
              <a:path w="37408" h="61456">
                <a:moveTo>
                  <a:pt x="16916" y="37098"/>
                </a:moveTo>
                <a:lnTo>
                  <a:pt x="18685" y="36824"/>
                </a:lnTo>
                <a:lnTo>
                  <a:pt x="21973" y="35728"/>
                </a:lnTo>
                <a:lnTo>
                  <a:pt x="25281" y="33792"/>
                </a:lnTo>
                <a:lnTo>
                  <a:pt x="28613" y="31021"/>
                </a:lnTo>
                <a:lnTo>
                  <a:pt x="30307" y="28804"/>
                </a:lnTo>
                <a:lnTo>
                  <a:pt x="30344" y="35317"/>
                </a:lnTo>
                <a:lnTo>
                  <a:pt x="29672" y="39645"/>
                </a:lnTo>
                <a:lnTo>
                  <a:pt x="28327" y="43841"/>
                </a:lnTo>
                <a:lnTo>
                  <a:pt x="26981" y="48038"/>
                </a:lnTo>
                <a:lnTo>
                  <a:pt x="25156" y="51058"/>
                </a:lnTo>
                <a:lnTo>
                  <a:pt x="22852" y="52901"/>
                </a:lnTo>
                <a:lnTo>
                  <a:pt x="20547" y="54744"/>
                </a:lnTo>
                <a:lnTo>
                  <a:pt x="17850" y="55666"/>
                </a:lnTo>
                <a:lnTo>
                  <a:pt x="12145" y="55666"/>
                </a:lnTo>
                <a:lnTo>
                  <a:pt x="10189" y="55149"/>
                </a:lnTo>
                <a:lnTo>
                  <a:pt x="7598" y="53082"/>
                </a:lnTo>
                <a:lnTo>
                  <a:pt x="6950" y="50435"/>
                </a:lnTo>
                <a:lnTo>
                  <a:pt x="0" y="50435"/>
                </a:lnTo>
                <a:lnTo>
                  <a:pt x="0" y="53574"/>
                </a:lnTo>
                <a:lnTo>
                  <a:pt x="1245" y="56039"/>
                </a:lnTo>
                <a:lnTo>
                  <a:pt x="3737" y="58206"/>
                </a:lnTo>
                <a:lnTo>
                  <a:pt x="6228" y="60373"/>
                </a:lnTo>
                <a:lnTo>
                  <a:pt x="9940" y="61456"/>
                </a:lnTo>
                <a:lnTo>
                  <a:pt x="22123" y="61456"/>
                </a:lnTo>
                <a:lnTo>
                  <a:pt x="27691" y="58642"/>
                </a:lnTo>
                <a:lnTo>
                  <a:pt x="31578" y="53013"/>
                </a:lnTo>
                <a:lnTo>
                  <a:pt x="35464" y="47384"/>
                </a:lnTo>
                <a:lnTo>
                  <a:pt x="37408" y="39825"/>
                </a:lnTo>
                <a:lnTo>
                  <a:pt x="37408" y="23661"/>
                </a:lnTo>
                <a:lnTo>
                  <a:pt x="36548" y="18063"/>
                </a:lnTo>
                <a:lnTo>
                  <a:pt x="34829" y="13543"/>
                </a:lnTo>
                <a:lnTo>
                  <a:pt x="33110" y="9022"/>
                </a:lnTo>
                <a:lnTo>
                  <a:pt x="30575" y="5635"/>
                </a:lnTo>
                <a:lnTo>
                  <a:pt x="27224" y="3381"/>
                </a:lnTo>
                <a:lnTo>
                  <a:pt x="23873" y="1127"/>
                </a:lnTo>
                <a:lnTo>
                  <a:pt x="20292" y="0"/>
                </a:lnTo>
                <a:lnTo>
                  <a:pt x="13191" y="0"/>
                </a:lnTo>
                <a:lnTo>
                  <a:pt x="10158" y="815"/>
                </a:lnTo>
                <a:lnTo>
                  <a:pt x="7380" y="2447"/>
                </a:lnTo>
                <a:lnTo>
                  <a:pt x="5792" y="15267"/>
                </a:lnTo>
                <a:lnTo>
                  <a:pt x="6813" y="12110"/>
                </a:lnTo>
                <a:lnTo>
                  <a:pt x="8856" y="9582"/>
                </a:lnTo>
                <a:lnTo>
                  <a:pt x="10899" y="7054"/>
                </a:lnTo>
                <a:lnTo>
                  <a:pt x="13428" y="5790"/>
                </a:lnTo>
                <a:lnTo>
                  <a:pt x="18610" y="5790"/>
                </a:lnTo>
                <a:lnTo>
                  <a:pt x="20622" y="6320"/>
                </a:lnTo>
                <a:lnTo>
                  <a:pt x="22478" y="7378"/>
                </a:lnTo>
                <a:lnTo>
                  <a:pt x="24334" y="8437"/>
                </a:lnTo>
                <a:lnTo>
                  <a:pt x="25785" y="9999"/>
                </a:lnTo>
                <a:lnTo>
                  <a:pt x="26832" y="12067"/>
                </a:lnTo>
                <a:lnTo>
                  <a:pt x="27878" y="14134"/>
                </a:lnTo>
                <a:lnTo>
                  <a:pt x="28401" y="16301"/>
                </a:lnTo>
                <a:lnTo>
                  <a:pt x="28401" y="22029"/>
                </a:lnTo>
                <a:lnTo>
                  <a:pt x="27330" y="25018"/>
                </a:lnTo>
                <a:lnTo>
                  <a:pt x="25187" y="27534"/>
                </a:lnTo>
                <a:lnTo>
                  <a:pt x="23045" y="30049"/>
                </a:lnTo>
                <a:lnTo>
                  <a:pt x="20279" y="31307"/>
                </a:lnTo>
                <a:lnTo>
                  <a:pt x="13802" y="31307"/>
                </a:lnTo>
                <a:lnTo>
                  <a:pt x="15022" y="37098"/>
                </a:lnTo>
                <a:lnTo>
                  <a:pt x="16916" y="37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6789402" y="4317973"/>
            <a:ext cx="14982" cy="30574"/>
          </a:xfrm>
          <a:custGeom>
            <a:avLst/>
            <a:gdLst/>
            <a:ahLst/>
            <a:cxnLst/>
            <a:rect l="l" t="t" r="r" b="b"/>
            <a:pathLst>
              <a:path w="16480" h="34651">
                <a:moveTo>
                  <a:pt x="1494" y="25747"/>
                </a:moveTo>
                <a:lnTo>
                  <a:pt x="4484" y="29308"/>
                </a:lnTo>
                <a:lnTo>
                  <a:pt x="7473" y="32870"/>
                </a:lnTo>
                <a:lnTo>
                  <a:pt x="11472" y="34651"/>
                </a:lnTo>
                <a:lnTo>
                  <a:pt x="16480" y="34651"/>
                </a:lnTo>
                <a:lnTo>
                  <a:pt x="15259" y="28860"/>
                </a:lnTo>
                <a:lnTo>
                  <a:pt x="12637" y="27764"/>
                </a:lnTo>
                <a:lnTo>
                  <a:pt x="10482" y="25572"/>
                </a:lnTo>
                <a:lnTo>
                  <a:pt x="8327" y="23380"/>
                </a:lnTo>
                <a:lnTo>
                  <a:pt x="7249" y="20392"/>
                </a:lnTo>
                <a:lnTo>
                  <a:pt x="7249" y="12820"/>
                </a:lnTo>
                <a:lnTo>
                  <a:pt x="8837" y="0"/>
                </a:lnTo>
                <a:lnTo>
                  <a:pt x="6060" y="1631"/>
                </a:lnTo>
                <a:lnTo>
                  <a:pt x="3892" y="3885"/>
                </a:lnTo>
                <a:lnTo>
                  <a:pt x="2335" y="6762"/>
                </a:lnTo>
                <a:lnTo>
                  <a:pt x="778" y="9638"/>
                </a:lnTo>
                <a:lnTo>
                  <a:pt x="0" y="12858"/>
                </a:lnTo>
                <a:lnTo>
                  <a:pt x="0" y="21450"/>
                </a:lnTo>
                <a:lnTo>
                  <a:pt x="1494" y="25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6836602" y="4315813"/>
            <a:ext cx="33192" cy="54226"/>
          </a:xfrm>
          <a:custGeom>
            <a:avLst/>
            <a:gdLst/>
            <a:ahLst/>
            <a:cxnLst/>
            <a:rect l="l" t="t" r="r" b="b"/>
            <a:pathLst>
              <a:path w="36511" h="61456">
                <a:moveTo>
                  <a:pt x="17414" y="55628"/>
                </a:moveTo>
                <a:lnTo>
                  <a:pt x="14350" y="55628"/>
                </a:lnTo>
                <a:lnTo>
                  <a:pt x="11840" y="55105"/>
                </a:lnTo>
                <a:lnTo>
                  <a:pt x="9884" y="54059"/>
                </a:lnTo>
                <a:lnTo>
                  <a:pt x="7928" y="53013"/>
                </a:lnTo>
                <a:lnTo>
                  <a:pt x="6950" y="51444"/>
                </a:lnTo>
                <a:lnTo>
                  <a:pt x="6950" y="48978"/>
                </a:lnTo>
                <a:lnTo>
                  <a:pt x="0" y="48978"/>
                </a:lnTo>
                <a:lnTo>
                  <a:pt x="0" y="52465"/>
                </a:lnTo>
                <a:lnTo>
                  <a:pt x="1332" y="55261"/>
                </a:lnTo>
                <a:lnTo>
                  <a:pt x="3998" y="57739"/>
                </a:lnTo>
                <a:lnTo>
                  <a:pt x="6664" y="60217"/>
                </a:lnTo>
                <a:lnTo>
                  <a:pt x="10899" y="61456"/>
                </a:lnTo>
                <a:lnTo>
                  <a:pt x="23356" y="61456"/>
                </a:lnTo>
                <a:lnTo>
                  <a:pt x="28320" y="59545"/>
                </a:lnTo>
                <a:lnTo>
                  <a:pt x="31596" y="55722"/>
                </a:lnTo>
                <a:lnTo>
                  <a:pt x="34872" y="51899"/>
                </a:lnTo>
                <a:lnTo>
                  <a:pt x="36511" y="47658"/>
                </a:lnTo>
                <a:lnTo>
                  <a:pt x="36511" y="39040"/>
                </a:lnTo>
                <a:lnTo>
                  <a:pt x="35340" y="35734"/>
                </a:lnTo>
                <a:lnTo>
                  <a:pt x="32998" y="33082"/>
                </a:lnTo>
                <a:lnTo>
                  <a:pt x="30656" y="30429"/>
                </a:lnTo>
                <a:lnTo>
                  <a:pt x="27131" y="28430"/>
                </a:lnTo>
                <a:lnTo>
                  <a:pt x="22422" y="27085"/>
                </a:lnTo>
                <a:lnTo>
                  <a:pt x="25437" y="26214"/>
                </a:lnTo>
                <a:lnTo>
                  <a:pt x="27747" y="25068"/>
                </a:lnTo>
                <a:lnTo>
                  <a:pt x="29354" y="23648"/>
                </a:lnTo>
                <a:lnTo>
                  <a:pt x="32176" y="20616"/>
                </a:lnTo>
                <a:lnTo>
                  <a:pt x="32998" y="18810"/>
                </a:lnTo>
                <a:lnTo>
                  <a:pt x="33820" y="17004"/>
                </a:lnTo>
                <a:lnTo>
                  <a:pt x="34231" y="15056"/>
                </a:lnTo>
                <a:lnTo>
                  <a:pt x="34231" y="9153"/>
                </a:lnTo>
                <a:lnTo>
                  <a:pt x="32811" y="6039"/>
                </a:lnTo>
                <a:lnTo>
                  <a:pt x="29971" y="3623"/>
                </a:lnTo>
                <a:lnTo>
                  <a:pt x="27131" y="1208"/>
                </a:lnTo>
                <a:lnTo>
                  <a:pt x="22883" y="0"/>
                </a:lnTo>
                <a:lnTo>
                  <a:pt x="11273" y="0"/>
                </a:lnTo>
                <a:lnTo>
                  <a:pt x="7013" y="1257"/>
                </a:lnTo>
                <a:lnTo>
                  <a:pt x="4447" y="3773"/>
                </a:lnTo>
                <a:lnTo>
                  <a:pt x="1881" y="6288"/>
                </a:lnTo>
                <a:lnTo>
                  <a:pt x="598" y="9066"/>
                </a:lnTo>
                <a:lnTo>
                  <a:pt x="598" y="12478"/>
                </a:lnTo>
                <a:lnTo>
                  <a:pt x="7250" y="12478"/>
                </a:lnTo>
                <a:lnTo>
                  <a:pt x="7250" y="12104"/>
                </a:lnTo>
                <a:lnTo>
                  <a:pt x="7654" y="9813"/>
                </a:lnTo>
                <a:lnTo>
                  <a:pt x="9274" y="7671"/>
                </a:lnTo>
                <a:lnTo>
                  <a:pt x="11958" y="6463"/>
                </a:lnTo>
                <a:lnTo>
                  <a:pt x="15110" y="5790"/>
                </a:lnTo>
                <a:lnTo>
                  <a:pt x="19893" y="5790"/>
                </a:lnTo>
                <a:lnTo>
                  <a:pt x="22335" y="6513"/>
                </a:lnTo>
                <a:lnTo>
                  <a:pt x="24178" y="7957"/>
                </a:lnTo>
                <a:lnTo>
                  <a:pt x="26022" y="9402"/>
                </a:lnTo>
                <a:lnTo>
                  <a:pt x="26944" y="11382"/>
                </a:lnTo>
                <a:lnTo>
                  <a:pt x="26944" y="15890"/>
                </a:lnTo>
                <a:lnTo>
                  <a:pt x="26383" y="17689"/>
                </a:lnTo>
                <a:lnTo>
                  <a:pt x="25262" y="19296"/>
                </a:lnTo>
                <a:lnTo>
                  <a:pt x="22621" y="22241"/>
                </a:lnTo>
                <a:lnTo>
                  <a:pt x="20703" y="23312"/>
                </a:lnTo>
                <a:lnTo>
                  <a:pt x="18784" y="24383"/>
                </a:lnTo>
                <a:lnTo>
                  <a:pt x="16131" y="24918"/>
                </a:lnTo>
                <a:lnTo>
                  <a:pt x="8408" y="24918"/>
                </a:lnTo>
                <a:lnTo>
                  <a:pt x="8408" y="30709"/>
                </a:lnTo>
                <a:lnTo>
                  <a:pt x="17800" y="30709"/>
                </a:lnTo>
                <a:lnTo>
                  <a:pt x="22167" y="31936"/>
                </a:lnTo>
                <a:lnTo>
                  <a:pt x="25019" y="34389"/>
                </a:lnTo>
                <a:lnTo>
                  <a:pt x="27872" y="36842"/>
                </a:lnTo>
                <a:lnTo>
                  <a:pt x="29298" y="39875"/>
                </a:lnTo>
                <a:lnTo>
                  <a:pt x="29298" y="45827"/>
                </a:lnTo>
                <a:lnTo>
                  <a:pt x="28825" y="47994"/>
                </a:lnTo>
                <a:lnTo>
                  <a:pt x="27878" y="49987"/>
                </a:lnTo>
                <a:lnTo>
                  <a:pt x="26931" y="51980"/>
                </a:lnTo>
                <a:lnTo>
                  <a:pt x="25549" y="53418"/>
                </a:lnTo>
                <a:lnTo>
                  <a:pt x="23730" y="54302"/>
                </a:lnTo>
                <a:lnTo>
                  <a:pt x="21911" y="55186"/>
                </a:lnTo>
                <a:lnTo>
                  <a:pt x="19806" y="55628"/>
                </a:lnTo>
                <a:lnTo>
                  <a:pt x="17414" y="556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6633588" y="4353772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6626001" y="4315813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1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10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1" y="24209"/>
                </a:lnTo>
                <a:lnTo>
                  <a:pt x="35091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10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1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6674493" y="4364140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6698500" y="4317330"/>
            <a:ext cx="32682" cy="52710"/>
          </a:xfrm>
          <a:custGeom>
            <a:avLst/>
            <a:gdLst/>
            <a:ahLst/>
            <a:cxnLst/>
            <a:rect l="l" t="t" r="r" b="b"/>
            <a:pathLst>
              <a:path w="35950" h="59738">
                <a:moveTo>
                  <a:pt x="27728" y="47378"/>
                </a:moveTo>
                <a:lnTo>
                  <a:pt x="25785" y="50006"/>
                </a:lnTo>
                <a:lnTo>
                  <a:pt x="23842" y="52633"/>
                </a:lnTo>
                <a:lnTo>
                  <a:pt x="20840" y="53947"/>
                </a:lnTo>
                <a:lnTo>
                  <a:pt x="13764" y="53947"/>
                </a:lnTo>
                <a:lnTo>
                  <a:pt x="11373" y="53405"/>
                </a:lnTo>
                <a:lnTo>
                  <a:pt x="9604" y="52322"/>
                </a:lnTo>
                <a:lnTo>
                  <a:pt x="7835" y="51239"/>
                </a:lnTo>
                <a:lnTo>
                  <a:pt x="6950" y="49862"/>
                </a:lnTo>
                <a:lnTo>
                  <a:pt x="6950" y="47820"/>
                </a:lnTo>
                <a:lnTo>
                  <a:pt x="0" y="47820"/>
                </a:lnTo>
                <a:lnTo>
                  <a:pt x="0" y="51382"/>
                </a:lnTo>
                <a:lnTo>
                  <a:pt x="1538" y="54103"/>
                </a:lnTo>
                <a:lnTo>
                  <a:pt x="4615" y="56357"/>
                </a:lnTo>
                <a:lnTo>
                  <a:pt x="7692" y="58611"/>
                </a:lnTo>
                <a:lnTo>
                  <a:pt x="11784" y="59738"/>
                </a:lnTo>
                <a:lnTo>
                  <a:pt x="23319" y="59738"/>
                </a:lnTo>
                <a:lnTo>
                  <a:pt x="28102" y="57751"/>
                </a:lnTo>
                <a:lnTo>
                  <a:pt x="31241" y="53779"/>
                </a:lnTo>
                <a:lnTo>
                  <a:pt x="34380" y="49806"/>
                </a:lnTo>
                <a:lnTo>
                  <a:pt x="35950" y="45292"/>
                </a:lnTo>
                <a:lnTo>
                  <a:pt x="35950" y="36425"/>
                </a:lnTo>
                <a:lnTo>
                  <a:pt x="35090" y="33181"/>
                </a:lnTo>
                <a:lnTo>
                  <a:pt x="33371" y="30504"/>
                </a:lnTo>
                <a:lnTo>
                  <a:pt x="31652" y="27826"/>
                </a:lnTo>
                <a:lnTo>
                  <a:pt x="29149" y="25747"/>
                </a:lnTo>
                <a:lnTo>
                  <a:pt x="25860" y="24265"/>
                </a:lnTo>
                <a:lnTo>
                  <a:pt x="22571" y="22783"/>
                </a:lnTo>
                <a:lnTo>
                  <a:pt x="17925" y="22042"/>
                </a:lnTo>
                <a:lnTo>
                  <a:pt x="10164" y="22042"/>
                </a:lnTo>
                <a:lnTo>
                  <a:pt x="10164" y="6388"/>
                </a:lnTo>
                <a:lnTo>
                  <a:pt x="33633" y="6388"/>
                </a:lnTo>
                <a:lnTo>
                  <a:pt x="33633" y="0"/>
                </a:lnTo>
                <a:lnTo>
                  <a:pt x="3774" y="0"/>
                </a:lnTo>
                <a:lnTo>
                  <a:pt x="3774" y="28131"/>
                </a:lnTo>
                <a:lnTo>
                  <a:pt x="16978" y="28131"/>
                </a:lnTo>
                <a:lnTo>
                  <a:pt x="22223" y="29383"/>
                </a:lnTo>
                <a:lnTo>
                  <a:pt x="24813" y="31886"/>
                </a:lnTo>
                <a:lnTo>
                  <a:pt x="27405" y="34389"/>
                </a:lnTo>
                <a:lnTo>
                  <a:pt x="28700" y="37484"/>
                </a:lnTo>
                <a:lnTo>
                  <a:pt x="28700" y="44433"/>
                </a:lnTo>
                <a:lnTo>
                  <a:pt x="27728" y="4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6743289" y="4317330"/>
            <a:ext cx="35570" cy="51161"/>
          </a:xfrm>
          <a:custGeom>
            <a:avLst/>
            <a:gdLst/>
            <a:ahLst/>
            <a:cxnLst/>
            <a:rect l="l" t="t" r="r" b="b"/>
            <a:pathLst>
              <a:path w="39127" h="57982">
                <a:moveTo>
                  <a:pt x="15060" y="57982"/>
                </a:moveTo>
                <a:lnTo>
                  <a:pt x="15060" y="52615"/>
                </a:lnTo>
                <a:lnTo>
                  <a:pt x="15402" y="49688"/>
                </a:lnTo>
                <a:lnTo>
                  <a:pt x="16088" y="46326"/>
                </a:lnTo>
                <a:lnTo>
                  <a:pt x="16773" y="42963"/>
                </a:lnTo>
                <a:lnTo>
                  <a:pt x="18890" y="38032"/>
                </a:lnTo>
                <a:lnTo>
                  <a:pt x="22441" y="31531"/>
                </a:lnTo>
                <a:lnTo>
                  <a:pt x="25991" y="25031"/>
                </a:lnTo>
                <a:lnTo>
                  <a:pt x="29447" y="19514"/>
                </a:lnTo>
                <a:lnTo>
                  <a:pt x="32811" y="14981"/>
                </a:lnTo>
                <a:lnTo>
                  <a:pt x="38155" y="7808"/>
                </a:lnTo>
                <a:lnTo>
                  <a:pt x="39127" y="6388"/>
                </a:lnTo>
                <a:lnTo>
                  <a:pt x="39127" y="0"/>
                </a:lnTo>
                <a:lnTo>
                  <a:pt x="0" y="0"/>
                </a:lnTo>
                <a:lnTo>
                  <a:pt x="0" y="6388"/>
                </a:lnTo>
                <a:lnTo>
                  <a:pt x="32101" y="6388"/>
                </a:lnTo>
                <a:lnTo>
                  <a:pt x="30793" y="8181"/>
                </a:lnTo>
                <a:lnTo>
                  <a:pt x="27404" y="12839"/>
                </a:lnTo>
                <a:lnTo>
                  <a:pt x="23263" y="18798"/>
                </a:lnTo>
                <a:lnTo>
                  <a:pt x="18367" y="26058"/>
                </a:lnTo>
                <a:lnTo>
                  <a:pt x="13472" y="33318"/>
                </a:lnTo>
                <a:lnTo>
                  <a:pt x="10444" y="39022"/>
                </a:lnTo>
                <a:lnTo>
                  <a:pt x="9286" y="43169"/>
                </a:lnTo>
                <a:lnTo>
                  <a:pt x="8128" y="47316"/>
                </a:lnTo>
                <a:lnTo>
                  <a:pt x="7548" y="51419"/>
                </a:lnTo>
                <a:lnTo>
                  <a:pt x="7548" y="57982"/>
                </a:lnTo>
                <a:lnTo>
                  <a:pt x="15060" y="579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7107418" y="4315813"/>
            <a:ext cx="149459" cy="54226"/>
          </a:xfrm>
          <a:custGeom>
            <a:avLst/>
            <a:gdLst/>
            <a:ahLst/>
            <a:cxnLst/>
            <a:rect l="l" t="t" r="r" b="b"/>
            <a:pathLst>
              <a:path w="164405" h="61456">
                <a:moveTo>
                  <a:pt x="7249" y="53312"/>
                </a:moveTo>
                <a:lnTo>
                  <a:pt x="7249" y="46089"/>
                </a:lnTo>
                <a:lnTo>
                  <a:pt x="11709" y="40124"/>
                </a:lnTo>
                <a:lnTo>
                  <a:pt x="20628" y="33997"/>
                </a:lnTo>
                <a:lnTo>
                  <a:pt x="23468" y="32054"/>
                </a:lnTo>
                <a:lnTo>
                  <a:pt x="25088" y="30933"/>
                </a:lnTo>
                <a:lnTo>
                  <a:pt x="27186" y="29234"/>
                </a:lnTo>
                <a:lnTo>
                  <a:pt x="29765" y="26955"/>
                </a:lnTo>
                <a:lnTo>
                  <a:pt x="32343" y="24676"/>
                </a:lnTo>
                <a:lnTo>
                  <a:pt x="34069" y="22490"/>
                </a:lnTo>
                <a:lnTo>
                  <a:pt x="34941" y="20398"/>
                </a:lnTo>
                <a:lnTo>
                  <a:pt x="35813" y="18306"/>
                </a:lnTo>
                <a:lnTo>
                  <a:pt x="36249" y="16226"/>
                </a:lnTo>
                <a:lnTo>
                  <a:pt x="36249" y="10274"/>
                </a:lnTo>
                <a:lnTo>
                  <a:pt x="34854" y="6942"/>
                </a:lnTo>
                <a:lnTo>
                  <a:pt x="32063" y="4165"/>
                </a:lnTo>
                <a:lnTo>
                  <a:pt x="29273" y="1388"/>
                </a:lnTo>
                <a:lnTo>
                  <a:pt x="24601" y="0"/>
                </a:lnTo>
                <a:lnTo>
                  <a:pt x="14462" y="0"/>
                </a:lnTo>
                <a:lnTo>
                  <a:pt x="11491" y="548"/>
                </a:lnTo>
                <a:lnTo>
                  <a:pt x="9136" y="1643"/>
                </a:lnTo>
                <a:lnTo>
                  <a:pt x="6782" y="2739"/>
                </a:lnTo>
                <a:lnTo>
                  <a:pt x="4914" y="4196"/>
                </a:lnTo>
                <a:lnTo>
                  <a:pt x="3531" y="6014"/>
                </a:lnTo>
                <a:lnTo>
                  <a:pt x="2148" y="7833"/>
                </a:lnTo>
                <a:lnTo>
                  <a:pt x="1457" y="9763"/>
                </a:lnTo>
                <a:lnTo>
                  <a:pt x="1457" y="12179"/>
                </a:lnTo>
                <a:lnTo>
                  <a:pt x="8408" y="12179"/>
                </a:lnTo>
                <a:lnTo>
                  <a:pt x="8408" y="11805"/>
                </a:lnTo>
                <a:lnTo>
                  <a:pt x="9180" y="8872"/>
                </a:lnTo>
                <a:lnTo>
                  <a:pt x="12269" y="6407"/>
                </a:lnTo>
                <a:lnTo>
                  <a:pt x="14636" y="5790"/>
                </a:lnTo>
                <a:lnTo>
                  <a:pt x="21338" y="5790"/>
                </a:lnTo>
                <a:lnTo>
                  <a:pt x="24029" y="6650"/>
                </a:lnTo>
                <a:lnTo>
                  <a:pt x="25897" y="8368"/>
                </a:lnTo>
                <a:lnTo>
                  <a:pt x="27766" y="10087"/>
                </a:lnTo>
                <a:lnTo>
                  <a:pt x="28700" y="12054"/>
                </a:lnTo>
                <a:lnTo>
                  <a:pt x="28700" y="16438"/>
                </a:lnTo>
                <a:lnTo>
                  <a:pt x="28003" y="18517"/>
                </a:lnTo>
                <a:lnTo>
                  <a:pt x="26607" y="20510"/>
                </a:lnTo>
                <a:lnTo>
                  <a:pt x="25187" y="22503"/>
                </a:lnTo>
                <a:lnTo>
                  <a:pt x="21861" y="25516"/>
                </a:lnTo>
                <a:lnTo>
                  <a:pt x="16629" y="29551"/>
                </a:lnTo>
                <a:lnTo>
                  <a:pt x="12705" y="32577"/>
                </a:lnTo>
                <a:lnTo>
                  <a:pt x="8121" y="36114"/>
                </a:lnTo>
                <a:lnTo>
                  <a:pt x="4858" y="39732"/>
                </a:lnTo>
                <a:lnTo>
                  <a:pt x="2914" y="43430"/>
                </a:lnTo>
                <a:lnTo>
                  <a:pt x="971" y="47129"/>
                </a:lnTo>
                <a:lnTo>
                  <a:pt x="0" y="50547"/>
                </a:lnTo>
                <a:lnTo>
                  <a:pt x="0" y="59700"/>
                </a:lnTo>
                <a:lnTo>
                  <a:pt x="37407" y="59700"/>
                </a:lnTo>
                <a:lnTo>
                  <a:pt x="37407" y="53312"/>
                </a:lnTo>
                <a:lnTo>
                  <a:pt x="7249" y="53312"/>
                </a:lnTo>
                <a:close/>
              </a:path>
              <a:path w="164405" h="61456">
                <a:moveTo>
                  <a:pt x="83784" y="53312"/>
                </a:moveTo>
                <a:lnTo>
                  <a:pt x="83784" y="46089"/>
                </a:lnTo>
                <a:lnTo>
                  <a:pt x="88244" y="40124"/>
                </a:lnTo>
                <a:lnTo>
                  <a:pt x="97163" y="33997"/>
                </a:lnTo>
                <a:lnTo>
                  <a:pt x="100003" y="32054"/>
                </a:lnTo>
                <a:lnTo>
                  <a:pt x="101623" y="30933"/>
                </a:lnTo>
                <a:lnTo>
                  <a:pt x="103721" y="29234"/>
                </a:lnTo>
                <a:lnTo>
                  <a:pt x="106300" y="26955"/>
                </a:lnTo>
                <a:lnTo>
                  <a:pt x="108878" y="24676"/>
                </a:lnTo>
                <a:lnTo>
                  <a:pt x="110604" y="22490"/>
                </a:lnTo>
                <a:lnTo>
                  <a:pt x="111476" y="20398"/>
                </a:lnTo>
                <a:lnTo>
                  <a:pt x="112348" y="18306"/>
                </a:lnTo>
                <a:lnTo>
                  <a:pt x="112784" y="16226"/>
                </a:lnTo>
                <a:lnTo>
                  <a:pt x="112784" y="10274"/>
                </a:lnTo>
                <a:lnTo>
                  <a:pt x="111389" y="6942"/>
                </a:lnTo>
                <a:lnTo>
                  <a:pt x="108598" y="4165"/>
                </a:lnTo>
                <a:lnTo>
                  <a:pt x="105808" y="1388"/>
                </a:lnTo>
                <a:lnTo>
                  <a:pt x="101136" y="0"/>
                </a:lnTo>
                <a:lnTo>
                  <a:pt x="90997" y="0"/>
                </a:lnTo>
                <a:lnTo>
                  <a:pt x="88026" y="548"/>
                </a:lnTo>
                <a:lnTo>
                  <a:pt x="85671" y="1643"/>
                </a:lnTo>
                <a:lnTo>
                  <a:pt x="83317" y="2739"/>
                </a:lnTo>
                <a:lnTo>
                  <a:pt x="81449" y="4196"/>
                </a:lnTo>
                <a:lnTo>
                  <a:pt x="80066" y="6014"/>
                </a:lnTo>
                <a:lnTo>
                  <a:pt x="78683" y="7833"/>
                </a:lnTo>
                <a:lnTo>
                  <a:pt x="77992" y="9763"/>
                </a:lnTo>
                <a:lnTo>
                  <a:pt x="77992" y="12179"/>
                </a:lnTo>
                <a:lnTo>
                  <a:pt x="84943" y="12179"/>
                </a:lnTo>
                <a:lnTo>
                  <a:pt x="84943" y="11805"/>
                </a:lnTo>
                <a:lnTo>
                  <a:pt x="85715" y="8872"/>
                </a:lnTo>
                <a:lnTo>
                  <a:pt x="88804" y="6407"/>
                </a:lnTo>
                <a:lnTo>
                  <a:pt x="91171" y="5790"/>
                </a:lnTo>
                <a:lnTo>
                  <a:pt x="97873" y="5790"/>
                </a:lnTo>
                <a:lnTo>
                  <a:pt x="100564" y="6650"/>
                </a:lnTo>
                <a:lnTo>
                  <a:pt x="102432" y="8368"/>
                </a:lnTo>
                <a:lnTo>
                  <a:pt x="104301" y="10087"/>
                </a:lnTo>
                <a:lnTo>
                  <a:pt x="105235" y="12054"/>
                </a:lnTo>
                <a:lnTo>
                  <a:pt x="105235" y="16438"/>
                </a:lnTo>
                <a:lnTo>
                  <a:pt x="104537" y="18517"/>
                </a:lnTo>
                <a:lnTo>
                  <a:pt x="103142" y="20510"/>
                </a:lnTo>
                <a:lnTo>
                  <a:pt x="101722" y="22503"/>
                </a:lnTo>
                <a:lnTo>
                  <a:pt x="98396" y="25516"/>
                </a:lnTo>
                <a:lnTo>
                  <a:pt x="93164" y="29551"/>
                </a:lnTo>
                <a:lnTo>
                  <a:pt x="89240" y="32577"/>
                </a:lnTo>
                <a:lnTo>
                  <a:pt x="84656" y="36114"/>
                </a:lnTo>
                <a:lnTo>
                  <a:pt x="81393" y="39732"/>
                </a:lnTo>
                <a:lnTo>
                  <a:pt x="79449" y="43430"/>
                </a:lnTo>
                <a:lnTo>
                  <a:pt x="77506" y="47129"/>
                </a:lnTo>
                <a:lnTo>
                  <a:pt x="76534" y="50547"/>
                </a:lnTo>
                <a:lnTo>
                  <a:pt x="76534" y="59700"/>
                </a:lnTo>
                <a:lnTo>
                  <a:pt x="113942" y="59700"/>
                </a:lnTo>
                <a:lnTo>
                  <a:pt x="113942" y="53312"/>
                </a:lnTo>
                <a:lnTo>
                  <a:pt x="83784" y="53312"/>
                </a:lnTo>
                <a:close/>
              </a:path>
              <a:path w="164405" h="61456">
                <a:moveTo>
                  <a:pt x="51023" y="49837"/>
                </a:moveTo>
                <a:lnTo>
                  <a:pt x="51023" y="59700"/>
                </a:lnTo>
                <a:lnTo>
                  <a:pt x="60889" y="59700"/>
                </a:lnTo>
                <a:lnTo>
                  <a:pt x="60889" y="49837"/>
                </a:lnTo>
                <a:lnTo>
                  <a:pt x="51023" y="49837"/>
                </a:lnTo>
                <a:close/>
              </a:path>
              <a:path w="164405" h="61456">
                <a:moveTo>
                  <a:pt x="156184" y="49097"/>
                </a:moveTo>
                <a:lnTo>
                  <a:pt x="154240" y="51724"/>
                </a:lnTo>
                <a:lnTo>
                  <a:pt x="152297" y="54352"/>
                </a:lnTo>
                <a:lnTo>
                  <a:pt x="149295" y="55666"/>
                </a:lnTo>
                <a:lnTo>
                  <a:pt x="142219" y="55666"/>
                </a:lnTo>
                <a:lnTo>
                  <a:pt x="139828" y="55124"/>
                </a:lnTo>
                <a:lnTo>
                  <a:pt x="138059" y="54041"/>
                </a:lnTo>
                <a:lnTo>
                  <a:pt x="136290" y="52957"/>
                </a:lnTo>
                <a:lnTo>
                  <a:pt x="135406" y="51581"/>
                </a:lnTo>
                <a:lnTo>
                  <a:pt x="135406" y="49539"/>
                </a:lnTo>
                <a:lnTo>
                  <a:pt x="128455" y="49539"/>
                </a:lnTo>
                <a:lnTo>
                  <a:pt x="128455" y="53100"/>
                </a:lnTo>
                <a:lnTo>
                  <a:pt x="129993" y="55821"/>
                </a:lnTo>
                <a:lnTo>
                  <a:pt x="133070" y="58075"/>
                </a:lnTo>
                <a:lnTo>
                  <a:pt x="136147" y="60329"/>
                </a:lnTo>
                <a:lnTo>
                  <a:pt x="140239" y="61456"/>
                </a:lnTo>
                <a:lnTo>
                  <a:pt x="151774" y="61456"/>
                </a:lnTo>
                <a:lnTo>
                  <a:pt x="156557" y="59470"/>
                </a:lnTo>
                <a:lnTo>
                  <a:pt x="159696" y="55498"/>
                </a:lnTo>
                <a:lnTo>
                  <a:pt x="162836" y="51525"/>
                </a:lnTo>
                <a:lnTo>
                  <a:pt x="164405" y="47011"/>
                </a:lnTo>
                <a:lnTo>
                  <a:pt x="164405" y="38144"/>
                </a:lnTo>
                <a:lnTo>
                  <a:pt x="163546" y="34900"/>
                </a:lnTo>
                <a:lnTo>
                  <a:pt x="161826" y="32222"/>
                </a:lnTo>
                <a:lnTo>
                  <a:pt x="160107" y="29545"/>
                </a:lnTo>
                <a:lnTo>
                  <a:pt x="157604" y="27465"/>
                </a:lnTo>
                <a:lnTo>
                  <a:pt x="154315" y="25983"/>
                </a:lnTo>
                <a:lnTo>
                  <a:pt x="151026" y="24501"/>
                </a:lnTo>
                <a:lnTo>
                  <a:pt x="146380" y="23760"/>
                </a:lnTo>
                <a:lnTo>
                  <a:pt x="138619" y="23760"/>
                </a:lnTo>
                <a:lnTo>
                  <a:pt x="138619" y="8107"/>
                </a:lnTo>
                <a:lnTo>
                  <a:pt x="162088" y="8107"/>
                </a:lnTo>
                <a:lnTo>
                  <a:pt x="162088" y="1718"/>
                </a:lnTo>
                <a:lnTo>
                  <a:pt x="132229" y="1718"/>
                </a:lnTo>
                <a:lnTo>
                  <a:pt x="132229" y="29850"/>
                </a:lnTo>
                <a:lnTo>
                  <a:pt x="145433" y="29850"/>
                </a:lnTo>
                <a:lnTo>
                  <a:pt x="150678" y="31102"/>
                </a:lnTo>
                <a:lnTo>
                  <a:pt x="153269" y="33605"/>
                </a:lnTo>
                <a:lnTo>
                  <a:pt x="155860" y="36108"/>
                </a:lnTo>
                <a:lnTo>
                  <a:pt x="157155" y="39202"/>
                </a:lnTo>
                <a:lnTo>
                  <a:pt x="157155" y="46151"/>
                </a:lnTo>
                <a:lnTo>
                  <a:pt x="156184" y="490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7702961" y="4315813"/>
            <a:ext cx="34007" cy="54226"/>
          </a:xfrm>
          <a:custGeom>
            <a:avLst/>
            <a:gdLst/>
            <a:ahLst/>
            <a:cxnLst/>
            <a:rect l="l" t="t" r="r" b="b"/>
            <a:pathLst>
              <a:path w="37408" h="61456">
                <a:moveTo>
                  <a:pt x="16916" y="37098"/>
                </a:moveTo>
                <a:lnTo>
                  <a:pt x="18685" y="36824"/>
                </a:lnTo>
                <a:lnTo>
                  <a:pt x="21973" y="35728"/>
                </a:lnTo>
                <a:lnTo>
                  <a:pt x="25281" y="33792"/>
                </a:lnTo>
                <a:lnTo>
                  <a:pt x="28613" y="31021"/>
                </a:lnTo>
                <a:lnTo>
                  <a:pt x="30307" y="28804"/>
                </a:lnTo>
                <a:lnTo>
                  <a:pt x="30345" y="35317"/>
                </a:lnTo>
                <a:lnTo>
                  <a:pt x="29672" y="39645"/>
                </a:lnTo>
                <a:lnTo>
                  <a:pt x="28327" y="43841"/>
                </a:lnTo>
                <a:lnTo>
                  <a:pt x="26981" y="48038"/>
                </a:lnTo>
                <a:lnTo>
                  <a:pt x="25156" y="51058"/>
                </a:lnTo>
                <a:lnTo>
                  <a:pt x="22852" y="52901"/>
                </a:lnTo>
                <a:lnTo>
                  <a:pt x="20547" y="54744"/>
                </a:lnTo>
                <a:lnTo>
                  <a:pt x="17850" y="55666"/>
                </a:lnTo>
                <a:lnTo>
                  <a:pt x="12145" y="55666"/>
                </a:lnTo>
                <a:lnTo>
                  <a:pt x="10189" y="55149"/>
                </a:lnTo>
                <a:lnTo>
                  <a:pt x="7598" y="53082"/>
                </a:lnTo>
                <a:lnTo>
                  <a:pt x="6951" y="50435"/>
                </a:lnTo>
                <a:lnTo>
                  <a:pt x="0" y="50435"/>
                </a:lnTo>
                <a:lnTo>
                  <a:pt x="0" y="53574"/>
                </a:lnTo>
                <a:lnTo>
                  <a:pt x="1245" y="56039"/>
                </a:lnTo>
                <a:lnTo>
                  <a:pt x="3737" y="58206"/>
                </a:lnTo>
                <a:lnTo>
                  <a:pt x="6228" y="60373"/>
                </a:lnTo>
                <a:lnTo>
                  <a:pt x="9940" y="61456"/>
                </a:lnTo>
                <a:lnTo>
                  <a:pt x="22123" y="61456"/>
                </a:lnTo>
                <a:lnTo>
                  <a:pt x="27691" y="58642"/>
                </a:lnTo>
                <a:lnTo>
                  <a:pt x="31578" y="53013"/>
                </a:lnTo>
                <a:lnTo>
                  <a:pt x="35464" y="47384"/>
                </a:lnTo>
                <a:lnTo>
                  <a:pt x="37408" y="39825"/>
                </a:lnTo>
                <a:lnTo>
                  <a:pt x="37408" y="23661"/>
                </a:lnTo>
                <a:lnTo>
                  <a:pt x="36548" y="18063"/>
                </a:lnTo>
                <a:lnTo>
                  <a:pt x="34829" y="13543"/>
                </a:lnTo>
                <a:lnTo>
                  <a:pt x="33110" y="9022"/>
                </a:lnTo>
                <a:lnTo>
                  <a:pt x="30575" y="5635"/>
                </a:lnTo>
                <a:lnTo>
                  <a:pt x="27224" y="3381"/>
                </a:lnTo>
                <a:lnTo>
                  <a:pt x="23873" y="1127"/>
                </a:lnTo>
                <a:lnTo>
                  <a:pt x="20292" y="0"/>
                </a:lnTo>
                <a:lnTo>
                  <a:pt x="13191" y="0"/>
                </a:lnTo>
                <a:lnTo>
                  <a:pt x="10158" y="815"/>
                </a:lnTo>
                <a:lnTo>
                  <a:pt x="7380" y="2447"/>
                </a:lnTo>
                <a:lnTo>
                  <a:pt x="5793" y="15267"/>
                </a:lnTo>
                <a:lnTo>
                  <a:pt x="6813" y="12110"/>
                </a:lnTo>
                <a:lnTo>
                  <a:pt x="8856" y="9582"/>
                </a:lnTo>
                <a:lnTo>
                  <a:pt x="10900" y="7054"/>
                </a:lnTo>
                <a:lnTo>
                  <a:pt x="13428" y="5790"/>
                </a:lnTo>
                <a:lnTo>
                  <a:pt x="18610" y="5790"/>
                </a:lnTo>
                <a:lnTo>
                  <a:pt x="20622" y="6320"/>
                </a:lnTo>
                <a:lnTo>
                  <a:pt x="22478" y="7378"/>
                </a:lnTo>
                <a:lnTo>
                  <a:pt x="24334" y="8437"/>
                </a:lnTo>
                <a:lnTo>
                  <a:pt x="25785" y="9999"/>
                </a:lnTo>
                <a:lnTo>
                  <a:pt x="26832" y="12067"/>
                </a:lnTo>
                <a:lnTo>
                  <a:pt x="27878" y="14134"/>
                </a:lnTo>
                <a:lnTo>
                  <a:pt x="28401" y="16301"/>
                </a:lnTo>
                <a:lnTo>
                  <a:pt x="28401" y="22029"/>
                </a:lnTo>
                <a:lnTo>
                  <a:pt x="27330" y="25018"/>
                </a:lnTo>
                <a:lnTo>
                  <a:pt x="25188" y="27534"/>
                </a:lnTo>
                <a:lnTo>
                  <a:pt x="23045" y="30049"/>
                </a:lnTo>
                <a:lnTo>
                  <a:pt x="20280" y="31307"/>
                </a:lnTo>
                <a:lnTo>
                  <a:pt x="13802" y="31307"/>
                </a:lnTo>
                <a:lnTo>
                  <a:pt x="15023" y="37098"/>
                </a:lnTo>
                <a:lnTo>
                  <a:pt x="16916" y="37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7701636" y="4317973"/>
            <a:ext cx="14982" cy="30574"/>
          </a:xfrm>
          <a:custGeom>
            <a:avLst/>
            <a:gdLst/>
            <a:ahLst/>
            <a:cxnLst/>
            <a:rect l="l" t="t" r="r" b="b"/>
            <a:pathLst>
              <a:path w="16480" h="34651">
                <a:moveTo>
                  <a:pt x="1494" y="25747"/>
                </a:moveTo>
                <a:lnTo>
                  <a:pt x="4484" y="29308"/>
                </a:lnTo>
                <a:lnTo>
                  <a:pt x="7473" y="32870"/>
                </a:lnTo>
                <a:lnTo>
                  <a:pt x="11472" y="34651"/>
                </a:lnTo>
                <a:lnTo>
                  <a:pt x="16480" y="34651"/>
                </a:lnTo>
                <a:lnTo>
                  <a:pt x="15259" y="28860"/>
                </a:lnTo>
                <a:lnTo>
                  <a:pt x="12637" y="27764"/>
                </a:lnTo>
                <a:lnTo>
                  <a:pt x="10481" y="25572"/>
                </a:lnTo>
                <a:lnTo>
                  <a:pt x="8327" y="23380"/>
                </a:lnTo>
                <a:lnTo>
                  <a:pt x="7249" y="20392"/>
                </a:lnTo>
                <a:lnTo>
                  <a:pt x="7249" y="12820"/>
                </a:lnTo>
                <a:lnTo>
                  <a:pt x="8837" y="0"/>
                </a:lnTo>
                <a:lnTo>
                  <a:pt x="6059" y="1631"/>
                </a:lnTo>
                <a:lnTo>
                  <a:pt x="3892" y="3885"/>
                </a:lnTo>
                <a:lnTo>
                  <a:pt x="2335" y="6762"/>
                </a:lnTo>
                <a:lnTo>
                  <a:pt x="778" y="9638"/>
                </a:lnTo>
                <a:lnTo>
                  <a:pt x="0" y="12858"/>
                </a:lnTo>
                <a:lnTo>
                  <a:pt x="0" y="21450"/>
                </a:lnTo>
                <a:lnTo>
                  <a:pt x="1494" y="25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7794678" y="4317330"/>
            <a:ext cx="35570" cy="51161"/>
          </a:xfrm>
          <a:custGeom>
            <a:avLst/>
            <a:gdLst/>
            <a:ahLst/>
            <a:cxnLst/>
            <a:rect l="l" t="t" r="r" b="b"/>
            <a:pathLst>
              <a:path w="39127" h="57982">
                <a:moveTo>
                  <a:pt x="15060" y="57982"/>
                </a:moveTo>
                <a:lnTo>
                  <a:pt x="15060" y="52615"/>
                </a:lnTo>
                <a:lnTo>
                  <a:pt x="15402" y="49688"/>
                </a:lnTo>
                <a:lnTo>
                  <a:pt x="16088" y="46326"/>
                </a:lnTo>
                <a:lnTo>
                  <a:pt x="16773" y="42963"/>
                </a:lnTo>
                <a:lnTo>
                  <a:pt x="18890" y="38032"/>
                </a:lnTo>
                <a:lnTo>
                  <a:pt x="22441" y="31531"/>
                </a:lnTo>
                <a:lnTo>
                  <a:pt x="25991" y="25031"/>
                </a:lnTo>
                <a:lnTo>
                  <a:pt x="29448" y="19514"/>
                </a:lnTo>
                <a:lnTo>
                  <a:pt x="32811" y="14981"/>
                </a:lnTo>
                <a:lnTo>
                  <a:pt x="38155" y="7808"/>
                </a:lnTo>
                <a:lnTo>
                  <a:pt x="39127" y="6388"/>
                </a:lnTo>
                <a:lnTo>
                  <a:pt x="39127" y="0"/>
                </a:lnTo>
                <a:lnTo>
                  <a:pt x="0" y="0"/>
                </a:lnTo>
                <a:lnTo>
                  <a:pt x="0" y="6388"/>
                </a:lnTo>
                <a:lnTo>
                  <a:pt x="32101" y="6388"/>
                </a:lnTo>
                <a:lnTo>
                  <a:pt x="30793" y="8181"/>
                </a:lnTo>
                <a:lnTo>
                  <a:pt x="27404" y="12839"/>
                </a:lnTo>
                <a:lnTo>
                  <a:pt x="23263" y="18798"/>
                </a:lnTo>
                <a:lnTo>
                  <a:pt x="18367" y="26058"/>
                </a:lnTo>
                <a:lnTo>
                  <a:pt x="13471" y="33318"/>
                </a:lnTo>
                <a:lnTo>
                  <a:pt x="10445" y="39022"/>
                </a:lnTo>
                <a:lnTo>
                  <a:pt x="9286" y="43169"/>
                </a:lnTo>
                <a:lnTo>
                  <a:pt x="8128" y="47316"/>
                </a:lnTo>
                <a:lnTo>
                  <a:pt x="7548" y="51419"/>
                </a:lnTo>
                <a:lnTo>
                  <a:pt x="7548" y="57982"/>
                </a:lnTo>
                <a:lnTo>
                  <a:pt x="15060" y="579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7840926" y="4335263"/>
            <a:ext cx="18040" cy="31563"/>
          </a:xfrm>
          <a:custGeom>
            <a:avLst/>
            <a:gdLst/>
            <a:ahLst/>
            <a:cxnLst/>
            <a:rect l="l" t="t" r="r" b="b"/>
            <a:pathLst>
              <a:path w="19844" h="35771">
                <a:moveTo>
                  <a:pt x="7250" y="19240"/>
                </a:moveTo>
                <a:lnTo>
                  <a:pt x="7823" y="17123"/>
                </a:lnTo>
                <a:lnTo>
                  <a:pt x="8968" y="15055"/>
                </a:lnTo>
                <a:lnTo>
                  <a:pt x="10115" y="12988"/>
                </a:lnTo>
                <a:lnTo>
                  <a:pt x="11666" y="11407"/>
                </a:lnTo>
                <a:lnTo>
                  <a:pt x="13621" y="10311"/>
                </a:lnTo>
                <a:lnTo>
                  <a:pt x="15577" y="9215"/>
                </a:lnTo>
                <a:lnTo>
                  <a:pt x="17651" y="8667"/>
                </a:lnTo>
                <a:lnTo>
                  <a:pt x="19844" y="2876"/>
                </a:lnTo>
                <a:lnTo>
                  <a:pt x="16854" y="2876"/>
                </a:lnTo>
                <a:lnTo>
                  <a:pt x="14394" y="1917"/>
                </a:lnTo>
                <a:lnTo>
                  <a:pt x="12463" y="0"/>
                </a:lnTo>
                <a:lnTo>
                  <a:pt x="11248" y="5678"/>
                </a:lnTo>
                <a:lnTo>
                  <a:pt x="7461" y="7372"/>
                </a:lnTo>
                <a:lnTo>
                  <a:pt x="4640" y="9688"/>
                </a:lnTo>
                <a:lnTo>
                  <a:pt x="2784" y="12627"/>
                </a:lnTo>
                <a:lnTo>
                  <a:pt x="928" y="15566"/>
                </a:lnTo>
                <a:lnTo>
                  <a:pt x="0" y="18642"/>
                </a:lnTo>
                <a:lnTo>
                  <a:pt x="0" y="24869"/>
                </a:lnTo>
                <a:lnTo>
                  <a:pt x="822" y="27820"/>
                </a:lnTo>
                <a:lnTo>
                  <a:pt x="2466" y="30709"/>
                </a:lnTo>
                <a:lnTo>
                  <a:pt x="4110" y="33598"/>
                </a:lnTo>
                <a:lnTo>
                  <a:pt x="6334" y="35771"/>
                </a:lnTo>
                <a:lnTo>
                  <a:pt x="7250" y="23499"/>
                </a:lnTo>
                <a:lnTo>
                  <a:pt x="7250" y="19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7843033" y="4315813"/>
            <a:ext cx="34006" cy="54226"/>
          </a:xfrm>
          <a:custGeom>
            <a:avLst/>
            <a:gdLst/>
            <a:ahLst/>
            <a:cxnLst/>
            <a:rect l="l" t="t" r="r" b="b"/>
            <a:pathLst>
              <a:path w="37407" h="61456">
                <a:moveTo>
                  <a:pt x="27292" y="35030"/>
                </a:moveTo>
                <a:lnTo>
                  <a:pt x="28438" y="37098"/>
                </a:lnTo>
                <a:lnTo>
                  <a:pt x="29585" y="39165"/>
                </a:lnTo>
                <a:lnTo>
                  <a:pt x="30157" y="41282"/>
                </a:lnTo>
                <a:lnTo>
                  <a:pt x="30157" y="45541"/>
                </a:lnTo>
                <a:lnTo>
                  <a:pt x="29616" y="47584"/>
                </a:lnTo>
                <a:lnTo>
                  <a:pt x="28532" y="49576"/>
                </a:lnTo>
                <a:lnTo>
                  <a:pt x="27448" y="51569"/>
                </a:lnTo>
                <a:lnTo>
                  <a:pt x="25903" y="53075"/>
                </a:lnTo>
                <a:lnTo>
                  <a:pt x="23898" y="54096"/>
                </a:lnTo>
                <a:lnTo>
                  <a:pt x="21892" y="55118"/>
                </a:lnTo>
                <a:lnTo>
                  <a:pt x="19768" y="55628"/>
                </a:lnTo>
                <a:lnTo>
                  <a:pt x="15309" y="55628"/>
                </a:lnTo>
                <a:lnTo>
                  <a:pt x="13198" y="55118"/>
                </a:lnTo>
                <a:lnTo>
                  <a:pt x="11192" y="54096"/>
                </a:lnTo>
                <a:lnTo>
                  <a:pt x="9186" y="53075"/>
                </a:lnTo>
                <a:lnTo>
                  <a:pt x="7642" y="51569"/>
                </a:lnTo>
                <a:lnTo>
                  <a:pt x="6558" y="49576"/>
                </a:lnTo>
                <a:lnTo>
                  <a:pt x="5474" y="47584"/>
                </a:lnTo>
                <a:lnTo>
                  <a:pt x="4932" y="45541"/>
                </a:lnTo>
                <a:lnTo>
                  <a:pt x="4017" y="57814"/>
                </a:lnTo>
                <a:lnTo>
                  <a:pt x="6820" y="59271"/>
                </a:lnTo>
                <a:lnTo>
                  <a:pt x="9622" y="60728"/>
                </a:lnTo>
                <a:lnTo>
                  <a:pt x="13191" y="61456"/>
                </a:lnTo>
                <a:lnTo>
                  <a:pt x="21886" y="61456"/>
                </a:lnTo>
                <a:lnTo>
                  <a:pt x="25468" y="60728"/>
                </a:lnTo>
                <a:lnTo>
                  <a:pt x="28270" y="59271"/>
                </a:lnTo>
                <a:lnTo>
                  <a:pt x="31073" y="57814"/>
                </a:lnTo>
                <a:lnTo>
                  <a:pt x="33297" y="55641"/>
                </a:lnTo>
                <a:lnTo>
                  <a:pt x="34941" y="52752"/>
                </a:lnTo>
                <a:lnTo>
                  <a:pt x="36585" y="49862"/>
                </a:lnTo>
                <a:lnTo>
                  <a:pt x="37407" y="46911"/>
                </a:lnTo>
                <a:lnTo>
                  <a:pt x="37407" y="40684"/>
                </a:lnTo>
                <a:lnTo>
                  <a:pt x="36473" y="37608"/>
                </a:lnTo>
                <a:lnTo>
                  <a:pt x="34604" y="34669"/>
                </a:lnTo>
                <a:lnTo>
                  <a:pt x="32736" y="31730"/>
                </a:lnTo>
                <a:lnTo>
                  <a:pt x="29908" y="29414"/>
                </a:lnTo>
                <a:lnTo>
                  <a:pt x="26121" y="27720"/>
                </a:lnTo>
                <a:lnTo>
                  <a:pt x="29111" y="26251"/>
                </a:lnTo>
                <a:lnTo>
                  <a:pt x="31353" y="24445"/>
                </a:lnTo>
                <a:lnTo>
                  <a:pt x="32848" y="22303"/>
                </a:lnTo>
                <a:lnTo>
                  <a:pt x="34343" y="20161"/>
                </a:lnTo>
                <a:lnTo>
                  <a:pt x="35090" y="17696"/>
                </a:lnTo>
                <a:lnTo>
                  <a:pt x="35090" y="12191"/>
                </a:lnTo>
                <a:lnTo>
                  <a:pt x="34349" y="9645"/>
                </a:lnTo>
                <a:lnTo>
                  <a:pt x="32867" y="7266"/>
                </a:lnTo>
                <a:lnTo>
                  <a:pt x="31385" y="4887"/>
                </a:lnTo>
                <a:lnTo>
                  <a:pt x="29229" y="3082"/>
                </a:lnTo>
                <a:lnTo>
                  <a:pt x="26402" y="1849"/>
                </a:lnTo>
                <a:lnTo>
                  <a:pt x="23574" y="616"/>
                </a:lnTo>
                <a:lnTo>
                  <a:pt x="20616" y="0"/>
                </a:lnTo>
                <a:lnTo>
                  <a:pt x="14462" y="0"/>
                </a:lnTo>
                <a:lnTo>
                  <a:pt x="11516" y="610"/>
                </a:lnTo>
                <a:lnTo>
                  <a:pt x="8688" y="1830"/>
                </a:lnTo>
                <a:lnTo>
                  <a:pt x="5860" y="3051"/>
                </a:lnTo>
                <a:lnTo>
                  <a:pt x="3705" y="4856"/>
                </a:lnTo>
                <a:lnTo>
                  <a:pt x="2223" y="7247"/>
                </a:lnTo>
                <a:lnTo>
                  <a:pt x="741" y="9638"/>
                </a:lnTo>
                <a:lnTo>
                  <a:pt x="0" y="12191"/>
                </a:lnTo>
                <a:lnTo>
                  <a:pt x="0" y="17696"/>
                </a:lnTo>
                <a:lnTo>
                  <a:pt x="747" y="20161"/>
                </a:lnTo>
                <a:lnTo>
                  <a:pt x="2242" y="22303"/>
                </a:lnTo>
                <a:lnTo>
                  <a:pt x="3736" y="24445"/>
                </a:lnTo>
                <a:lnTo>
                  <a:pt x="5966" y="26251"/>
                </a:lnTo>
                <a:lnTo>
                  <a:pt x="8931" y="27720"/>
                </a:lnTo>
                <a:lnTo>
                  <a:pt x="10146" y="22042"/>
                </a:lnTo>
                <a:lnTo>
                  <a:pt x="8215" y="20124"/>
                </a:lnTo>
                <a:lnTo>
                  <a:pt x="7249" y="17870"/>
                </a:lnTo>
                <a:lnTo>
                  <a:pt x="7249" y="12440"/>
                </a:lnTo>
                <a:lnTo>
                  <a:pt x="8289" y="10149"/>
                </a:lnTo>
                <a:lnTo>
                  <a:pt x="10370" y="8406"/>
                </a:lnTo>
                <a:lnTo>
                  <a:pt x="12450" y="6662"/>
                </a:lnTo>
                <a:lnTo>
                  <a:pt x="14835" y="5790"/>
                </a:lnTo>
                <a:lnTo>
                  <a:pt x="20242" y="5790"/>
                </a:lnTo>
                <a:lnTo>
                  <a:pt x="22640" y="6662"/>
                </a:lnTo>
                <a:lnTo>
                  <a:pt x="24720" y="8406"/>
                </a:lnTo>
                <a:lnTo>
                  <a:pt x="26800" y="10149"/>
                </a:lnTo>
                <a:lnTo>
                  <a:pt x="27841" y="12440"/>
                </a:lnTo>
                <a:lnTo>
                  <a:pt x="27841" y="17870"/>
                </a:lnTo>
                <a:lnTo>
                  <a:pt x="26869" y="20124"/>
                </a:lnTo>
                <a:lnTo>
                  <a:pt x="24926" y="22042"/>
                </a:lnTo>
                <a:lnTo>
                  <a:pt x="22982" y="23960"/>
                </a:lnTo>
                <a:lnTo>
                  <a:pt x="20516" y="24918"/>
                </a:lnTo>
                <a:lnTo>
                  <a:pt x="17526" y="24918"/>
                </a:lnTo>
                <a:lnTo>
                  <a:pt x="15334" y="30709"/>
                </a:lnTo>
                <a:lnTo>
                  <a:pt x="19719" y="30709"/>
                </a:lnTo>
                <a:lnTo>
                  <a:pt x="21799" y="31257"/>
                </a:lnTo>
                <a:lnTo>
                  <a:pt x="23767" y="32353"/>
                </a:lnTo>
                <a:lnTo>
                  <a:pt x="25735" y="33449"/>
                </a:lnTo>
                <a:lnTo>
                  <a:pt x="27292" y="350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7748156" y="4335263"/>
            <a:ext cx="18040" cy="31563"/>
          </a:xfrm>
          <a:custGeom>
            <a:avLst/>
            <a:gdLst/>
            <a:ahLst/>
            <a:cxnLst/>
            <a:rect l="l" t="t" r="r" b="b"/>
            <a:pathLst>
              <a:path w="19844" h="35771">
                <a:moveTo>
                  <a:pt x="7250" y="19240"/>
                </a:moveTo>
                <a:lnTo>
                  <a:pt x="7823" y="17123"/>
                </a:lnTo>
                <a:lnTo>
                  <a:pt x="8968" y="15055"/>
                </a:lnTo>
                <a:lnTo>
                  <a:pt x="10115" y="12988"/>
                </a:lnTo>
                <a:lnTo>
                  <a:pt x="11666" y="11407"/>
                </a:lnTo>
                <a:lnTo>
                  <a:pt x="13621" y="10311"/>
                </a:lnTo>
                <a:lnTo>
                  <a:pt x="15577" y="9215"/>
                </a:lnTo>
                <a:lnTo>
                  <a:pt x="17651" y="8667"/>
                </a:lnTo>
                <a:lnTo>
                  <a:pt x="19844" y="2876"/>
                </a:lnTo>
                <a:lnTo>
                  <a:pt x="16854" y="2876"/>
                </a:lnTo>
                <a:lnTo>
                  <a:pt x="14394" y="1917"/>
                </a:lnTo>
                <a:lnTo>
                  <a:pt x="12463" y="0"/>
                </a:lnTo>
                <a:lnTo>
                  <a:pt x="11248" y="5678"/>
                </a:lnTo>
                <a:lnTo>
                  <a:pt x="7461" y="7372"/>
                </a:lnTo>
                <a:lnTo>
                  <a:pt x="4640" y="9688"/>
                </a:lnTo>
                <a:lnTo>
                  <a:pt x="2784" y="12627"/>
                </a:lnTo>
                <a:lnTo>
                  <a:pt x="928" y="15566"/>
                </a:lnTo>
                <a:lnTo>
                  <a:pt x="0" y="18642"/>
                </a:lnTo>
                <a:lnTo>
                  <a:pt x="0" y="24869"/>
                </a:lnTo>
                <a:lnTo>
                  <a:pt x="822" y="27820"/>
                </a:lnTo>
                <a:lnTo>
                  <a:pt x="2466" y="30709"/>
                </a:lnTo>
                <a:lnTo>
                  <a:pt x="4110" y="33598"/>
                </a:lnTo>
                <a:lnTo>
                  <a:pt x="6334" y="35771"/>
                </a:lnTo>
                <a:lnTo>
                  <a:pt x="7250" y="23499"/>
                </a:lnTo>
                <a:lnTo>
                  <a:pt x="7250" y="19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7750264" y="4315813"/>
            <a:ext cx="34006" cy="54226"/>
          </a:xfrm>
          <a:custGeom>
            <a:avLst/>
            <a:gdLst/>
            <a:ahLst/>
            <a:cxnLst/>
            <a:rect l="l" t="t" r="r" b="b"/>
            <a:pathLst>
              <a:path w="37407" h="61456">
                <a:moveTo>
                  <a:pt x="27292" y="35030"/>
                </a:moveTo>
                <a:lnTo>
                  <a:pt x="28438" y="37098"/>
                </a:lnTo>
                <a:lnTo>
                  <a:pt x="29585" y="39165"/>
                </a:lnTo>
                <a:lnTo>
                  <a:pt x="30157" y="41282"/>
                </a:lnTo>
                <a:lnTo>
                  <a:pt x="30157" y="45541"/>
                </a:lnTo>
                <a:lnTo>
                  <a:pt x="29616" y="47584"/>
                </a:lnTo>
                <a:lnTo>
                  <a:pt x="28532" y="49576"/>
                </a:lnTo>
                <a:lnTo>
                  <a:pt x="27448" y="51569"/>
                </a:lnTo>
                <a:lnTo>
                  <a:pt x="25903" y="53075"/>
                </a:lnTo>
                <a:lnTo>
                  <a:pt x="23898" y="54096"/>
                </a:lnTo>
                <a:lnTo>
                  <a:pt x="21892" y="55118"/>
                </a:lnTo>
                <a:lnTo>
                  <a:pt x="19768" y="55628"/>
                </a:lnTo>
                <a:lnTo>
                  <a:pt x="15309" y="55628"/>
                </a:lnTo>
                <a:lnTo>
                  <a:pt x="13198" y="55118"/>
                </a:lnTo>
                <a:lnTo>
                  <a:pt x="11192" y="54096"/>
                </a:lnTo>
                <a:lnTo>
                  <a:pt x="9186" y="53075"/>
                </a:lnTo>
                <a:lnTo>
                  <a:pt x="7642" y="51569"/>
                </a:lnTo>
                <a:lnTo>
                  <a:pt x="6558" y="49576"/>
                </a:lnTo>
                <a:lnTo>
                  <a:pt x="5474" y="47584"/>
                </a:lnTo>
                <a:lnTo>
                  <a:pt x="4932" y="45541"/>
                </a:lnTo>
                <a:lnTo>
                  <a:pt x="4017" y="57814"/>
                </a:lnTo>
                <a:lnTo>
                  <a:pt x="6820" y="59271"/>
                </a:lnTo>
                <a:lnTo>
                  <a:pt x="9622" y="60728"/>
                </a:lnTo>
                <a:lnTo>
                  <a:pt x="13191" y="61456"/>
                </a:lnTo>
                <a:lnTo>
                  <a:pt x="21886" y="61456"/>
                </a:lnTo>
                <a:lnTo>
                  <a:pt x="25468" y="60728"/>
                </a:lnTo>
                <a:lnTo>
                  <a:pt x="28270" y="59271"/>
                </a:lnTo>
                <a:lnTo>
                  <a:pt x="31073" y="57814"/>
                </a:lnTo>
                <a:lnTo>
                  <a:pt x="33297" y="55641"/>
                </a:lnTo>
                <a:lnTo>
                  <a:pt x="34941" y="52752"/>
                </a:lnTo>
                <a:lnTo>
                  <a:pt x="36585" y="49862"/>
                </a:lnTo>
                <a:lnTo>
                  <a:pt x="37407" y="46911"/>
                </a:lnTo>
                <a:lnTo>
                  <a:pt x="37407" y="40684"/>
                </a:lnTo>
                <a:lnTo>
                  <a:pt x="36473" y="37608"/>
                </a:lnTo>
                <a:lnTo>
                  <a:pt x="34604" y="34669"/>
                </a:lnTo>
                <a:lnTo>
                  <a:pt x="32736" y="31730"/>
                </a:lnTo>
                <a:lnTo>
                  <a:pt x="29908" y="29414"/>
                </a:lnTo>
                <a:lnTo>
                  <a:pt x="26121" y="27720"/>
                </a:lnTo>
                <a:lnTo>
                  <a:pt x="29111" y="26251"/>
                </a:lnTo>
                <a:lnTo>
                  <a:pt x="31353" y="24445"/>
                </a:lnTo>
                <a:lnTo>
                  <a:pt x="32848" y="22303"/>
                </a:lnTo>
                <a:lnTo>
                  <a:pt x="34343" y="20161"/>
                </a:lnTo>
                <a:lnTo>
                  <a:pt x="35090" y="17696"/>
                </a:lnTo>
                <a:lnTo>
                  <a:pt x="35090" y="12191"/>
                </a:lnTo>
                <a:lnTo>
                  <a:pt x="34349" y="9645"/>
                </a:lnTo>
                <a:lnTo>
                  <a:pt x="32867" y="7266"/>
                </a:lnTo>
                <a:lnTo>
                  <a:pt x="31385" y="4887"/>
                </a:lnTo>
                <a:lnTo>
                  <a:pt x="29229" y="3082"/>
                </a:lnTo>
                <a:lnTo>
                  <a:pt x="26402" y="1849"/>
                </a:lnTo>
                <a:lnTo>
                  <a:pt x="23574" y="616"/>
                </a:lnTo>
                <a:lnTo>
                  <a:pt x="20616" y="0"/>
                </a:lnTo>
                <a:lnTo>
                  <a:pt x="14462" y="0"/>
                </a:lnTo>
                <a:lnTo>
                  <a:pt x="11516" y="610"/>
                </a:lnTo>
                <a:lnTo>
                  <a:pt x="8688" y="1830"/>
                </a:lnTo>
                <a:lnTo>
                  <a:pt x="5860" y="3051"/>
                </a:lnTo>
                <a:lnTo>
                  <a:pt x="3705" y="4856"/>
                </a:lnTo>
                <a:lnTo>
                  <a:pt x="2223" y="7247"/>
                </a:lnTo>
                <a:lnTo>
                  <a:pt x="741" y="9638"/>
                </a:lnTo>
                <a:lnTo>
                  <a:pt x="0" y="12191"/>
                </a:lnTo>
                <a:lnTo>
                  <a:pt x="0" y="17696"/>
                </a:lnTo>
                <a:lnTo>
                  <a:pt x="747" y="20161"/>
                </a:lnTo>
                <a:lnTo>
                  <a:pt x="2242" y="22303"/>
                </a:lnTo>
                <a:lnTo>
                  <a:pt x="3736" y="24445"/>
                </a:lnTo>
                <a:lnTo>
                  <a:pt x="5966" y="26251"/>
                </a:lnTo>
                <a:lnTo>
                  <a:pt x="8931" y="27720"/>
                </a:lnTo>
                <a:lnTo>
                  <a:pt x="10146" y="22042"/>
                </a:lnTo>
                <a:lnTo>
                  <a:pt x="8215" y="20124"/>
                </a:lnTo>
                <a:lnTo>
                  <a:pt x="7249" y="17870"/>
                </a:lnTo>
                <a:lnTo>
                  <a:pt x="7249" y="12440"/>
                </a:lnTo>
                <a:lnTo>
                  <a:pt x="8289" y="10149"/>
                </a:lnTo>
                <a:lnTo>
                  <a:pt x="10370" y="8406"/>
                </a:lnTo>
                <a:lnTo>
                  <a:pt x="12450" y="6662"/>
                </a:lnTo>
                <a:lnTo>
                  <a:pt x="14835" y="5790"/>
                </a:lnTo>
                <a:lnTo>
                  <a:pt x="20242" y="5790"/>
                </a:lnTo>
                <a:lnTo>
                  <a:pt x="22640" y="6662"/>
                </a:lnTo>
                <a:lnTo>
                  <a:pt x="24720" y="8406"/>
                </a:lnTo>
                <a:lnTo>
                  <a:pt x="26800" y="10149"/>
                </a:lnTo>
                <a:lnTo>
                  <a:pt x="27841" y="12440"/>
                </a:lnTo>
                <a:lnTo>
                  <a:pt x="27841" y="17870"/>
                </a:lnTo>
                <a:lnTo>
                  <a:pt x="26869" y="20124"/>
                </a:lnTo>
                <a:lnTo>
                  <a:pt x="24926" y="22042"/>
                </a:lnTo>
                <a:lnTo>
                  <a:pt x="22982" y="23960"/>
                </a:lnTo>
                <a:lnTo>
                  <a:pt x="20516" y="24918"/>
                </a:lnTo>
                <a:lnTo>
                  <a:pt x="17526" y="24918"/>
                </a:lnTo>
                <a:lnTo>
                  <a:pt x="15334" y="30709"/>
                </a:lnTo>
                <a:lnTo>
                  <a:pt x="19719" y="30709"/>
                </a:lnTo>
                <a:lnTo>
                  <a:pt x="21799" y="31257"/>
                </a:lnTo>
                <a:lnTo>
                  <a:pt x="23767" y="32353"/>
                </a:lnTo>
                <a:lnTo>
                  <a:pt x="25735" y="33449"/>
                </a:lnTo>
                <a:lnTo>
                  <a:pt x="27292" y="350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7638593" y="4353772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5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7631005" y="4315813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5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5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7679498" y="4364140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5070820" y="4445289"/>
            <a:ext cx="21097" cy="0"/>
          </a:xfrm>
          <a:custGeom>
            <a:avLst/>
            <a:gdLst/>
            <a:ahLst/>
            <a:cxnLst/>
            <a:rect l="l" t="t" r="r" b="b"/>
            <a:pathLst>
              <a:path w="23207">
                <a:moveTo>
                  <a:pt x="0" y="0"/>
                </a:moveTo>
                <a:lnTo>
                  <a:pt x="23207" y="0"/>
                </a:lnTo>
              </a:path>
            </a:pathLst>
          </a:custGeom>
          <a:ln w="70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5101656" y="4414846"/>
            <a:ext cx="16986" cy="51161"/>
          </a:xfrm>
          <a:custGeom>
            <a:avLst/>
            <a:gdLst/>
            <a:ahLst/>
            <a:cxnLst/>
            <a:rect l="l" t="t" r="r" b="b"/>
            <a:pathLst>
              <a:path w="18685" h="57982">
                <a:moveTo>
                  <a:pt x="11734" y="7210"/>
                </a:moveTo>
                <a:lnTo>
                  <a:pt x="11734" y="57982"/>
                </a:lnTo>
                <a:lnTo>
                  <a:pt x="18685" y="57982"/>
                </a:lnTo>
                <a:lnTo>
                  <a:pt x="18685" y="0"/>
                </a:lnTo>
                <a:lnTo>
                  <a:pt x="11734" y="0"/>
                </a:lnTo>
                <a:lnTo>
                  <a:pt x="0" y="5417"/>
                </a:lnTo>
                <a:lnTo>
                  <a:pt x="0" y="11880"/>
                </a:lnTo>
                <a:lnTo>
                  <a:pt x="11734" y="7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5143794" y="4461656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5166205" y="4414846"/>
            <a:ext cx="35570" cy="51161"/>
          </a:xfrm>
          <a:custGeom>
            <a:avLst/>
            <a:gdLst/>
            <a:ahLst/>
            <a:cxnLst/>
            <a:rect l="l" t="t" r="r" b="b"/>
            <a:pathLst>
              <a:path w="39127" h="57982">
                <a:moveTo>
                  <a:pt x="15060" y="57982"/>
                </a:moveTo>
                <a:lnTo>
                  <a:pt x="15060" y="52615"/>
                </a:lnTo>
                <a:lnTo>
                  <a:pt x="15402" y="49688"/>
                </a:lnTo>
                <a:lnTo>
                  <a:pt x="16088" y="46326"/>
                </a:lnTo>
                <a:lnTo>
                  <a:pt x="16773" y="42963"/>
                </a:lnTo>
                <a:lnTo>
                  <a:pt x="18890" y="38032"/>
                </a:lnTo>
                <a:lnTo>
                  <a:pt x="22441" y="31531"/>
                </a:lnTo>
                <a:lnTo>
                  <a:pt x="25991" y="25031"/>
                </a:lnTo>
                <a:lnTo>
                  <a:pt x="29448" y="19514"/>
                </a:lnTo>
                <a:lnTo>
                  <a:pt x="32811" y="14981"/>
                </a:lnTo>
                <a:lnTo>
                  <a:pt x="38155" y="7808"/>
                </a:lnTo>
                <a:lnTo>
                  <a:pt x="39127" y="6388"/>
                </a:lnTo>
                <a:lnTo>
                  <a:pt x="39127" y="0"/>
                </a:lnTo>
                <a:lnTo>
                  <a:pt x="0" y="0"/>
                </a:lnTo>
                <a:lnTo>
                  <a:pt x="0" y="6388"/>
                </a:lnTo>
                <a:lnTo>
                  <a:pt x="32101" y="6388"/>
                </a:lnTo>
                <a:lnTo>
                  <a:pt x="30793" y="8181"/>
                </a:lnTo>
                <a:lnTo>
                  <a:pt x="27405" y="12839"/>
                </a:lnTo>
                <a:lnTo>
                  <a:pt x="23263" y="18798"/>
                </a:lnTo>
                <a:lnTo>
                  <a:pt x="18367" y="26058"/>
                </a:lnTo>
                <a:lnTo>
                  <a:pt x="13472" y="33318"/>
                </a:lnTo>
                <a:lnTo>
                  <a:pt x="10445" y="39022"/>
                </a:lnTo>
                <a:lnTo>
                  <a:pt x="9286" y="43169"/>
                </a:lnTo>
                <a:lnTo>
                  <a:pt x="8128" y="47316"/>
                </a:lnTo>
                <a:lnTo>
                  <a:pt x="7548" y="51419"/>
                </a:lnTo>
                <a:lnTo>
                  <a:pt x="7548" y="57982"/>
                </a:lnTo>
                <a:lnTo>
                  <a:pt x="15060" y="579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5214185" y="4414846"/>
            <a:ext cx="32682" cy="52710"/>
          </a:xfrm>
          <a:custGeom>
            <a:avLst/>
            <a:gdLst/>
            <a:ahLst/>
            <a:cxnLst/>
            <a:rect l="l" t="t" r="r" b="b"/>
            <a:pathLst>
              <a:path w="35950" h="59738">
                <a:moveTo>
                  <a:pt x="27729" y="47378"/>
                </a:moveTo>
                <a:lnTo>
                  <a:pt x="25785" y="50006"/>
                </a:lnTo>
                <a:lnTo>
                  <a:pt x="23842" y="52633"/>
                </a:lnTo>
                <a:lnTo>
                  <a:pt x="20840" y="53947"/>
                </a:lnTo>
                <a:lnTo>
                  <a:pt x="13764" y="53947"/>
                </a:lnTo>
                <a:lnTo>
                  <a:pt x="11373" y="53405"/>
                </a:lnTo>
                <a:lnTo>
                  <a:pt x="9604" y="52322"/>
                </a:lnTo>
                <a:lnTo>
                  <a:pt x="7835" y="51239"/>
                </a:lnTo>
                <a:lnTo>
                  <a:pt x="6950" y="49862"/>
                </a:lnTo>
                <a:lnTo>
                  <a:pt x="6950" y="47820"/>
                </a:lnTo>
                <a:lnTo>
                  <a:pt x="0" y="47820"/>
                </a:lnTo>
                <a:lnTo>
                  <a:pt x="0" y="51382"/>
                </a:lnTo>
                <a:lnTo>
                  <a:pt x="1538" y="54103"/>
                </a:lnTo>
                <a:lnTo>
                  <a:pt x="4615" y="56357"/>
                </a:lnTo>
                <a:lnTo>
                  <a:pt x="7692" y="58611"/>
                </a:lnTo>
                <a:lnTo>
                  <a:pt x="11784" y="59738"/>
                </a:lnTo>
                <a:lnTo>
                  <a:pt x="23319" y="59738"/>
                </a:lnTo>
                <a:lnTo>
                  <a:pt x="28102" y="57751"/>
                </a:lnTo>
                <a:lnTo>
                  <a:pt x="31241" y="53779"/>
                </a:lnTo>
                <a:lnTo>
                  <a:pt x="34380" y="49806"/>
                </a:lnTo>
                <a:lnTo>
                  <a:pt x="35950" y="45292"/>
                </a:lnTo>
                <a:lnTo>
                  <a:pt x="35950" y="36425"/>
                </a:lnTo>
                <a:lnTo>
                  <a:pt x="35090" y="33181"/>
                </a:lnTo>
                <a:lnTo>
                  <a:pt x="33371" y="30504"/>
                </a:lnTo>
                <a:lnTo>
                  <a:pt x="31652" y="27826"/>
                </a:lnTo>
                <a:lnTo>
                  <a:pt x="29149" y="25747"/>
                </a:lnTo>
                <a:lnTo>
                  <a:pt x="25860" y="24265"/>
                </a:lnTo>
                <a:lnTo>
                  <a:pt x="22571" y="22783"/>
                </a:lnTo>
                <a:lnTo>
                  <a:pt x="17925" y="22042"/>
                </a:lnTo>
                <a:lnTo>
                  <a:pt x="10164" y="22042"/>
                </a:lnTo>
                <a:lnTo>
                  <a:pt x="10164" y="6388"/>
                </a:lnTo>
                <a:lnTo>
                  <a:pt x="33633" y="6388"/>
                </a:lnTo>
                <a:lnTo>
                  <a:pt x="33633" y="0"/>
                </a:lnTo>
                <a:lnTo>
                  <a:pt x="3774" y="0"/>
                </a:lnTo>
                <a:lnTo>
                  <a:pt x="3774" y="28131"/>
                </a:lnTo>
                <a:lnTo>
                  <a:pt x="16978" y="28131"/>
                </a:lnTo>
                <a:lnTo>
                  <a:pt x="22223" y="29383"/>
                </a:lnTo>
                <a:lnTo>
                  <a:pt x="24814" y="31886"/>
                </a:lnTo>
                <a:lnTo>
                  <a:pt x="27405" y="34389"/>
                </a:lnTo>
                <a:lnTo>
                  <a:pt x="28700" y="37484"/>
                </a:lnTo>
                <a:lnTo>
                  <a:pt x="28700" y="44433"/>
                </a:lnTo>
                <a:lnTo>
                  <a:pt x="27729" y="4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5620996" y="4413330"/>
            <a:ext cx="232071" cy="54226"/>
          </a:xfrm>
          <a:custGeom>
            <a:avLst/>
            <a:gdLst/>
            <a:ahLst/>
            <a:cxnLst/>
            <a:rect l="l" t="t" r="r" b="b"/>
            <a:pathLst>
              <a:path w="255278" h="61456">
                <a:moveTo>
                  <a:pt x="189120" y="48063"/>
                </a:moveTo>
                <a:lnTo>
                  <a:pt x="186927" y="43019"/>
                </a:lnTo>
                <a:lnTo>
                  <a:pt x="188329" y="58698"/>
                </a:lnTo>
                <a:lnTo>
                  <a:pt x="193430" y="61456"/>
                </a:lnTo>
                <a:lnTo>
                  <a:pt x="191312" y="53106"/>
                </a:lnTo>
                <a:lnTo>
                  <a:pt x="189120" y="48063"/>
                </a:lnTo>
                <a:close/>
              </a:path>
              <a:path w="255278" h="61456">
                <a:moveTo>
                  <a:pt x="178581" y="30709"/>
                </a:moveTo>
                <a:lnTo>
                  <a:pt x="178581" y="40174"/>
                </a:lnTo>
                <a:lnTo>
                  <a:pt x="180531" y="47664"/>
                </a:lnTo>
                <a:lnTo>
                  <a:pt x="184430" y="53181"/>
                </a:lnTo>
                <a:lnTo>
                  <a:pt x="188329" y="58698"/>
                </a:lnTo>
                <a:lnTo>
                  <a:pt x="186927" y="43019"/>
                </a:lnTo>
                <a:lnTo>
                  <a:pt x="185831" y="37235"/>
                </a:lnTo>
                <a:lnTo>
                  <a:pt x="185831" y="24209"/>
                </a:lnTo>
                <a:lnTo>
                  <a:pt x="186927" y="18430"/>
                </a:lnTo>
                <a:lnTo>
                  <a:pt x="189120" y="13374"/>
                </a:lnTo>
                <a:lnTo>
                  <a:pt x="191312" y="8318"/>
                </a:lnTo>
                <a:lnTo>
                  <a:pt x="194850" y="5790"/>
                </a:lnTo>
                <a:lnTo>
                  <a:pt x="204641" y="5790"/>
                </a:lnTo>
                <a:lnTo>
                  <a:pt x="208191" y="8318"/>
                </a:lnTo>
                <a:lnTo>
                  <a:pt x="210383" y="13374"/>
                </a:lnTo>
                <a:lnTo>
                  <a:pt x="212576" y="18430"/>
                </a:lnTo>
                <a:lnTo>
                  <a:pt x="213672" y="24209"/>
                </a:lnTo>
                <a:lnTo>
                  <a:pt x="213672" y="37235"/>
                </a:lnTo>
                <a:lnTo>
                  <a:pt x="212576" y="43019"/>
                </a:lnTo>
                <a:lnTo>
                  <a:pt x="210383" y="48063"/>
                </a:lnTo>
                <a:lnTo>
                  <a:pt x="208191" y="53106"/>
                </a:lnTo>
                <a:lnTo>
                  <a:pt x="204641" y="55628"/>
                </a:lnTo>
                <a:lnTo>
                  <a:pt x="194850" y="55628"/>
                </a:lnTo>
                <a:lnTo>
                  <a:pt x="191312" y="53106"/>
                </a:lnTo>
                <a:lnTo>
                  <a:pt x="193430" y="61456"/>
                </a:lnTo>
                <a:lnTo>
                  <a:pt x="206061" y="61456"/>
                </a:lnTo>
                <a:lnTo>
                  <a:pt x="211174" y="58698"/>
                </a:lnTo>
                <a:lnTo>
                  <a:pt x="215073" y="53181"/>
                </a:lnTo>
                <a:lnTo>
                  <a:pt x="218972" y="47664"/>
                </a:lnTo>
                <a:lnTo>
                  <a:pt x="220922" y="40174"/>
                </a:lnTo>
                <a:lnTo>
                  <a:pt x="220922" y="21245"/>
                </a:lnTo>
                <a:lnTo>
                  <a:pt x="218972" y="13761"/>
                </a:lnTo>
                <a:lnTo>
                  <a:pt x="215073" y="8256"/>
                </a:lnTo>
                <a:lnTo>
                  <a:pt x="211174" y="2752"/>
                </a:lnTo>
                <a:lnTo>
                  <a:pt x="206061" y="0"/>
                </a:lnTo>
                <a:lnTo>
                  <a:pt x="193430" y="0"/>
                </a:lnTo>
                <a:lnTo>
                  <a:pt x="188329" y="2752"/>
                </a:lnTo>
                <a:lnTo>
                  <a:pt x="184430" y="8256"/>
                </a:lnTo>
                <a:lnTo>
                  <a:pt x="180531" y="13761"/>
                </a:lnTo>
                <a:lnTo>
                  <a:pt x="178581" y="21245"/>
                </a:lnTo>
                <a:lnTo>
                  <a:pt x="178581" y="30709"/>
                </a:lnTo>
                <a:close/>
              </a:path>
              <a:path w="255278" h="61456">
                <a:moveTo>
                  <a:pt x="248327" y="8929"/>
                </a:moveTo>
                <a:lnTo>
                  <a:pt x="248327" y="59700"/>
                </a:lnTo>
                <a:lnTo>
                  <a:pt x="255278" y="59700"/>
                </a:lnTo>
                <a:lnTo>
                  <a:pt x="255278" y="1718"/>
                </a:lnTo>
                <a:lnTo>
                  <a:pt x="248327" y="1718"/>
                </a:lnTo>
                <a:lnTo>
                  <a:pt x="236593" y="7135"/>
                </a:lnTo>
                <a:lnTo>
                  <a:pt x="236593" y="13599"/>
                </a:lnTo>
                <a:lnTo>
                  <a:pt x="248327" y="8929"/>
                </a:lnTo>
                <a:close/>
              </a:path>
              <a:path w="255278" h="61456">
                <a:moveTo>
                  <a:pt x="10538" y="48063"/>
                </a:moveTo>
                <a:lnTo>
                  <a:pt x="8346" y="43019"/>
                </a:lnTo>
                <a:lnTo>
                  <a:pt x="9747" y="58698"/>
                </a:lnTo>
                <a:lnTo>
                  <a:pt x="14848" y="61456"/>
                </a:lnTo>
                <a:lnTo>
                  <a:pt x="12730" y="53106"/>
                </a:lnTo>
                <a:lnTo>
                  <a:pt x="10538" y="48063"/>
                </a:lnTo>
                <a:close/>
              </a:path>
              <a:path w="255278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  <a:path w="255278" h="61456">
                <a:moveTo>
                  <a:pt x="53340" y="49837"/>
                </a:moveTo>
                <a:lnTo>
                  <a:pt x="53340" y="59700"/>
                </a:lnTo>
                <a:lnTo>
                  <a:pt x="63206" y="59700"/>
                </a:lnTo>
                <a:lnTo>
                  <a:pt x="63206" y="49837"/>
                </a:lnTo>
                <a:lnTo>
                  <a:pt x="53340" y="49837"/>
                </a:lnTo>
                <a:close/>
              </a:path>
              <a:path w="255278" h="61456">
                <a:moveTo>
                  <a:pt x="87073" y="48063"/>
                </a:moveTo>
                <a:lnTo>
                  <a:pt x="84881" y="43019"/>
                </a:lnTo>
                <a:lnTo>
                  <a:pt x="86282" y="58698"/>
                </a:lnTo>
                <a:lnTo>
                  <a:pt x="91383" y="61456"/>
                </a:lnTo>
                <a:lnTo>
                  <a:pt x="89265" y="53106"/>
                </a:lnTo>
                <a:lnTo>
                  <a:pt x="87073" y="48063"/>
                </a:lnTo>
                <a:close/>
              </a:path>
              <a:path w="255278" h="61456">
                <a:moveTo>
                  <a:pt x="76534" y="30709"/>
                </a:moveTo>
                <a:lnTo>
                  <a:pt x="76534" y="40174"/>
                </a:lnTo>
                <a:lnTo>
                  <a:pt x="78484" y="47664"/>
                </a:lnTo>
                <a:lnTo>
                  <a:pt x="82383" y="53181"/>
                </a:lnTo>
                <a:lnTo>
                  <a:pt x="86282" y="58698"/>
                </a:lnTo>
                <a:lnTo>
                  <a:pt x="84881" y="43019"/>
                </a:lnTo>
                <a:lnTo>
                  <a:pt x="83784" y="37235"/>
                </a:lnTo>
                <a:lnTo>
                  <a:pt x="83784" y="24209"/>
                </a:lnTo>
                <a:lnTo>
                  <a:pt x="84881" y="18430"/>
                </a:lnTo>
                <a:lnTo>
                  <a:pt x="87073" y="13374"/>
                </a:lnTo>
                <a:lnTo>
                  <a:pt x="89265" y="8318"/>
                </a:lnTo>
                <a:lnTo>
                  <a:pt x="92803" y="5790"/>
                </a:lnTo>
                <a:lnTo>
                  <a:pt x="102594" y="5790"/>
                </a:lnTo>
                <a:lnTo>
                  <a:pt x="106144" y="8318"/>
                </a:lnTo>
                <a:lnTo>
                  <a:pt x="108337" y="13374"/>
                </a:lnTo>
                <a:lnTo>
                  <a:pt x="110529" y="18430"/>
                </a:lnTo>
                <a:lnTo>
                  <a:pt x="111625" y="24209"/>
                </a:lnTo>
                <a:lnTo>
                  <a:pt x="111625" y="37235"/>
                </a:lnTo>
                <a:lnTo>
                  <a:pt x="110529" y="43019"/>
                </a:lnTo>
                <a:lnTo>
                  <a:pt x="108337" y="48063"/>
                </a:lnTo>
                <a:lnTo>
                  <a:pt x="106144" y="53106"/>
                </a:lnTo>
                <a:lnTo>
                  <a:pt x="102594" y="55628"/>
                </a:lnTo>
                <a:lnTo>
                  <a:pt x="92803" y="55628"/>
                </a:lnTo>
                <a:lnTo>
                  <a:pt x="89265" y="53106"/>
                </a:lnTo>
                <a:lnTo>
                  <a:pt x="91383" y="61456"/>
                </a:lnTo>
                <a:lnTo>
                  <a:pt x="104014" y="61456"/>
                </a:lnTo>
                <a:lnTo>
                  <a:pt x="109128" y="58698"/>
                </a:lnTo>
                <a:lnTo>
                  <a:pt x="113027" y="53181"/>
                </a:lnTo>
                <a:lnTo>
                  <a:pt x="116926" y="47664"/>
                </a:lnTo>
                <a:lnTo>
                  <a:pt x="118875" y="40174"/>
                </a:lnTo>
                <a:lnTo>
                  <a:pt x="118875" y="21245"/>
                </a:lnTo>
                <a:lnTo>
                  <a:pt x="116926" y="13761"/>
                </a:lnTo>
                <a:lnTo>
                  <a:pt x="113027" y="8256"/>
                </a:lnTo>
                <a:lnTo>
                  <a:pt x="109128" y="2752"/>
                </a:lnTo>
                <a:lnTo>
                  <a:pt x="104014" y="0"/>
                </a:lnTo>
                <a:lnTo>
                  <a:pt x="91383" y="0"/>
                </a:lnTo>
                <a:lnTo>
                  <a:pt x="86282" y="2752"/>
                </a:lnTo>
                <a:lnTo>
                  <a:pt x="82383" y="8256"/>
                </a:lnTo>
                <a:lnTo>
                  <a:pt x="78484" y="13761"/>
                </a:lnTo>
                <a:lnTo>
                  <a:pt x="76534" y="21245"/>
                </a:lnTo>
                <a:lnTo>
                  <a:pt x="76534" y="30709"/>
                </a:lnTo>
                <a:close/>
              </a:path>
              <a:path w="255278" h="61456">
                <a:moveTo>
                  <a:pt x="127296" y="42029"/>
                </a:moveTo>
                <a:lnTo>
                  <a:pt x="155137" y="42029"/>
                </a:lnTo>
                <a:lnTo>
                  <a:pt x="134957" y="36239"/>
                </a:lnTo>
                <a:lnTo>
                  <a:pt x="155137" y="10909"/>
                </a:lnTo>
                <a:lnTo>
                  <a:pt x="155137" y="36239"/>
                </a:lnTo>
                <a:lnTo>
                  <a:pt x="134957" y="36239"/>
                </a:lnTo>
                <a:lnTo>
                  <a:pt x="155137" y="42029"/>
                </a:lnTo>
                <a:lnTo>
                  <a:pt x="155137" y="59700"/>
                </a:lnTo>
                <a:lnTo>
                  <a:pt x="162088" y="59700"/>
                </a:lnTo>
                <a:lnTo>
                  <a:pt x="162088" y="42029"/>
                </a:lnTo>
                <a:lnTo>
                  <a:pt x="170198" y="42029"/>
                </a:lnTo>
                <a:lnTo>
                  <a:pt x="170198" y="36239"/>
                </a:lnTo>
                <a:lnTo>
                  <a:pt x="162088" y="36239"/>
                </a:lnTo>
                <a:lnTo>
                  <a:pt x="162088" y="1718"/>
                </a:lnTo>
                <a:lnTo>
                  <a:pt x="155137" y="1718"/>
                </a:lnTo>
                <a:lnTo>
                  <a:pt x="127296" y="36239"/>
                </a:lnTo>
                <a:lnTo>
                  <a:pt x="127296" y="420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6100307" y="4413330"/>
            <a:ext cx="151565" cy="54226"/>
          </a:xfrm>
          <a:custGeom>
            <a:avLst/>
            <a:gdLst/>
            <a:ahLst/>
            <a:cxnLst/>
            <a:rect l="l" t="t" r="r" b="b"/>
            <a:pathLst>
              <a:path w="166722" h="61456">
                <a:moveTo>
                  <a:pt x="10538" y="48063"/>
                </a:moveTo>
                <a:lnTo>
                  <a:pt x="8346" y="43019"/>
                </a:lnTo>
                <a:lnTo>
                  <a:pt x="9747" y="58698"/>
                </a:lnTo>
                <a:lnTo>
                  <a:pt x="14848" y="61456"/>
                </a:lnTo>
                <a:lnTo>
                  <a:pt x="12730" y="53106"/>
                </a:lnTo>
                <a:lnTo>
                  <a:pt x="10538" y="48063"/>
                </a:lnTo>
                <a:close/>
              </a:path>
              <a:path w="166722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  <a:path w="166722" h="61456">
                <a:moveTo>
                  <a:pt x="86101" y="53312"/>
                </a:moveTo>
                <a:lnTo>
                  <a:pt x="86101" y="46089"/>
                </a:lnTo>
                <a:lnTo>
                  <a:pt x="90561" y="40124"/>
                </a:lnTo>
                <a:lnTo>
                  <a:pt x="99480" y="33997"/>
                </a:lnTo>
                <a:lnTo>
                  <a:pt x="102320" y="32054"/>
                </a:lnTo>
                <a:lnTo>
                  <a:pt x="103940" y="30933"/>
                </a:lnTo>
                <a:lnTo>
                  <a:pt x="106039" y="29234"/>
                </a:lnTo>
                <a:lnTo>
                  <a:pt x="108617" y="26955"/>
                </a:lnTo>
                <a:lnTo>
                  <a:pt x="111196" y="24676"/>
                </a:lnTo>
                <a:lnTo>
                  <a:pt x="112921" y="22490"/>
                </a:lnTo>
                <a:lnTo>
                  <a:pt x="113793" y="20398"/>
                </a:lnTo>
                <a:lnTo>
                  <a:pt x="114665" y="18306"/>
                </a:lnTo>
                <a:lnTo>
                  <a:pt x="115101" y="16226"/>
                </a:lnTo>
                <a:lnTo>
                  <a:pt x="115101" y="10274"/>
                </a:lnTo>
                <a:lnTo>
                  <a:pt x="113706" y="6942"/>
                </a:lnTo>
                <a:lnTo>
                  <a:pt x="110915" y="4165"/>
                </a:lnTo>
                <a:lnTo>
                  <a:pt x="108125" y="1388"/>
                </a:lnTo>
                <a:lnTo>
                  <a:pt x="103454" y="0"/>
                </a:lnTo>
                <a:lnTo>
                  <a:pt x="93314" y="0"/>
                </a:lnTo>
                <a:lnTo>
                  <a:pt x="90343" y="548"/>
                </a:lnTo>
                <a:lnTo>
                  <a:pt x="87989" y="1643"/>
                </a:lnTo>
                <a:lnTo>
                  <a:pt x="85634" y="2739"/>
                </a:lnTo>
                <a:lnTo>
                  <a:pt x="83766" y="4196"/>
                </a:lnTo>
                <a:lnTo>
                  <a:pt x="82383" y="6014"/>
                </a:lnTo>
                <a:lnTo>
                  <a:pt x="81000" y="7833"/>
                </a:lnTo>
                <a:lnTo>
                  <a:pt x="80309" y="9763"/>
                </a:lnTo>
                <a:lnTo>
                  <a:pt x="80309" y="12179"/>
                </a:lnTo>
                <a:lnTo>
                  <a:pt x="87260" y="12179"/>
                </a:lnTo>
                <a:lnTo>
                  <a:pt x="87260" y="11805"/>
                </a:lnTo>
                <a:lnTo>
                  <a:pt x="88032" y="8872"/>
                </a:lnTo>
                <a:lnTo>
                  <a:pt x="91121" y="6407"/>
                </a:lnTo>
                <a:lnTo>
                  <a:pt x="93488" y="5790"/>
                </a:lnTo>
                <a:lnTo>
                  <a:pt x="100190" y="5790"/>
                </a:lnTo>
                <a:lnTo>
                  <a:pt x="102881" y="6650"/>
                </a:lnTo>
                <a:lnTo>
                  <a:pt x="104749" y="8368"/>
                </a:lnTo>
                <a:lnTo>
                  <a:pt x="106618" y="10087"/>
                </a:lnTo>
                <a:lnTo>
                  <a:pt x="107552" y="12054"/>
                </a:lnTo>
                <a:lnTo>
                  <a:pt x="107552" y="16438"/>
                </a:lnTo>
                <a:lnTo>
                  <a:pt x="106854" y="18517"/>
                </a:lnTo>
                <a:lnTo>
                  <a:pt x="105459" y="20510"/>
                </a:lnTo>
                <a:lnTo>
                  <a:pt x="104039" y="22503"/>
                </a:lnTo>
                <a:lnTo>
                  <a:pt x="100713" y="25516"/>
                </a:lnTo>
                <a:lnTo>
                  <a:pt x="95481" y="29551"/>
                </a:lnTo>
                <a:lnTo>
                  <a:pt x="91557" y="32577"/>
                </a:lnTo>
                <a:lnTo>
                  <a:pt x="86973" y="36114"/>
                </a:lnTo>
                <a:lnTo>
                  <a:pt x="83710" y="39732"/>
                </a:lnTo>
                <a:lnTo>
                  <a:pt x="81766" y="43430"/>
                </a:lnTo>
                <a:lnTo>
                  <a:pt x="79823" y="47129"/>
                </a:lnTo>
                <a:lnTo>
                  <a:pt x="78851" y="50547"/>
                </a:lnTo>
                <a:lnTo>
                  <a:pt x="78851" y="59700"/>
                </a:lnTo>
                <a:lnTo>
                  <a:pt x="116259" y="59700"/>
                </a:lnTo>
                <a:lnTo>
                  <a:pt x="116259" y="53312"/>
                </a:lnTo>
                <a:lnTo>
                  <a:pt x="86101" y="53312"/>
                </a:lnTo>
                <a:close/>
              </a:path>
              <a:path w="166722" h="61456">
                <a:moveTo>
                  <a:pt x="53340" y="49837"/>
                </a:moveTo>
                <a:lnTo>
                  <a:pt x="53340" y="59700"/>
                </a:lnTo>
                <a:lnTo>
                  <a:pt x="63206" y="59700"/>
                </a:lnTo>
                <a:lnTo>
                  <a:pt x="63206" y="49837"/>
                </a:lnTo>
                <a:lnTo>
                  <a:pt x="53340" y="49837"/>
                </a:lnTo>
                <a:close/>
              </a:path>
              <a:path w="166722" h="61456">
                <a:moveTo>
                  <a:pt x="158501" y="49097"/>
                </a:moveTo>
                <a:lnTo>
                  <a:pt x="156557" y="51724"/>
                </a:lnTo>
                <a:lnTo>
                  <a:pt x="154614" y="54352"/>
                </a:lnTo>
                <a:lnTo>
                  <a:pt x="151612" y="55666"/>
                </a:lnTo>
                <a:lnTo>
                  <a:pt x="144537" y="55666"/>
                </a:lnTo>
                <a:lnTo>
                  <a:pt x="142145" y="55124"/>
                </a:lnTo>
                <a:lnTo>
                  <a:pt x="140376" y="54041"/>
                </a:lnTo>
                <a:lnTo>
                  <a:pt x="138607" y="52957"/>
                </a:lnTo>
                <a:lnTo>
                  <a:pt x="137723" y="51581"/>
                </a:lnTo>
                <a:lnTo>
                  <a:pt x="137723" y="49539"/>
                </a:lnTo>
                <a:lnTo>
                  <a:pt x="130772" y="49539"/>
                </a:lnTo>
                <a:lnTo>
                  <a:pt x="130772" y="53100"/>
                </a:lnTo>
                <a:lnTo>
                  <a:pt x="132310" y="55821"/>
                </a:lnTo>
                <a:lnTo>
                  <a:pt x="135387" y="58075"/>
                </a:lnTo>
                <a:lnTo>
                  <a:pt x="138464" y="60329"/>
                </a:lnTo>
                <a:lnTo>
                  <a:pt x="142556" y="61456"/>
                </a:lnTo>
                <a:lnTo>
                  <a:pt x="154091" y="61456"/>
                </a:lnTo>
                <a:lnTo>
                  <a:pt x="158874" y="59470"/>
                </a:lnTo>
                <a:lnTo>
                  <a:pt x="162013" y="55498"/>
                </a:lnTo>
                <a:lnTo>
                  <a:pt x="165152" y="51525"/>
                </a:lnTo>
                <a:lnTo>
                  <a:pt x="166722" y="47011"/>
                </a:lnTo>
                <a:lnTo>
                  <a:pt x="166722" y="38144"/>
                </a:lnTo>
                <a:lnTo>
                  <a:pt x="165863" y="34900"/>
                </a:lnTo>
                <a:lnTo>
                  <a:pt x="164143" y="32222"/>
                </a:lnTo>
                <a:lnTo>
                  <a:pt x="162424" y="29545"/>
                </a:lnTo>
                <a:lnTo>
                  <a:pt x="159921" y="27465"/>
                </a:lnTo>
                <a:lnTo>
                  <a:pt x="156632" y="25983"/>
                </a:lnTo>
                <a:lnTo>
                  <a:pt x="153343" y="24501"/>
                </a:lnTo>
                <a:lnTo>
                  <a:pt x="148697" y="23760"/>
                </a:lnTo>
                <a:lnTo>
                  <a:pt x="140936" y="23760"/>
                </a:lnTo>
                <a:lnTo>
                  <a:pt x="140936" y="8107"/>
                </a:lnTo>
                <a:lnTo>
                  <a:pt x="164405" y="8107"/>
                </a:lnTo>
                <a:lnTo>
                  <a:pt x="164405" y="1718"/>
                </a:lnTo>
                <a:lnTo>
                  <a:pt x="134546" y="1718"/>
                </a:lnTo>
                <a:lnTo>
                  <a:pt x="134546" y="29850"/>
                </a:lnTo>
                <a:lnTo>
                  <a:pt x="147750" y="29850"/>
                </a:lnTo>
                <a:lnTo>
                  <a:pt x="152995" y="31102"/>
                </a:lnTo>
                <a:lnTo>
                  <a:pt x="155586" y="33605"/>
                </a:lnTo>
                <a:lnTo>
                  <a:pt x="158177" y="36108"/>
                </a:lnTo>
                <a:lnTo>
                  <a:pt x="159472" y="39202"/>
                </a:lnTo>
                <a:lnTo>
                  <a:pt x="159472" y="46151"/>
                </a:lnTo>
                <a:lnTo>
                  <a:pt x="158501" y="490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6674493" y="4461656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6698500" y="4414846"/>
            <a:ext cx="32682" cy="52710"/>
          </a:xfrm>
          <a:custGeom>
            <a:avLst/>
            <a:gdLst/>
            <a:ahLst/>
            <a:cxnLst/>
            <a:rect l="l" t="t" r="r" b="b"/>
            <a:pathLst>
              <a:path w="35950" h="59738">
                <a:moveTo>
                  <a:pt x="27728" y="47378"/>
                </a:moveTo>
                <a:lnTo>
                  <a:pt x="25785" y="50006"/>
                </a:lnTo>
                <a:lnTo>
                  <a:pt x="23842" y="52633"/>
                </a:lnTo>
                <a:lnTo>
                  <a:pt x="20840" y="53947"/>
                </a:lnTo>
                <a:lnTo>
                  <a:pt x="13764" y="53947"/>
                </a:lnTo>
                <a:lnTo>
                  <a:pt x="11373" y="53405"/>
                </a:lnTo>
                <a:lnTo>
                  <a:pt x="9604" y="52322"/>
                </a:lnTo>
                <a:lnTo>
                  <a:pt x="7835" y="51239"/>
                </a:lnTo>
                <a:lnTo>
                  <a:pt x="6950" y="49862"/>
                </a:lnTo>
                <a:lnTo>
                  <a:pt x="6950" y="47820"/>
                </a:lnTo>
                <a:lnTo>
                  <a:pt x="0" y="47820"/>
                </a:lnTo>
                <a:lnTo>
                  <a:pt x="0" y="51382"/>
                </a:lnTo>
                <a:lnTo>
                  <a:pt x="1538" y="54103"/>
                </a:lnTo>
                <a:lnTo>
                  <a:pt x="4615" y="56357"/>
                </a:lnTo>
                <a:lnTo>
                  <a:pt x="7692" y="58611"/>
                </a:lnTo>
                <a:lnTo>
                  <a:pt x="11784" y="59738"/>
                </a:lnTo>
                <a:lnTo>
                  <a:pt x="23319" y="59738"/>
                </a:lnTo>
                <a:lnTo>
                  <a:pt x="28102" y="57751"/>
                </a:lnTo>
                <a:lnTo>
                  <a:pt x="31241" y="53779"/>
                </a:lnTo>
                <a:lnTo>
                  <a:pt x="34380" y="49806"/>
                </a:lnTo>
                <a:lnTo>
                  <a:pt x="35950" y="45292"/>
                </a:lnTo>
                <a:lnTo>
                  <a:pt x="35950" y="36425"/>
                </a:lnTo>
                <a:lnTo>
                  <a:pt x="35090" y="33181"/>
                </a:lnTo>
                <a:lnTo>
                  <a:pt x="33371" y="30504"/>
                </a:lnTo>
                <a:lnTo>
                  <a:pt x="31652" y="27826"/>
                </a:lnTo>
                <a:lnTo>
                  <a:pt x="29149" y="25747"/>
                </a:lnTo>
                <a:lnTo>
                  <a:pt x="25860" y="24265"/>
                </a:lnTo>
                <a:lnTo>
                  <a:pt x="22571" y="22783"/>
                </a:lnTo>
                <a:lnTo>
                  <a:pt x="17925" y="22042"/>
                </a:lnTo>
                <a:lnTo>
                  <a:pt x="10164" y="22042"/>
                </a:lnTo>
                <a:lnTo>
                  <a:pt x="10164" y="6388"/>
                </a:lnTo>
                <a:lnTo>
                  <a:pt x="33633" y="6388"/>
                </a:lnTo>
                <a:lnTo>
                  <a:pt x="33633" y="0"/>
                </a:lnTo>
                <a:lnTo>
                  <a:pt x="3774" y="0"/>
                </a:lnTo>
                <a:lnTo>
                  <a:pt x="3774" y="28131"/>
                </a:lnTo>
                <a:lnTo>
                  <a:pt x="16978" y="28131"/>
                </a:lnTo>
                <a:lnTo>
                  <a:pt x="22223" y="29383"/>
                </a:lnTo>
                <a:lnTo>
                  <a:pt x="24813" y="31886"/>
                </a:lnTo>
                <a:lnTo>
                  <a:pt x="27405" y="34389"/>
                </a:lnTo>
                <a:lnTo>
                  <a:pt x="28700" y="37484"/>
                </a:lnTo>
                <a:lnTo>
                  <a:pt x="28700" y="44433"/>
                </a:lnTo>
                <a:lnTo>
                  <a:pt x="27728" y="4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6744341" y="4413330"/>
            <a:ext cx="34007" cy="54226"/>
          </a:xfrm>
          <a:custGeom>
            <a:avLst/>
            <a:gdLst/>
            <a:ahLst/>
            <a:cxnLst/>
            <a:rect l="l" t="t" r="r" b="b"/>
            <a:pathLst>
              <a:path w="37408" h="61456">
                <a:moveTo>
                  <a:pt x="16916" y="37098"/>
                </a:moveTo>
                <a:lnTo>
                  <a:pt x="18685" y="36824"/>
                </a:lnTo>
                <a:lnTo>
                  <a:pt x="21973" y="35728"/>
                </a:lnTo>
                <a:lnTo>
                  <a:pt x="25281" y="33792"/>
                </a:lnTo>
                <a:lnTo>
                  <a:pt x="28613" y="31021"/>
                </a:lnTo>
                <a:lnTo>
                  <a:pt x="30307" y="28804"/>
                </a:lnTo>
                <a:lnTo>
                  <a:pt x="30344" y="35317"/>
                </a:lnTo>
                <a:lnTo>
                  <a:pt x="29672" y="39645"/>
                </a:lnTo>
                <a:lnTo>
                  <a:pt x="28327" y="43841"/>
                </a:lnTo>
                <a:lnTo>
                  <a:pt x="26981" y="48038"/>
                </a:lnTo>
                <a:lnTo>
                  <a:pt x="25156" y="51058"/>
                </a:lnTo>
                <a:lnTo>
                  <a:pt x="22852" y="52901"/>
                </a:lnTo>
                <a:lnTo>
                  <a:pt x="20547" y="54744"/>
                </a:lnTo>
                <a:lnTo>
                  <a:pt x="17850" y="55666"/>
                </a:lnTo>
                <a:lnTo>
                  <a:pt x="12145" y="55666"/>
                </a:lnTo>
                <a:lnTo>
                  <a:pt x="10189" y="55149"/>
                </a:lnTo>
                <a:lnTo>
                  <a:pt x="7598" y="53082"/>
                </a:lnTo>
                <a:lnTo>
                  <a:pt x="6950" y="50435"/>
                </a:lnTo>
                <a:lnTo>
                  <a:pt x="0" y="50435"/>
                </a:lnTo>
                <a:lnTo>
                  <a:pt x="0" y="53574"/>
                </a:lnTo>
                <a:lnTo>
                  <a:pt x="1245" y="56039"/>
                </a:lnTo>
                <a:lnTo>
                  <a:pt x="3737" y="58206"/>
                </a:lnTo>
                <a:lnTo>
                  <a:pt x="6228" y="60373"/>
                </a:lnTo>
                <a:lnTo>
                  <a:pt x="9940" y="61456"/>
                </a:lnTo>
                <a:lnTo>
                  <a:pt x="22123" y="61456"/>
                </a:lnTo>
                <a:lnTo>
                  <a:pt x="27691" y="58642"/>
                </a:lnTo>
                <a:lnTo>
                  <a:pt x="31578" y="53013"/>
                </a:lnTo>
                <a:lnTo>
                  <a:pt x="35464" y="47384"/>
                </a:lnTo>
                <a:lnTo>
                  <a:pt x="37408" y="39825"/>
                </a:lnTo>
                <a:lnTo>
                  <a:pt x="37408" y="23661"/>
                </a:lnTo>
                <a:lnTo>
                  <a:pt x="36548" y="18063"/>
                </a:lnTo>
                <a:lnTo>
                  <a:pt x="34829" y="13543"/>
                </a:lnTo>
                <a:lnTo>
                  <a:pt x="33110" y="9022"/>
                </a:lnTo>
                <a:lnTo>
                  <a:pt x="30575" y="5635"/>
                </a:lnTo>
                <a:lnTo>
                  <a:pt x="27224" y="3381"/>
                </a:lnTo>
                <a:lnTo>
                  <a:pt x="23873" y="1127"/>
                </a:lnTo>
                <a:lnTo>
                  <a:pt x="20292" y="0"/>
                </a:lnTo>
                <a:lnTo>
                  <a:pt x="13191" y="0"/>
                </a:lnTo>
                <a:lnTo>
                  <a:pt x="10158" y="815"/>
                </a:lnTo>
                <a:lnTo>
                  <a:pt x="7380" y="2447"/>
                </a:lnTo>
                <a:lnTo>
                  <a:pt x="5792" y="15267"/>
                </a:lnTo>
                <a:lnTo>
                  <a:pt x="6813" y="12110"/>
                </a:lnTo>
                <a:lnTo>
                  <a:pt x="8856" y="9582"/>
                </a:lnTo>
                <a:lnTo>
                  <a:pt x="10899" y="7054"/>
                </a:lnTo>
                <a:lnTo>
                  <a:pt x="13428" y="5790"/>
                </a:lnTo>
                <a:lnTo>
                  <a:pt x="18610" y="5790"/>
                </a:lnTo>
                <a:lnTo>
                  <a:pt x="20622" y="6320"/>
                </a:lnTo>
                <a:lnTo>
                  <a:pt x="22478" y="7378"/>
                </a:lnTo>
                <a:lnTo>
                  <a:pt x="24334" y="8437"/>
                </a:lnTo>
                <a:lnTo>
                  <a:pt x="25785" y="9999"/>
                </a:lnTo>
                <a:lnTo>
                  <a:pt x="26832" y="12067"/>
                </a:lnTo>
                <a:lnTo>
                  <a:pt x="27878" y="14134"/>
                </a:lnTo>
                <a:lnTo>
                  <a:pt x="28401" y="16301"/>
                </a:lnTo>
                <a:lnTo>
                  <a:pt x="28401" y="22029"/>
                </a:lnTo>
                <a:lnTo>
                  <a:pt x="27330" y="25018"/>
                </a:lnTo>
                <a:lnTo>
                  <a:pt x="25187" y="27534"/>
                </a:lnTo>
                <a:lnTo>
                  <a:pt x="23045" y="30049"/>
                </a:lnTo>
                <a:lnTo>
                  <a:pt x="20279" y="31307"/>
                </a:lnTo>
                <a:lnTo>
                  <a:pt x="13802" y="31307"/>
                </a:lnTo>
                <a:lnTo>
                  <a:pt x="15022" y="37098"/>
                </a:lnTo>
                <a:lnTo>
                  <a:pt x="16916" y="37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6743016" y="4415490"/>
            <a:ext cx="14982" cy="30574"/>
          </a:xfrm>
          <a:custGeom>
            <a:avLst/>
            <a:gdLst/>
            <a:ahLst/>
            <a:cxnLst/>
            <a:rect l="l" t="t" r="r" b="b"/>
            <a:pathLst>
              <a:path w="16480" h="34651">
                <a:moveTo>
                  <a:pt x="1494" y="25747"/>
                </a:moveTo>
                <a:lnTo>
                  <a:pt x="4484" y="29308"/>
                </a:lnTo>
                <a:lnTo>
                  <a:pt x="7473" y="32870"/>
                </a:lnTo>
                <a:lnTo>
                  <a:pt x="11472" y="34651"/>
                </a:lnTo>
                <a:lnTo>
                  <a:pt x="16480" y="34651"/>
                </a:lnTo>
                <a:lnTo>
                  <a:pt x="15259" y="28860"/>
                </a:lnTo>
                <a:lnTo>
                  <a:pt x="12637" y="27764"/>
                </a:lnTo>
                <a:lnTo>
                  <a:pt x="10482" y="25572"/>
                </a:lnTo>
                <a:lnTo>
                  <a:pt x="8327" y="23380"/>
                </a:lnTo>
                <a:lnTo>
                  <a:pt x="7249" y="20392"/>
                </a:lnTo>
                <a:lnTo>
                  <a:pt x="7249" y="12820"/>
                </a:lnTo>
                <a:lnTo>
                  <a:pt x="8837" y="0"/>
                </a:lnTo>
                <a:lnTo>
                  <a:pt x="6060" y="1631"/>
                </a:lnTo>
                <a:lnTo>
                  <a:pt x="3892" y="3885"/>
                </a:lnTo>
                <a:lnTo>
                  <a:pt x="2335" y="6762"/>
                </a:lnTo>
                <a:lnTo>
                  <a:pt x="778" y="9638"/>
                </a:lnTo>
                <a:lnTo>
                  <a:pt x="0" y="12858"/>
                </a:lnTo>
                <a:lnTo>
                  <a:pt x="0" y="21450"/>
                </a:lnTo>
                <a:lnTo>
                  <a:pt x="1494" y="25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6836059" y="4414846"/>
            <a:ext cx="35570" cy="51161"/>
          </a:xfrm>
          <a:custGeom>
            <a:avLst/>
            <a:gdLst/>
            <a:ahLst/>
            <a:cxnLst/>
            <a:rect l="l" t="t" r="r" b="b"/>
            <a:pathLst>
              <a:path w="39127" h="57982">
                <a:moveTo>
                  <a:pt x="15060" y="57982"/>
                </a:moveTo>
                <a:lnTo>
                  <a:pt x="15060" y="52615"/>
                </a:lnTo>
                <a:lnTo>
                  <a:pt x="15402" y="49688"/>
                </a:lnTo>
                <a:lnTo>
                  <a:pt x="16088" y="46326"/>
                </a:lnTo>
                <a:lnTo>
                  <a:pt x="16773" y="42963"/>
                </a:lnTo>
                <a:lnTo>
                  <a:pt x="18890" y="38032"/>
                </a:lnTo>
                <a:lnTo>
                  <a:pt x="22441" y="31531"/>
                </a:lnTo>
                <a:lnTo>
                  <a:pt x="25991" y="25031"/>
                </a:lnTo>
                <a:lnTo>
                  <a:pt x="29447" y="19514"/>
                </a:lnTo>
                <a:lnTo>
                  <a:pt x="32811" y="14981"/>
                </a:lnTo>
                <a:lnTo>
                  <a:pt x="38155" y="7808"/>
                </a:lnTo>
                <a:lnTo>
                  <a:pt x="39127" y="6388"/>
                </a:lnTo>
                <a:lnTo>
                  <a:pt x="39127" y="0"/>
                </a:lnTo>
                <a:lnTo>
                  <a:pt x="0" y="0"/>
                </a:lnTo>
                <a:lnTo>
                  <a:pt x="0" y="6388"/>
                </a:lnTo>
                <a:lnTo>
                  <a:pt x="32101" y="6388"/>
                </a:lnTo>
                <a:lnTo>
                  <a:pt x="30793" y="8181"/>
                </a:lnTo>
                <a:lnTo>
                  <a:pt x="27404" y="12839"/>
                </a:lnTo>
                <a:lnTo>
                  <a:pt x="23263" y="18798"/>
                </a:lnTo>
                <a:lnTo>
                  <a:pt x="18367" y="26058"/>
                </a:lnTo>
                <a:lnTo>
                  <a:pt x="13472" y="33318"/>
                </a:lnTo>
                <a:lnTo>
                  <a:pt x="10444" y="39022"/>
                </a:lnTo>
                <a:lnTo>
                  <a:pt x="9286" y="43169"/>
                </a:lnTo>
                <a:lnTo>
                  <a:pt x="8128" y="47316"/>
                </a:lnTo>
                <a:lnTo>
                  <a:pt x="7548" y="51419"/>
                </a:lnTo>
                <a:lnTo>
                  <a:pt x="7548" y="57982"/>
                </a:lnTo>
                <a:lnTo>
                  <a:pt x="15060" y="579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6789538" y="4432779"/>
            <a:ext cx="18039" cy="31563"/>
          </a:xfrm>
          <a:custGeom>
            <a:avLst/>
            <a:gdLst/>
            <a:ahLst/>
            <a:cxnLst/>
            <a:rect l="l" t="t" r="r" b="b"/>
            <a:pathLst>
              <a:path w="19843" h="35771">
                <a:moveTo>
                  <a:pt x="7249" y="19240"/>
                </a:moveTo>
                <a:lnTo>
                  <a:pt x="7823" y="17123"/>
                </a:lnTo>
                <a:lnTo>
                  <a:pt x="8968" y="15055"/>
                </a:lnTo>
                <a:lnTo>
                  <a:pt x="10115" y="12988"/>
                </a:lnTo>
                <a:lnTo>
                  <a:pt x="11665" y="11407"/>
                </a:lnTo>
                <a:lnTo>
                  <a:pt x="13621" y="10311"/>
                </a:lnTo>
                <a:lnTo>
                  <a:pt x="15577" y="9215"/>
                </a:lnTo>
                <a:lnTo>
                  <a:pt x="17651" y="8667"/>
                </a:lnTo>
                <a:lnTo>
                  <a:pt x="19843" y="2876"/>
                </a:lnTo>
                <a:lnTo>
                  <a:pt x="16854" y="2876"/>
                </a:lnTo>
                <a:lnTo>
                  <a:pt x="14394" y="1917"/>
                </a:lnTo>
                <a:lnTo>
                  <a:pt x="12463" y="0"/>
                </a:lnTo>
                <a:lnTo>
                  <a:pt x="11248" y="5678"/>
                </a:lnTo>
                <a:lnTo>
                  <a:pt x="7461" y="7372"/>
                </a:lnTo>
                <a:lnTo>
                  <a:pt x="4640" y="9688"/>
                </a:lnTo>
                <a:lnTo>
                  <a:pt x="2784" y="12627"/>
                </a:lnTo>
                <a:lnTo>
                  <a:pt x="928" y="15566"/>
                </a:lnTo>
                <a:lnTo>
                  <a:pt x="0" y="18642"/>
                </a:lnTo>
                <a:lnTo>
                  <a:pt x="0" y="24869"/>
                </a:lnTo>
                <a:lnTo>
                  <a:pt x="822" y="27820"/>
                </a:lnTo>
                <a:lnTo>
                  <a:pt x="2466" y="30709"/>
                </a:lnTo>
                <a:lnTo>
                  <a:pt x="4110" y="33598"/>
                </a:lnTo>
                <a:lnTo>
                  <a:pt x="6334" y="35771"/>
                </a:lnTo>
                <a:lnTo>
                  <a:pt x="7249" y="23499"/>
                </a:lnTo>
                <a:lnTo>
                  <a:pt x="7249" y="19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6791644" y="4413330"/>
            <a:ext cx="34006" cy="54226"/>
          </a:xfrm>
          <a:custGeom>
            <a:avLst/>
            <a:gdLst/>
            <a:ahLst/>
            <a:cxnLst/>
            <a:rect l="l" t="t" r="r" b="b"/>
            <a:pathLst>
              <a:path w="37407" h="61456">
                <a:moveTo>
                  <a:pt x="27292" y="35030"/>
                </a:moveTo>
                <a:lnTo>
                  <a:pt x="28438" y="37098"/>
                </a:lnTo>
                <a:lnTo>
                  <a:pt x="29585" y="39165"/>
                </a:lnTo>
                <a:lnTo>
                  <a:pt x="30157" y="41282"/>
                </a:lnTo>
                <a:lnTo>
                  <a:pt x="30157" y="45541"/>
                </a:lnTo>
                <a:lnTo>
                  <a:pt x="29616" y="47584"/>
                </a:lnTo>
                <a:lnTo>
                  <a:pt x="28532" y="49576"/>
                </a:lnTo>
                <a:lnTo>
                  <a:pt x="27448" y="51569"/>
                </a:lnTo>
                <a:lnTo>
                  <a:pt x="25904" y="53075"/>
                </a:lnTo>
                <a:lnTo>
                  <a:pt x="23898" y="54096"/>
                </a:lnTo>
                <a:lnTo>
                  <a:pt x="21892" y="55118"/>
                </a:lnTo>
                <a:lnTo>
                  <a:pt x="19768" y="55628"/>
                </a:lnTo>
                <a:lnTo>
                  <a:pt x="15309" y="55628"/>
                </a:lnTo>
                <a:lnTo>
                  <a:pt x="13198" y="55118"/>
                </a:lnTo>
                <a:lnTo>
                  <a:pt x="11192" y="54096"/>
                </a:lnTo>
                <a:lnTo>
                  <a:pt x="9186" y="53075"/>
                </a:lnTo>
                <a:lnTo>
                  <a:pt x="7642" y="51569"/>
                </a:lnTo>
                <a:lnTo>
                  <a:pt x="6558" y="49576"/>
                </a:lnTo>
                <a:lnTo>
                  <a:pt x="5474" y="47584"/>
                </a:lnTo>
                <a:lnTo>
                  <a:pt x="4932" y="45541"/>
                </a:lnTo>
                <a:lnTo>
                  <a:pt x="4017" y="57814"/>
                </a:lnTo>
                <a:lnTo>
                  <a:pt x="6820" y="59271"/>
                </a:lnTo>
                <a:lnTo>
                  <a:pt x="9622" y="60728"/>
                </a:lnTo>
                <a:lnTo>
                  <a:pt x="13191" y="61456"/>
                </a:lnTo>
                <a:lnTo>
                  <a:pt x="21886" y="61456"/>
                </a:lnTo>
                <a:lnTo>
                  <a:pt x="25468" y="60728"/>
                </a:lnTo>
                <a:lnTo>
                  <a:pt x="28270" y="59271"/>
                </a:lnTo>
                <a:lnTo>
                  <a:pt x="31073" y="57814"/>
                </a:lnTo>
                <a:lnTo>
                  <a:pt x="33297" y="55641"/>
                </a:lnTo>
                <a:lnTo>
                  <a:pt x="34941" y="52752"/>
                </a:lnTo>
                <a:lnTo>
                  <a:pt x="36585" y="49862"/>
                </a:lnTo>
                <a:lnTo>
                  <a:pt x="37407" y="46911"/>
                </a:lnTo>
                <a:lnTo>
                  <a:pt x="37407" y="40684"/>
                </a:lnTo>
                <a:lnTo>
                  <a:pt x="36473" y="37608"/>
                </a:lnTo>
                <a:lnTo>
                  <a:pt x="34605" y="34669"/>
                </a:lnTo>
                <a:lnTo>
                  <a:pt x="32736" y="31730"/>
                </a:lnTo>
                <a:lnTo>
                  <a:pt x="29908" y="29414"/>
                </a:lnTo>
                <a:lnTo>
                  <a:pt x="26121" y="27720"/>
                </a:lnTo>
                <a:lnTo>
                  <a:pt x="29111" y="26251"/>
                </a:lnTo>
                <a:lnTo>
                  <a:pt x="31353" y="24445"/>
                </a:lnTo>
                <a:lnTo>
                  <a:pt x="32848" y="22303"/>
                </a:lnTo>
                <a:lnTo>
                  <a:pt x="34343" y="20161"/>
                </a:lnTo>
                <a:lnTo>
                  <a:pt x="35090" y="17696"/>
                </a:lnTo>
                <a:lnTo>
                  <a:pt x="35090" y="12191"/>
                </a:lnTo>
                <a:lnTo>
                  <a:pt x="34349" y="9645"/>
                </a:lnTo>
                <a:lnTo>
                  <a:pt x="32867" y="7266"/>
                </a:lnTo>
                <a:lnTo>
                  <a:pt x="31385" y="4887"/>
                </a:lnTo>
                <a:lnTo>
                  <a:pt x="29229" y="3082"/>
                </a:lnTo>
                <a:lnTo>
                  <a:pt x="26402" y="1849"/>
                </a:lnTo>
                <a:lnTo>
                  <a:pt x="23574" y="616"/>
                </a:lnTo>
                <a:lnTo>
                  <a:pt x="20616" y="0"/>
                </a:lnTo>
                <a:lnTo>
                  <a:pt x="14462" y="0"/>
                </a:lnTo>
                <a:lnTo>
                  <a:pt x="11516" y="610"/>
                </a:lnTo>
                <a:lnTo>
                  <a:pt x="8688" y="1830"/>
                </a:lnTo>
                <a:lnTo>
                  <a:pt x="5860" y="3051"/>
                </a:lnTo>
                <a:lnTo>
                  <a:pt x="3705" y="4856"/>
                </a:lnTo>
                <a:lnTo>
                  <a:pt x="2223" y="7247"/>
                </a:lnTo>
                <a:lnTo>
                  <a:pt x="741" y="9638"/>
                </a:lnTo>
                <a:lnTo>
                  <a:pt x="0" y="12191"/>
                </a:lnTo>
                <a:lnTo>
                  <a:pt x="0" y="17696"/>
                </a:lnTo>
                <a:lnTo>
                  <a:pt x="747" y="20161"/>
                </a:lnTo>
                <a:lnTo>
                  <a:pt x="2242" y="22303"/>
                </a:lnTo>
                <a:lnTo>
                  <a:pt x="3736" y="24445"/>
                </a:lnTo>
                <a:lnTo>
                  <a:pt x="5966" y="26251"/>
                </a:lnTo>
                <a:lnTo>
                  <a:pt x="8931" y="27720"/>
                </a:lnTo>
                <a:lnTo>
                  <a:pt x="10146" y="22042"/>
                </a:lnTo>
                <a:lnTo>
                  <a:pt x="8215" y="20124"/>
                </a:lnTo>
                <a:lnTo>
                  <a:pt x="7249" y="17870"/>
                </a:lnTo>
                <a:lnTo>
                  <a:pt x="7249" y="12440"/>
                </a:lnTo>
                <a:lnTo>
                  <a:pt x="8289" y="10149"/>
                </a:lnTo>
                <a:lnTo>
                  <a:pt x="10370" y="8406"/>
                </a:lnTo>
                <a:lnTo>
                  <a:pt x="12450" y="6662"/>
                </a:lnTo>
                <a:lnTo>
                  <a:pt x="14835" y="5790"/>
                </a:lnTo>
                <a:lnTo>
                  <a:pt x="20242" y="5790"/>
                </a:lnTo>
                <a:lnTo>
                  <a:pt x="22640" y="6662"/>
                </a:lnTo>
                <a:lnTo>
                  <a:pt x="24720" y="8406"/>
                </a:lnTo>
                <a:lnTo>
                  <a:pt x="26800" y="10149"/>
                </a:lnTo>
                <a:lnTo>
                  <a:pt x="27841" y="12440"/>
                </a:lnTo>
                <a:lnTo>
                  <a:pt x="27841" y="17870"/>
                </a:lnTo>
                <a:lnTo>
                  <a:pt x="26869" y="20124"/>
                </a:lnTo>
                <a:lnTo>
                  <a:pt x="24926" y="22042"/>
                </a:lnTo>
                <a:lnTo>
                  <a:pt x="22982" y="23960"/>
                </a:lnTo>
                <a:lnTo>
                  <a:pt x="20516" y="24918"/>
                </a:lnTo>
                <a:lnTo>
                  <a:pt x="17526" y="24918"/>
                </a:lnTo>
                <a:lnTo>
                  <a:pt x="15334" y="30709"/>
                </a:lnTo>
                <a:lnTo>
                  <a:pt x="19719" y="30709"/>
                </a:lnTo>
                <a:lnTo>
                  <a:pt x="21799" y="31257"/>
                </a:lnTo>
                <a:lnTo>
                  <a:pt x="23767" y="32353"/>
                </a:lnTo>
                <a:lnTo>
                  <a:pt x="25735" y="33449"/>
                </a:lnTo>
                <a:lnTo>
                  <a:pt x="27292" y="350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6633588" y="4451289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6626001" y="4413330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1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10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1" y="24209"/>
                </a:lnTo>
                <a:lnTo>
                  <a:pt x="35091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10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1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7107418" y="4413330"/>
            <a:ext cx="152346" cy="54226"/>
          </a:xfrm>
          <a:custGeom>
            <a:avLst/>
            <a:gdLst/>
            <a:ahLst/>
            <a:cxnLst/>
            <a:rect l="l" t="t" r="r" b="b"/>
            <a:pathLst>
              <a:path w="167581" h="61456">
                <a:moveTo>
                  <a:pt x="125241" y="30709"/>
                </a:moveTo>
                <a:lnTo>
                  <a:pt x="125241" y="40174"/>
                </a:lnTo>
                <a:lnTo>
                  <a:pt x="127190" y="47664"/>
                </a:lnTo>
                <a:lnTo>
                  <a:pt x="131089" y="53181"/>
                </a:lnTo>
                <a:lnTo>
                  <a:pt x="134988" y="58698"/>
                </a:lnTo>
                <a:lnTo>
                  <a:pt x="133587" y="43019"/>
                </a:lnTo>
                <a:lnTo>
                  <a:pt x="132491" y="37235"/>
                </a:lnTo>
                <a:lnTo>
                  <a:pt x="132491" y="24209"/>
                </a:lnTo>
                <a:lnTo>
                  <a:pt x="133587" y="18430"/>
                </a:lnTo>
                <a:lnTo>
                  <a:pt x="135779" y="13374"/>
                </a:lnTo>
                <a:lnTo>
                  <a:pt x="137972" y="8318"/>
                </a:lnTo>
                <a:lnTo>
                  <a:pt x="141509" y="5790"/>
                </a:lnTo>
                <a:lnTo>
                  <a:pt x="151301" y="5790"/>
                </a:lnTo>
                <a:lnTo>
                  <a:pt x="154851" y="8318"/>
                </a:lnTo>
                <a:lnTo>
                  <a:pt x="157043" y="13374"/>
                </a:lnTo>
                <a:lnTo>
                  <a:pt x="159236" y="18430"/>
                </a:lnTo>
                <a:lnTo>
                  <a:pt x="160332" y="24209"/>
                </a:lnTo>
                <a:lnTo>
                  <a:pt x="160332" y="37235"/>
                </a:lnTo>
                <a:lnTo>
                  <a:pt x="159236" y="43019"/>
                </a:lnTo>
                <a:lnTo>
                  <a:pt x="157043" y="48063"/>
                </a:lnTo>
                <a:lnTo>
                  <a:pt x="154851" y="53106"/>
                </a:lnTo>
                <a:lnTo>
                  <a:pt x="151301" y="55628"/>
                </a:lnTo>
                <a:lnTo>
                  <a:pt x="141509" y="55628"/>
                </a:lnTo>
                <a:lnTo>
                  <a:pt x="137972" y="53106"/>
                </a:lnTo>
                <a:lnTo>
                  <a:pt x="140089" y="61456"/>
                </a:lnTo>
                <a:lnTo>
                  <a:pt x="152720" y="61456"/>
                </a:lnTo>
                <a:lnTo>
                  <a:pt x="157834" y="58698"/>
                </a:lnTo>
                <a:lnTo>
                  <a:pt x="161733" y="53181"/>
                </a:lnTo>
                <a:lnTo>
                  <a:pt x="165632" y="47664"/>
                </a:lnTo>
                <a:lnTo>
                  <a:pt x="167581" y="40174"/>
                </a:lnTo>
                <a:lnTo>
                  <a:pt x="167581" y="21245"/>
                </a:lnTo>
                <a:lnTo>
                  <a:pt x="165632" y="13761"/>
                </a:lnTo>
                <a:lnTo>
                  <a:pt x="161733" y="8256"/>
                </a:lnTo>
                <a:lnTo>
                  <a:pt x="157834" y="2752"/>
                </a:lnTo>
                <a:lnTo>
                  <a:pt x="152720" y="0"/>
                </a:lnTo>
                <a:lnTo>
                  <a:pt x="140089" y="0"/>
                </a:lnTo>
                <a:lnTo>
                  <a:pt x="134988" y="2752"/>
                </a:lnTo>
                <a:lnTo>
                  <a:pt x="131089" y="8256"/>
                </a:lnTo>
                <a:lnTo>
                  <a:pt x="127190" y="13761"/>
                </a:lnTo>
                <a:lnTo>
                  <a:pt x="125241" y="21245"/>
                </a:lnTo>
                <a:lnTo>
                  <a:pt x="125241" y="30709"/>
                </a:lnTo>
                <a:close/>
              </a:path>
              <a:path w="167581" h="61456">
                <a:moveTo>
                  <a:pt x="7249" y="53312"/>
                </a:moveTo>
                <a:lnTo>
                  <a:pt x="7249" y="46089"/>
                </a:lnTo>
                <a:lnTo>
                  <a:pt x="11709" y="40124"/>
                </a:lnTo>
                <a:lnTo>
                  <a:pt x="20628" y="33997"/>
                </a:lnTo>
                <a:lnTo>
                  <a:pt x="23468" y="32054"/>
                </a:lnTo>
                <a:lnTo>
                  <a:pt x="25088" y="30933"/>
                </a:lnTo>
                <a:lnTo>
                  <a:pt x="27186" y="29234"/>
                </a:lnTo>
                <a:lnTo>
                  <a:pt x="29765" y="26955"/>
                </a:lnTo>
                <a:lnTo>
                  <a:pt x="32343" y="24676"/>
                </a:lnTo>
                <a:lnTo>
                  <a:pt x="34069" y="22490"/>
                </a:lnTo>
                <a:lnTo>
                  <a:pt x="34941" y="20398"/>
                </a:lnTo>
                <a:lnTo>
                  <a:pt x="35813" y="18306"/>
                </a:lnTo>
                <a:lnTo>
                  <a:pt x="36249" y="16226"/>
                </a:lnTo>
                <a:lnTo>
                  <a:pt x="36249" y="10274"/>
                </a:lnTo>
                <a:lnTo>
                  <a:pt x="34854" y="6942"/>
                </a:lnTo>
                <a:lnTo>
                  <a:pt x="32063" y="4165"/>
                </a:lnTo>
                <a:lnTo>
                  <a:pt x="29273" y="1388"/>
                </a:lnTo>
                <a:lnTo>
                  <a:pt x="24601" y="0"/>
                </a:lnTo>
                <a:lnTo>
                  <a:pt x="14462" y="0"/>
                </a:lnTo>
                <a:lnTo>
                  <a:pt x="11491" y="548"/>
                </a:lnTo>
                <a:lnTo>
                  <a:pt x="9136" y="1643"/>
                </a:lnTo>
                <a:lnTo>
                  <a:pt x="6782" y="2739"/>
                </a:lnTo>
                <a:lnTo>
                  <a:pt x="4914" y="4196"/>
                </a:lnTo>
                <a:lnTo>
                  <a:pt x="3531" y="6014"/>
                </a:lnTo>
                <a:lnTo>
                  <a:pt x="2148" y="7833"/>
                </a:lnTo>
                <a:lnTo>
                  <a:pt x="1457" y="9763"/>
                </a:lnTo>
                <a:lnTo>
                  <a:pt x="1457" y="12179"/>
                </a:lnTo>
                <a:lnTo>
                  <a:pt x="8408" y="12179"/>
                </a:lnTo>
                <a:lnTo>
                  <a:pt x="8408" y="11805"/>
                </a:lnTo>
                <a:lnTo>
                  <a:pt x="9180" y="8872"/>
                </a:lnTo>
                <a:lnTo>
                  <a:pt x="12269" y="6407"/>
                </a:lnTo>
                <a:lnTo>
                  <a:pt x="14636" y="5790"/>
                </a:lnTo>
                <a:lnTo>
                  <a:pt x="21338" y="5790"/>
                </a:lnTo>
                <a:lnTo>
                  <a:pt x="24029" y="6650"/>
                </a:lnTo>
                <a:lnTo>
                  <a:pt x="25897" y="8368"/>
                </a:lnTo>
                <a:lnTo>
                  <a:pt x="27766" y="10087"/>
                </a:lnTo>
                <a:lnTo>
                  <a:pt x="28700" y="12054"/>
                </a:lnTo>
                <a:lnTo>
                  <a:pt x="28700" y="16438"/>
                </a:lnTo>
                <a:lnTo>
                  <a:pt x="28003" y="18517"/>
                </a:lnTo>
                <a:lnTo>
                  <a:pt x="26607" y="20510"/>
                </a:lnTo>
                <a:lnTo>
                  <a:pt x="25187" y="22503"/>
                </a:lnTo>
                <a:lnTo>
                  <a:pt x="21861" y="25516"/>
                </a:lnTo>
                <a:lnTo>
                  <a:pt x="16629" y="29551"/>
                </a:lnTo>
                <a:lnTo>
                  <a:pt x="12705" y="32577"/>
                </a:lnTo>
                <a:lnTo>
                  <a:pt x="8121" y="36114"/>
                </a:lnTo>
                <a:lnTo>
                  <a:pt x="4858" y="39732"/>
                </a:lnTo>
                <a:lnTo>
                  <a:pt x="2914" y="43430"/>
                </a:lnTo>
                <a:lnTo>
                  <a:pt x="971" y="47129"/>
                </a:lnTo>
                <a:lnTo>
                  <a:pt x="0" y="50547"/>
                </a:lnTo>
                <a:lnTo>
                  <a:pt x="0" y="59700"/>
                </a:lnTo>
                <a:lnTo>
                  <a:pt x="37407" y="59700"/>
                </a:lnTo>
                <a:lnTo>
                  <a:pt x="37407" y="53312"/>
                </a:lnTo>
                <a:lnTo>
                  <a:pt x="7249" y="53312"/>
                </a:lnTo>
                <a:close/>
              </a:path>
              <a:path w="167581" h="61456">
                <a:moveTo>
                  <a:pt x="51023" y="49837"/>
                </a:moveTo>
                <a:lnTo>
                  <a:pt x="51023" y="59700"/>
                </a:lnTo>
                <a:lnTo>
                  <a:pt x="60889" y="59700"/>
                </a:lnTo>
                <a:lnTo>
                  <a:pt x="60889" y="49837"/>
                </a:lnTo>
                <a:lnTo>
                  <a:pt x="51023" y="49837"/>
                </a:lnTo>
                <a:close/>
              </a:path>
              <a:path w="167581" h="61456">
                <a:moveTo>
                  <a:pt x="93688" y="55628"/>
                </a:moveTo>
                <a:lnTo>
                  <a:pt x="90623" y="55628"/>
                </a:lnTo>
                <a:lnTo>
                  <a:pt x="88113" y="55105"/>
                </a:lnTo>
                <a:lnTo>
                  <a:pt x="86157" y="54059"/>
                </a:lnTo>
                <a:lnTo>
                  <a:pt x="84202" y="53013"/>
                </a:lnTo>
                <a:lnTo>
                  <a:pt x="83224" y="51444"/>
                </a:lnTo>
                <a:lnTo>
                  <a:pt x="83224" y="48978"/>
                </a:lnTo>
                <a:lnTo>
                  <a:pt x="76273" y="48978"/>
                </a:lnTo>
                <a:lnTo>
                  <a:pt x="76273" y="52465"/>
                </a:lnTo>
                <a:lnTo>
                  <a:pt x="77606" y="55261"/>
                </a:lnTo>
                <a:lnTo>
                  <a:pt x="80271" y="57739"/>
                </a:lnTo>
                <a:lnTo>
                  <a:pt x="82937" y="60217"/>
                </a:lnTo>
                <a:lnTo>
                  <a:pt x="87173" y="61456"/>
                </a:lnTo>
                <a:lnTo>
                  <a:pt x="99629" y="61456"/>
                </a:lnTo>
                <a:lnTo>
                  <a:pt x="104594" y="59545"/>
                </a:lnTo>
                <a:lnTo>
                  <a:pt x="107870" y="55722"/>
                </a:lnTo>
                <a:lnTo>
                  <a:pt x="111146" y="51899"/>
                </a:lnTo>
                <a:lnTo>
                  <a:pt x="112784" y="47658"/>
                </a:lnTo>
                <a:lnTo>
                  <a:pt x="112784" y="39040"/>
                </a:lnTo>
                <a:lnTo>
                  <a:pt x="111613" y="35734"/>
                </a:lnTo>
                <a:lnTo>
                  <a:pt x="109271" y="33082"/>
                </a:lnTo>
                <a:lnTo>
                  <a:pt x="106929" y="30429"/>
                </a:lnTo>
                <a:lnTo>
                  <a:pt x="103404" y="28430"/>
                </a:lnTo>
                <a:lnTo>
                  <a:pt x="98695" y="27085"/>
                </a:lnTo>
                <a:lnTo>
                  <a:pt x="101710" y="26214"/>
                </a:lnTo>
                <a:lnTo>
                  <a:pt x="104020" y="25068"/>
                </a:lnTo>
                <a:lnTo>
                  <a:pt x="105627" y="23648"/>
                </a:lnTo>
                <a:lnTo>
                  <a:pt x="108449" y="20616"/>
                </a:lnTo>
                <a:lnTo>
                  <a:pt x="109271" y="18810"/>
                </a:lnTo>
                <a:lnTo>
                  <a:pt x="110093" y="17004"/>
                </a:lnTo>
                <a:lnTo>
                  <a:pt x="110504" y="15056"/>
                </a:lnTo>
                <a:lnTo>
                  <a:pt x="110504" y="9153"/>
                </a:lnTo>
                <a:lnTo>
                  <a:pt x="109084" y="6039"/>
                </a:lnTo>
                <a:lnTo>
                  <a:pt x="106244" y="3623"/>
                </a:lnTo>
                <a:lnTo>
                  <a:pt x="103404" y="1208"/>
                </a:lnTo>
                <a:lnTo>
                  <a:pt x="99156" y="0"/>
                </a:lnTo>
                <a:lnTo>
                  <a:pt x="87546" y="0"/>
                </a:lnTo>
                <a:lnTo>
                  <a:pt x="83286" y="1257"/>
                </a:lnTo>
                <a:lnTo>
                  <a:pt x="80720" y="3773"/>
                </a:lnTo>
                <a:lnTo>
                  <a:pt x="78154" y="6288"/>
                </a:lnTo>
                <a:lnTo>
                  <a:pt x="76871" y="9066"/>
                </a:lnTo>
                <a:lnTo>
                  <a:pt x="76871" y="12478"/>
                </a:lnTo>
                <a:lnTo>
                  <a:pt x="83523" y="12478"/>
                </a:lnTo>
                <a:lnTo>
                  <a:pt x="83523" y="12104"/>
                </a:lnTo>
                <a:lnTo>
                  <a:pt x="83927" y="9813"/>
                </a:lnTo>
                <a:lnTo>
                  <a:pt x="85547" y="7671"/>
                </a:lnTo>
                <a:lnTo>
                  <a:pt x="88231" y="6463"/>
                </a:lnTo>
                <a:lnTo>
                  <a:pt x="91383" y="5790"/>
                </a:lnTo>
                <a:lnTo>
                  <a:pt x="96166" y="5790"/>
                </a:lnTo>
                <a:lnTo>
                  <a:pt x="98608" y="6513"/>
                </a:lnTo>
                <a:lnTo>
                  <a:pt x="100452" y="7957"/>
                </a:lnTo>
                <a:lnTo>
                  <a:pt x="102295" y="9402"/>
                </a:lnTo>
                <a:lnTo>
                  <a:pt x="103217" y="11382"/>
                </a:lnTo>
                <a:lnTo>
                  <a:pt x="103217" y="15890"/>
                </a:lnTo>
                <a:lnTo>
                  <a:pt x="102656" y="17689"/>
                </a:lnTo>
                <a:lnTo>
                  <a:pt x="101535" y="19296"/>
                </a:lnTo>
                <a:lnTo>
                  <a:pt x="98894" y="22241"/>
                </a:lnTo>
                <a:lnTo>
                  <a:pt x="96976" y="23312"/>
                </a:lnTo>
                <a:lnTo>
                  <a:pt x="95058" y="24383"/>
                </a:lnTo>
                <a:lnTo>
                  <a:pt x="92404" y="24918"/>
                </a:lnTo>
                <a:lnTo>
                  <a:pt x="84681" y="24918"/>
                </a:lnTo>
                <a:lnTo>
                  <a:pt x="84681" y="30709"/>
                </a:lnTo>
                <a:lnTo>
                  <a:pt x="94074" y="30709"/>
                </a:lnTo>
                <a:lnTo>
                  <a:pt x="98440" y="31936"/>
                </a:lnTo>
                <a:lnTo>
                  <a:pt x="101292" y="34389"/>
                </a:lnTo>
                <a:lnTo>
                  <a:pt x="104145" y="36842"/>
                </a:lnTo>
                <a:lnTo>
                  <a:pt x="105571" y="39875"/>
                </a:lnTo>
                <a:lnTo>
                  <a:pt x="105571" y="45827"/>
                </a:lnTo>
                <a:lnTo>
                  <a:pt x="105098" y="47994"/>
                </a:lnTo>
                <a:lnTo>
                  <a:pt x="104151" y="49987"/>
                </a:lnTo>
                <a:lnTo>
                  <a:pt x="103205" y="51980"/>
                </a:lnTo>
                <a:lnTo>
                  <a:pt x="101822" y="53418"/>
                </a:lnTo>
                <a:lnTo>
                  <a:pt x="100003" y="54302"/>
                </a:lnTo>
                <a:lnTo>
                  <a:pt x="98184" y="55186"/>
                </a:lnTo>
                <a:lnTo>
                  <a:pt x="96079" y="55628"/>
                </a:lnTo>
                <a:lnTo>
                  <a:pt x="93688" y="55628"/>
                </a:lnTo>
                <a:close/>
              </a:path>
              <a:path w="167581" h="61456">
                <a:moveTo>
                  <a:pt x="135779" y="48063"/>
                </a:moveTo>
                <a:lnTo>
                  <a:pt x="133587" y="43019"/>
                </a:lnTo>
                <a:lnTo>
                  <a:pt x="134988" y="58698"/>
                </a:lnTo>
                <a:lnTo>
                  <a:pt x="140089" y="61456"/>
                </a:lnTo>
                <a:lnTo>
                  <a:pt x="137972" y="53106"/>
                </a:lnTo>
                <a:lnTo>
                  <a:pt x="135779" y="480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7638593" y="4451289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5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7631005" y="4413330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5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5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7679498" y="4461656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7702961" y="4413330"/>
            <a:ext cx="34007" cy="54226"/>
          </a:xfrm>
          <a:custGeom>
            <a:avLst/>
            <a:gdLst/>
            <a:ahLst/>
            <a:cxnLst/>
            <a:rect l="l" t="t" r="r" b="b"/>
            <a:pathLst>
              <a:path w="37408" h="61456">
                <a:moveTo>
                  <a:pt x="16916" y="37098"/>
                </a:moveTo>
                <a:lnTo>
                  <a:pt x="18685" y="36824"/>
                </a:lnTo>
                <a:lnTo>
                  <a:pt x="21973" y="35728"/>
                </a:lnTo>
                <a:lnTo>
                  <a:pt x="25281" y="33792"/>
                </a:lnTo>
                <a:lnTo>
                  <a:pt x="28613" y="31021"/>
                </a:lnTo>
                <a:lnTo>
                  <a:pt x="30307" y="28804"/>
                </a:lnTo>
                <a:lnTo>
                  <a:pt x="30345" y="35317"/>
                </a:lnTo>
                <a:lnTo>
                  <a:pt x="29672" y="39645"/>
                </a:lnTo>
                <a:lnTo>
                  <a:pt x="28327" y="43841"/>
                </a:lnTo>
                <a:lnTo>
                  <a:pt x="26981" y="48038"/>
                </a:lnTo>
                <a:lnTo>
                  <a:pt x="25156" y="51058"/>
                </a:lnTo>
                <a:lnTo>
                  <a:pt x="22852" y="52901"/>
                </a:lnTo>
                <a:lnTo>
                  <a:pt x="20547" y="54744"/>
                </a:lnTo>
                <a:lnTo>
                  <a:pt x="17850" y="55666"/>
                </a:lnTo>
                <a:lnTo>
                  <a:pt x="12145" y="55666"/>
                </a:lnTo>
                <a:lnTo>
                  <a:pt x="10189" y="55149"/>
                </a:lnTo>
                <a:lnTo>
                  <a:pt x="7598" y="53082"/>
                </a:lnTo>
                <a:lnTo>
                  <a:pt x="6951" y="50435"/>
                </a:lnTo>
                <a:lnTo>
                  <a:pt x="0" y="50435"/>
                </a:lnTo>
                <a:lnTo>
                  <a:pt x="0" y="53574"/>
                </a:lnTo>
                <a:lnTo>
                  <a:pt x="1245" y="56039"/>
                </a:lnTo>
                <a:lnTo>
                  <a:pt x="3737" y="58206"/>
                </a:lnTo>
                <a:lnTo>
                  <a:pt x="6228" y="60373"/>
                </a:lnTo>
                <a:lnTo>
                  <a:pt x="9940" y="61456"/>
                </a:lnTo>
                <a:lnTo>
                  <a:pt x="22123" y="61456"/>
                </a:lnTo>
                <a:lnTo>
                  <a:pt x="27691" y="58642"/>
                </a:lnTo>
                <a:lnTo>
                  <a:pt x="31578" y="53013"/>
                </a:lnTo>
                <a:lnTo>
                  <a:pt x="35464" y="47384"/>
                </a:lnTo>
                <a:lnTo>
                  <a:pt x="37408" y="39825"/>
                </a:lnTo>
                <a:lnTo>
                  <a:pt x="37408" y="23661"/>
                </a:lnTo>
                <a:lnTo>
                  <a:pt x="36548" y="18063"/>
                </a:lnTo>
                <a:lnTo>
                  <a:pt x="34829" y="13543"/>
                </a:lnTo>
                <a:lnTo>
                  <a:pt x="33110" y="9022"/>
                </a:lnTo>
                <a:lnTo>
                  <a:pt x="30575" y="5635"/>
                </a:lnTo>
                <a:lnTo>
                  <a:pt x="27224" y="3381"/>
                </a:lnTo>
                <a:lnTo>
                  <a:pt x="23873" y="1127"/>
                </a:lnTo>
                <a:lnTo>
                  <a:pt x="20292" y="0"/>
                </a:lnTo>
                <a:lnTo>
                  <a:pt x="13191" y="0"/>
                </a:lnTo>
                <a:lnTo>
                  <a:pt x="10158" y="815"/>
                </a:lnTo>
                <a:lnTo>
                  <a:pt x="7380" y="2447"/>
                </a:lnTo>
                <a:lnTo>
                  <a:pt x="5793" y="15267"/>
                </a:lnTo>
                <a:lnTo>
                  <a:pt x="6813" y="12110"/>
                </a:lnTo>
                <a:lnTo>
                  <a:pt x="8856" y="9582"/>
                </a:lnTo>
                <a:lnTo>
                  <a:pt x="10900" y="7054"/>
                </a:lnTo>
                <a:lnTo>
                  <a:pt x="13428" y="5790"/>
                </a:lnTo>
                <a:lnTo>
                  <a:pt x="18610" y="5790"/>
                </a:lnTo>
                <a:lnTo>
                  <a:pt x="20622" y="6320"/>
                </a:lnTo>
                <a:lnTo>
                  <a:pt x="22478" y="7378"/>
                </a:lnTo>
                <a:lnTo>
                  <a:pt x="24334" y="8437"/>
                </a:lnTo>
                <a:lnTo>
                  <a:pt x="25785" y="9999"/>
                </a:lnTo>
                <a:lnTo>
                  <a:pt x="26832" y="12067"/>
                </a:lnTo>
                <a:lnTo>
                  <a:pt x="27878" y="14134"/>
                </a:lnTo>
                <a:lnTo>
                  <a:pt x="28401" y="16301"/>
                </a:lnTo>
                <a:lnTo>
                  <a:pt x="28401" y="22029"/>
                </a:lnTo>
                <a:lnTo>
                  <a:pt x="27330" y="25018"/>
                </a:lnTo>
                <a:lnTo>
                  <a:pt x="25188" y="27534"/>
                </a:lnTo>
                <a:lnTo>
                  <a:pt x="23045" y="30049"/>
                </a:lnTo>
                <a:lnTo>
                  <a:pt x="20280" y="31307"/>
                </a:lnTo>
                <a:lnTo>
                  <a:pt x="13802" y="31307"/>
                </a:lnTo>
                <a:lnTo>
                  <a:pt x="15023" y="37098"/>
                </a:lnTo>
                <a:lnTo>
                  <a:pt x="16916" y="37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7701636" y="4415490"/>
            <a:ext cx="14982" cy="30574"/>
          </a:xfrm>
          <a:custGeom>
            <a:avLst/>
            <a:gdLst/>
            <a:ahLst/>
            <a:cxnLst/>
            <a:rect l="l" t="t" r="r" b="b"/>
            <a:pathLst>
              <a:path w="16480" h="34651">
                <a:moveTo>
                  <a:pt x="1494" y="25747"/>
                </a:moveTo>
                <a:lnTo>
                  <a:pt x="4484" y="29308"/>
                </a:lnTo>
                <a:lnTo>
                  <a:pt x="7473" y="32870"/>
                </a:lnTo>
                <a:lnTo>
                  <a:pt x="11472" y="34651"/>
                </a:lnTo>
                <a:lnTo>
                  <a:pt x="16480" y="34651"/>
                </a:lnTo>
                <a:lnTo>
                  <a:pt x="15259" y="28860"/>
                </a:lnTo>
                <a:lnTo>
                  <a:pt x="12637" y="27764"/>
                </a:lnTo>
                <a:lnTo>
                  <a:pt x="10481" y="25572"/>
                </a:lnTo>
                <a:lnTo>
                  <a:pt x="8327" y="23380"/>
                </a:lnTo>
                <a:lnTo>
                  <a:pt x="7249" y="20392"/>
                </a:lnTo>
                <a:lnTo>
                  <a:pt x="7249" y="12820"/>
                </a:lnTo>
                <a:lnTo>
                  <a:pt x="8837" y="0"/>
                </a:lnTo>
                <a:lnTo>
                  <a:pt x="6059" y="1631"/>
                </a:lnTo>
                <a:lnTo>
                  <a:pt x="3892" y="3885"/>
                </a:lnTo>
                <a:lnTo>
                  <a:pt x="2335" y="6762"/>
                </a:lnTo>
                <a:lnTo>
                  <a:pt x="778" y="9638"/>
                </a:lnTo>
                <a:lnTo>
                  <a:pt x="0" y="12858"/>
                </a:lnTo>
                <a:lnTo>
                  <a:pt x="0" y="21450"/>
                </a:lnTo>
                <a:lnTo>
                  <a:pt x="1494" y="25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7795731" y="4413330"/>
            <a:ext cx="34007" cy="54226"/>
          </a:xfrm>
          <a:custGeom>
            <a:avLst/>
            <a:gdLst/>
            <a:ahLst/>
            <a:cxnLst/>
            <a:rect l="l" t="t" r="r" b="b"/>
            <a:pathLst>
              <a:path w="37408" h="61456">
                <a:moveTo>
                  <a:pt x="16916" y="37098"/>
                </a:moveTo>
                <a:lnTo>
                  <a:pt x="18685" y="36824"/>
                </a:lnTo>
                <a:lnTo>
                  <a:pt x="21973" y="35728"/>
                </a:lnTo>
                <a:lnTo>
                  <a:pt x="25281" y="33792"/>
                </a:lnTo>
                <a:lnTo>
                  <a:pt x="28613" y="31021"/>
                </a:lnTo>
                <a:lnTo>
                  <a:pt x="30307" y="28804"/>
                </a:lnTo>
                <a:lnTo>
                  <a:pt x="30345" y="35317"/>
                </a:lnTo>
                <a:lnTo>
                  <a:pt x="29672" y="39645"/>
                </a:lnTo>
                <a:lnTo>
                  <a:pt x="28327" y="43841"/>
                </a:lnTo>
                <a:lnTo>
                  <a:pt x="26981" y="48038"/>
                </a:lnTo>
                <a:lnTo>
                  <a:pt x="25156" y="51058"/>
                </a:lnTo>
                <a:lnTo>
                  <a:pt x="22852" y="52901"/>
                </a:lnTo>
                <a:lnTo>
                  <a:pt x="20547" y="54744"/>
                </a:lnTo>
                <a:lnTo>
                  <a:pt x="17850" y="55666"/>
                </a:lnTo>
                <a:lnTo>
                  <a:pt x="12145" y="55666"/>
                </a:lnTo>
                <a:lnTo>
                  <a:pt x="10189" y="55149"/>
                </a:lnTo>
                <a:lnTo>
                  <a:pt x="7598" y="53082"/>
                </a:lnTo>
                <a:lnTo>
                  <a:pt x="6951" y="50435"/>
                </a:lnTo>
                <a:lnTo>
                  <a:pt x="0" y="50435"/>
                </a:lnTo>
                <a:lnTo>
                  <a:pt x="0" y="53574"/>
                </a:lnTo>
                <a:lnTo>
                  <a:pt x="1245" y="56039"/>
                </a:lnTo>
                <a:lnTo>
                  <a:pt x="3737" y="58206"/>
                </a:lnTo>
                <a:lnTo>
                  <a:pt x="6228" y="60373"/>
                </a:lnTo>
                <a:lnTo>
                  <a:pt x="9940" y="61456"/>
                </a:lnTo>
                <a:lnTo>
                  <a:pt x="22123" y="61456"/>
                </a:lnTo>
                <a:lnTo>
                  <a:pt x="27691" y="58642"/>
                </a:lnTo>
                <a:lnTo>
                  <a:pt x="31578" y="53013"/>
                </a:lnTo>
                <a:lnTo>
                  <a:pt x="35464" y="47384"/>
                </a:lnTo>
                <a:lnTo>
                  <a:pt x="37408" y="39825"/>
                </a:lnTo>
                <a:lnTo>
                  <a:pt x="37408" y="23661"/>
                </a:lnTo>
                <a:lnTo>
                  <a:pt x="36548" y="18063"/>
                </a:lnTo>
                <a:lnTo>
                  <a:pt x="34829" y="13543"/>
                </a:lnTo>
                <a:lnTo>
                  <a:pt x="33110" y="9022"/>
                </a:lnTo>
                <a:lnTo>
                  <a:pt x="30575" y="5635"/>
                </a:lnTo>
                <a:lnTo>
                  <a:pt x="27224" y="3381"/>
                </a:lnTo>
                <a:lnTo>
                  <a:pt x="23873" y="1127"/>
                </a:lnTo>
                <a:lnTo>
                  <a:pt x="20292" y="0"/>
                </a:lnTo>
                <a:lnTo>
                  <a:pt x="13191" y="0"/>
                </a:lnTo>
                <a:lnTo>
                  <a:pt x="10158" y="815"/>
                </a:lnTo>
                <a:lnTo>
                  <a:pt x="7380" y="2447"/>
                </a:lnTo>
                <a:lnTo>
                  <a:pt x="5793" y="15267"/>
                </a:lnTo>
                <a:lnTo>
                  <a:pt x="6813" y="12110"/>
                </a:lnTo>
                <a:lnTo>
                  <a:pt x="8856" y="9582"/>
                </a:lnTo>
                <a:lnTo>
                  <a:pt x="10900" y="7054"/>
                </a:lnTo>
                <a:lnTo>
                  <a:pt x="13428" y="5790"/>
                </a:lnTo>
                <a:lnTo>
                  <a:pt x="18610" y="5790"/>
                </a:lnTo>
                <a:lnTo>
                  <a:pt x="20622" y="6320"/>
                </a:lnTo>
                <a:lnTo>
                  <a:pt x="22478" y="7378"/>
                </a:lnTo>
                <a:lnTo>
                  <a:pt x="24334" y="8437"/>
                </a:lnTo>
                <a:lnTo>
                  <a:pt x="25785" y="9999"/>
                </a:lnTo>
                <a:lnTo>
                  <a:pt x="26832" y="12067"/>
                </a:lnTo>
                <a:lnTo>
                  <a:pt x="27878" y="14134"/>
                </a:lnTo>
                <a:lnTo>
                  <a:pt x="28401" y="16301"/>
                </a:lnTo>
                <a:lnTo>
                  <a:pt x="28401" y="22029"/>
                </a:lnTo>
                <a:lnTo>
                  <a:pt x="27330" y="25018"/>
                </a:lnTo>
                <a:lnTo>
                  <a:pt x="25188" y="27534"/>
                </a:lnTo>
                <a:lnTo>
                  <a:pt x="23045" y="30049"/>
                </a:lnTo>
                <a:lnTo>
                  <a:pt x="20280" y="31307"/>
                </a:lnTo>
                <a:lnTo>
                  <a:pt x="13802" y="31307"/>
                </a:lnTo>
                <a:lnTo>
                  <a:pt x="15023" y="37098"/>
                </a:lnTo>
                <a:lnTo>
                  <a:pt x="16916" y="37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7794406" y="4415490"/>
            <a:ext cx="14982" cy="30574"/>
          </a:xfrm>
          <a:custGeom>
            <a:avLst/>
            <a:gdLst/>
            <a:ahLst/>
            <a:cxnLst/>
            <a:rect l="l" t="t" r="r" b="b"/>
            <a:pathLst>
              <a:path w="16480" h="34651">
                <a:moveTo>
                  <a:pt x="1494" y="25747"/>
                </a:moveTo>
                <a:lnTo>
                  <a:pt x="4484" y="29308"/>
                </a:lnTo>
                <a:lnTo>
                  <a:pt x="7473" y="32870"/>
                </a:lnTo>
                <a:lnTo>
                  <a:pt x="11472" y="34651"/>
                </a:lnTo>
                <a:lnTo>
                  <a:pt x="16480" y="34651"/>
                </a:lnTo>
                <a:lnTo>
                  <a:pt x="15259" y="28860"/>
                </a:lnTo>
                <a:lnTo>
                  <a:pt x="12637" y="27764"/>
                </a:lnTo>
                <a:lnTo>
                  <a:pt x="10481" y="25572"/>
                </a:lnTo>
                <a:lnTo>
                  <a:pt x="8327" y="23380"/>
                </a:lnTo>
                <a:lnTo>
                  <a:pt x="7249" y="20392"/>
                </a:lnTo>
                <a:lnTo>
                  <a:pt x="7249" y="12820"/>
                </a:lnTo>
                <a:lnTo>
                  <a:pt x="8837" y="0"/>
                </a:lnTo>
                <a:lnTo>
                  <a:pt x="6059" y="1631"/>
                </a:lnTo>
                <a:lnTo>
                  <a:pt x="3892" y="3885"/>
                </a:lnTo>
                <a:lnTo>
                  <a:pt x="2335" y="6762"/>
                </a:lnTo>
                <a:lnTo>
                  <a:pt x="778" y="9638"/>
                </a:lnTo>
                <a:lnTo>
                  <a:pt x="0" y="12858"/>
                </a:lnTo>
                <a:lnTo>
                  <a:pt x="0" y="21450"/>
                </a:lnTo>
                <a:lnTo>
                  <a:pt x="1494" y="25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7841606" y="4413330"/>
            <a:ext cx="33192" cy="54226"/>
          </a:xfrm>
          <a:custGeom>
            <a:avLst/>
            <a:gdLst/>
            <a:ahLst/>
            <a:cxnLst/>
            <a:rect l="l" t="t" r="r" b="b"/>
            <a:pathLst>
              <a:path w="36511" h="61456">
                <a:moveTo>
                  <a:pt x="17415" y="55628"/>
                </a:moveTo>
                <a:lnTo>
                  <a:pt x="14350" y="55628"/>
                </a:lnTo>
                <a:lnTo>
                  <a:pt x="11840" y="55105"/>
                </a:lnTo>
                <a:lnTo>
                  <a:pt x="9884" y="54059"/>
                </a:lnTo>
                <a:lnTo>
                  <a:pt x="7929" y="53013"/>
                </a:lnTo>
                <a:lnTo>
                  <a:pt x="6950" y="51444"/>
                </a:lnTo>
                <a:lnTo>
                  <a:pt x="6950" y="48978"/>
                </a:lnTo>
                <a:lnTo>
                  <a:pt x="0" y="48978"/>
                </a:lnTo>
                <a:lnTo>
                  <a:pt x="0" y="52465"/>
                </a:lnTo>
                <a:lnTo>
                  <a:pt x="1333" y="55261"/>
                </a:lnTo>
                <a:lnTo>
                  <a:pt x="3998" y="57739"/>
                </a:lnTo>
                <a:lnTo>
                  <a:pt x="6664" y="60217"/>
                </a:lnTo>
                <a:lnTo>
                  <a:pt x="10900" y="61456"/>
                </a:lnTo>
                <a:lnTo>
                  <a:pt x="23356" y="61456"/>
                </a:lnTo>
                <a:lnTo>
                  <a:pt x="28320" y="59545"/>
                </a:lnTo>
                <a:lnTo>
                  <a:pt x="31597" y="55722"/>
                </a:lnTo>
                <a:lnTo>
                  <a:pt x="34872" y="51899"/>
                </a:lnTo>
                <a:lnTo>
                  <a:pt x="36511" y="47658"/>
                </a:lnTo>
                <a:lnTo>
                  <a:pt x="36511" y="39040"/>
                </a:lnTo>
                <a:lnTo>
                  <a:pt x="35340" y="35734"/>
                </a:lnTo>
                <a:lnTo>
                  <a:pt x="32998" y="33082"/>
                </a:lnTo>
                <a:lnTo>
                  <a:pt x="30656" y="30429"/>
                </a:lnTo>
                <a:lnTo>
                  <a:pt x="27131" y="28430"/>
                </a:lnTo>
                <a:lnTo>
                  <a:pt x="22422" y="27085"/>
                </a:lnTo>
                <a:lnTo>
                  <a:pt x="25437" y="26214"/>
                </a:lnTo>
                <a:lnTo>
                  <a:pt x="27747" y="25068"/>
                </a:lnTo>
                <a:lnTo>
                  <a:pt x="29354" y="23648"/>
                </a:lnTo>
                <a:lnTo>
                  <a:pt x="32176" y="20616"/>
                </a:lnTo>
                <a:lnTo>
                  <a:pt x="32998" y="18810"/>
                </a:lnTo>
                <a:lnTo>
                  <a:pt x="33820" y="17004"/>
                </a:lnTo>
                <a:lnTo>
                  <a:pt x="34231" y="15056"/>
                </a:lnTo>
                <a:lnTo>
                  <a:pt x="34231" y="9153"/>
                </a:lnTo>
                <a:lnTo>
                  <a:pt x="32811" y="6039"/>
                </a:lnTo>
                <a:lnTo>
                  <a:pt x="29971" y="3623"/>
                </a:lnTo>
                <a:lnTo>
                  <a:pt x="27131" y="1208"/>
                </a:lnTo>
                <a:lnTo>
                  <a:pt x="22883" y="0"/>
                </a:lnTo>
                <a:lnTo>
                  <a:pt x="11273" y="0"/>
                </a:lnTo>
                <a:lnTo>
                  <a:pt x="7013" y="1257"/>
                </a:lnTo>
                <a:lnTo>
                  <a:pt x="4447" y="3773"/>
                </a:lnTo>
                <a:lnTo>
                  <a:pt x="1881" y="6288"/>
                </a:lnTo>
                <a:lnTo>
                  <a:pt x="597" y="9066"/>
                </a:lnTo>
                <a:lnTo>
                  <a:pt x="597" y="12478"/>
                </a:lnTo>
                <a:lnTo>
                  <a:pt x="7250" y="12478"/>
                </a:lnTo>
                <a:lnTo>
                  <a:pt x="7250" y="12104"/>
                </a:lnTo>
                <a:lnTo>
                  <a:pt x="7654" y="9813"/>
                </a:lnTo>
                <a:lnTo>
                  <a:pt x="9274" y="7671"/>
                </a:lnTo>
                <a:lnTo>
                  <a:pt x="11958" y="6463"/>
                </a:lnTo>
                <a:lnTo>
                  <a:pt x="15110" y="5790"/>
                </a:lnTo>
                <a:lnTo>
                  <a:pt x="19893" y="5790"/>
                </a:lnTo>
                <a:lnTo>
                  <a:pt x="22335" y="6513"/>
                </a:lnTo>
                <a:lnTo>
                  <a:pt x="24178" y="7957"/>
                </a:lnTo>
                <a:lnTo>
                  <a:pt x="26022" y="9402"/>
                </a:lnTo>
                <a:lnTo>
                  <a:pt x="26944" y="11382"/>
                </a:lnTo>
                <a:lnTo>
                  <a:pt x="26944" y="15890"/>
                </a:lnTo>
                <a:lnTo>
                  <a:pt x="26383" y="17689"/>
                </a:lnTo>
                <a:lnTo>
                  <a:pt x="25262" y="19296"/>
                </a:lnTo>
                <a:lnTo>
                  <a:pt x="22621" y="22241"/>
                </a:lnTo>
                <a:lnTo>
                  <a:pt x="20703" y="23312"/>
                </a:lnTo>
                <a:lnTo>
                  <a:pt x="18784" y="24383"/>
                </a:lnTo>
                <a:lnTo>
                  <a:pt x="16131" y="24918"/>
                </a:lnTo>
                <a:lnTo>
                  <a:pt x="8408" y="24918"/>
                </a:lnTo>
                <a:lnTo>
                  <a:pt x="8408" y="30709"/>
                </a:lnTo>
                <a:lnTo>
                  <a:pt x="17800" y="30709"/>
                </a:lnTo>
                <a:lnTo>
                  <a:pt x="22167" y="31936"/>
                </a:lnTo>
                <a:lnTo>
                  <a:pt x="25019" y="34389"/>
                </a:lnTo>
                <a:lnTo>
                  <a:pt x="27872" y="36842"/>
                </a:lnTo>
                <a:lnTo>
                  <a:pt x="29298" y="39875"/>
                </a:lnTo>
                <a:lnTo>
                  <a:pt x="29298" y="45827"/>
                </a:lnTo>
                <a:lnTo>
                  <a:pt x="28825" y="47994"/>
                </a:lnTo>
                <a:lnTo>
                  <a:pt x="27878" y="49987"/>
                </a:lnTo>
                <a:lnTo>
                  <a:pt x="26932" y="51980"/>
                </a:lnTo>
                <a:lnTo>
                  <a:pt x="25549" y="53418"/>
                </a:lnTo>
                <a:lnTo>
                  <a:pt x="23730" y="54302"/>
                </a:lnTo>
                <a:lnTo>
                  <a:pt x="21911" y="55186"/>
                </a:lnTo>
                <a:lnTo>
                  <a:pt x="19806" y="55628"/>
                </a:lnTo>
                <a:lnTo>
                  <a:pt x="17415" y="556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7748156" y="4432779"/>
            <a:ext cx="18040" cy="31563"/>
          </a:xfrm>
          <a:custGeom>
            <a:avLst/>
            <a:gdLst/>
            <a:ahLst/>
            <a:cxnLst/>
            <a:rect l="l" t="t" r="r" b="b"/>
            <a:pathLst>
              <a:path w="19844" h="35771">
                <a:moveTo>
                  <a:pt x="7250" y="19240"/>
                </a:moveTo>
                <a:lnTo>
                  <a:pt x="7823" y="17123"/>
                </a:lnTo>
                <a:lnTo>
                  <a:pt x="8968" y="15055"/>
                </a:lnTo>
                <a:lnTo>
                  <a:pt x="10115" y="12988"/>
                </a:lnTo>
                <a:lnTo>
                  <a:pt x="11666" y="11407"/>
                </a:lnTo>
                <a:lnTo>
                  <a:pt x="13621" y="10311"/>
                </a:lnTo>
                <a:lnTo>
                  <a:pt x="15577" y="9215"/>
                </a:lnTo>
                <a:lnTo>
                  <a:pt x="17651" y="8667"/>
                </a:lnTo>
                <a:lnTo>
                  <a:pt x="19844" y="2876"/>
                </a:lnTo>
                <a:lnTo>
                  <a:pt x="16854" y="2876"/>
                </a:lnTo>
                <a:lnTo>
                  <a:pt x="14394" y="1917"/>
                </a:lnTo>
                <a:lnTo>
                  <a:pt x="12463" y="0"/>
                </a:lnTo>
                <a:lnTo>
                  <a:pt x="11248" y="5678"/>
                </a:lnTo>
                <a:lnTo>
                  <a:pt x="7461" y="7372"/>
                </a:lnTo>
                <a:lnTo>
                  <a:pt x="4640" y="9688"/>
                </a:lnTo>
                <a:lnTo>
                  <a:pt x="2784" y="12627"/>
                </a:lnTo>
                <a:lnTo>
                  <a:pt x="928" y="15566"/>
                </a:lnTo>
                <a:lnTo>
                  <a:pt x="0" y="18642"/>
                </a:lnTo>
                <a:lnTo>
                  <a:pt x="0" y="24869"/>
                </a:lnTo>
                <a:lnTo>
                  <a:pt x="822" y="27820"/>
                </a:lnTo>
                <a:lnTo>
                  <a:pt x="2466" y="30709"/>
                </a:lnTo>
                <a:lnTo>
                  <a:pt x="4110" y="33598"/>
                </a:lnTo>
                <a:lnTo>
                  <a:pt x="6334" y="35771"/>
                </a:lnTo>
                <a:lnTo>
                  <a:pt x="7250" y="23499"/>
                </a:lnTo>
                <a:lnTo>
                  <a:pt x="7250" y="19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7750264" y="4413330"/>
            <a:ext cx="34006" cy="54226"/>
          </a:xfrm>
          <a:custGeom>
            <a:avLst/>
            <a:gdLst/>
            <a:ahLst/>
            <a:cxnLst/>
            <a:rect l="l" t="t" r="r" b="b"/>
            <a:pathLst>
              <a:path w="37407" h="61456">
                <a:moveTo>
                  <a:pt x="27292" y="35030"/>
                </a:moveTo>
                <a:lnTo>
                  <a:pt x="28438" y="37098"/>
                </a:lnTo>
                <a:lnTo>
                  <a:pt x="29585" y="39165"/>
                </a:lnTo>
                <a:lnTo>
                  <a:pt x="30157" y="41282"/>
                </a:lnTo>
                <a:lnTo>
                  <a:pt x="30157" y="45541"/>
                </a:lnTo>
                <a:lnTo>
                  <a:pt x="29616" y="47584"/>
                </a:lnTo>
                <a:lnTo>
                  <a:pt x="28532" y="49576"/>
                </a:lnTo>
                <a:lnTo>
                  <a:pt x="27448" y="51569"/>
                </a:lnTo>
                <a:lnTo>
                  <a:pt x="25903" y="53075"/>
                </a:lnTo>
                <a:lnTo>
                  <a:pt x="23898" y="54096"/>
                </a:lnTo>
                <a:lnTo>
                  <a:pt x="21892" y="55118"/>
                </a:lnTo>
                <a:lnTo>
                  <a:pt x="19768" y="55628"/>
                </a:lnTo>
                <a:lnTo>
                  <a:pt x="15309" y="55628"/>
                </a:lnTo>
                <a:lnTo>
                  <a:pt x="13198" y="55118"/>
                </a:lnTo>
                <a:lnTo>
                  <a:pt x="11192" y="54096"/>
                </a:lnTo>
                <a:lnTo>
                  <a:pt x="9186" y="53075"/>
                </a:lnTo>
                <a:lnTo>
                  <a:pt x="7642" y="51569"/>
                </a:lnTo>
                <a:lnTo>
                  <a:pt x="6558" y="49576"/>
                </a:lnTo>
                <a:lnTo>
                  <a:pt x="5474" y="47584"/>
                </a:lnTo>
                <a:lnTo>
                  <a:pt x="4932" y="45541"/>
                </a:lnTo>
                <a:lnTo>
                  <a:pt x="4017" y="57814"/>
                </a:lnTo>
                <a:lnTo>
                  <a:pt x="6820" y="59271"/>
                </a:lnTo>
                <a:lnTo>
                  <a:pt x="9622" y="60728"/>
                </a:lnTo>
                <a:lnTo>
                  <a:pt x="13191" y="61456"/>
                </a:lnTo>
                <a:lnTo>
                  <a:pt x="21886" y="61456"/>
                </a:lnTo>
                <a:lnTo>
                  <a:pt x="25468" y="60728"/>
                </a:lnTo>
                <a:lnTo>
                  <a:pt x="28270" y="59271"/>
                </a:lnTo>
                <a:lnTo>
                  <a:pt x="31073" y="57814"/>
                </a:lnTo>
                <a:lnTo>
                  <a:pt x="33297" y="55641"/>
                </a:lnTo>
                <a:lnTo>
                  <a:pt x="34941" y="52752"/>
                </a:lnTo>
                <a:lnTo>
                  <a:pt x="36585" y="49862"/>
                </a:lnTo>
                <a:lnTo>
                  <a:pt x="37407" y="46911"/>
                </a:lnTo>
                <a:lnTo>
                  <a:pt x="37407" y="40684"/>
                </a:lnTo>
                <a:lnTo>
                  <a:pt x="36473" y="37608"/>
                </a:lnTo>
                <a:lnTo>
                  <a:pt x="34604" y="34669"/>
                </a:lnTo>
                <a:lnTo>
                  <a:pt x="32736" y="31730"/>
                </a:lnTo>
                <a:lnTo>
                  <a:pt x="29908" y="29414"/>
                </a:lnTo>
                <a:lnTo>
                  <a:pt x="26121" y="27720"/>
                </a:lnTo>
                <a:lnTo>
                  <a:pt x="29111" y="26251"/>
                </a:lnTo>
                <a:lnTo>
                  <a:pt x="31353" y="24445"/>
                </a:lnTo>
                <a:lnTo>
                  <a:pt x="32848" y="22303"/>
                </a:lnTo>
                <a:lnTo>
                  <a:pt x="34343" y="20161"/>
                </a:lnTo>
                <a:lnTo>
                  <a:pt x="35090" y="17696"/>
                </a:lnTo>
                <a:lnTo>
                  <a:pt x="35090" y="12191"/>
                </a:lnTo>
                <a:lnTo>
                  <a:pt x="34349" y="9645"/>
                </a:lnTo>
                <a:lnTo>
                  <a:pt x="32867" y="7266"/>
                </a:lnTo>
                <a:lnTo>
                  <a:pt x="31385" y="4887"/>
                </a:lnTo>
                <a:lnTo>
                  <a:pt x="29229" y="3082"/>
                </a:lnTo>
                <a:lnTo>
                  <a:pt x="26402" y="1849"/>
                </a:lnTo>
                <a:lnTo>
                  <a:pt x="23574" y="616"/>
                </a:lnTo>
                <a:lnTo>
                  <a:pt x="20616" y="0"/>
                </a:lnTo>
                <a:lnTo>
                  <a:pt x="14462" y="0"/>
                </a:lnTo>
                <a:lnTo>
                  <a:pt x="11516" y="610"/>
                </a:lnTo>
                <a:lnTo>
                  <a:pt x="8688" y="1830"/>
                </a:lnTo>
                <a:lnTo>
                  <a:pt x="5860" y="3051"/>
                </a:lnTo>
                <a:lnTo>
                  <a:pt x="3705" y="4856"/>
                </a:lnTo>
                <a:lnTo>
                  <a:pt x="2223" y="7247"/>
                </a:lnTo>
                <a:lnTo>
                  <a:pt x="741" y="9638"/>
                </a:lnTo>
                <a:lnTo>
                  <a:pt x="0" y="12191"/>
                </a:lnTo>
                <a:lnTo>
                  <a:pt x="0" y="17696"/>
                </a:lnTo>
                <a:lnTo>
                  <a:pt x="747" y="20161"/>
                </a:lnTo>
                <a:lnTo>
                  <a:pt x="2242" y="22303"/>
                </a:lnTo>
                <a:lnTo>
                  <a:pt x="3736" y="24445"/>
                </a:lnTo>
                <a:lnTo>
                  <a:pt x="5966" y="26251"/>
                </a:lnTo>
                <a:lnTo>
                  <a:pt x="8931" y="27720"/>
                </a:lnTo>
                <a:lnTo>
                  <a:pt x="10146" y="22042"/>
                </a:lnTo>
                <a:lnTo>
                  <a:pt x="8215" y="20124"/>
                </a:lnTo>
                <a:lnTo>
                  <a:pt x="7249" y="17870"/>
                </a:lnTo>
                <a:lnTo>
                  <a:pt x="7249" y="12440"/>
                </a:lnTo>
                <a:lnTo>
                  <a:pt x="8289" y="10149"/>
                </a:lnTo>
                <a:lnTo>
                  <a:pt x="10370" y="8406"/>
                </a:lnTo>
                <a:lnTo>
                  <a:pt x="12450" y="6662"/>
                </a:lnTo>
                <a:lnTo>
                  <a:pt x="14835" y="5790"/>
                </a:lnTo>
                <a:lnTo>
                  <a:pt x="20242" y="5790"/>
                </a:lnTo>
                <a:lnTo>
                  <a:pt x="22640" y="6662"/>
                </a:lnTo>
                <a:lnTo>
                  <a:pt x="24720" y="8406"/>
                </a:lnTo>
                <a:lnTo>
                  <a:pt x="26800" y="10149"/>
                </a:lnTo>
                <a:lnTo>
                  <a:pt x="27841" y="12440"/>
                </a:lnTo>
                <a:lnTo>
                  <a:pt x="27841" y="17870"/>
                </a:lnTo>
                <a:lnTo>
                  <a:pt x="26869" y="20124"/>
                </a:lnTo>
                <a:lnTo>
                  <a:pt x="24926" y="22042"/>
                </a:lnTo>
                <a:lnTo>
                  <a:pt x="22982" y="23960"/>
                </a:lnTo>
                <a:lnTo>
                  <a:pt x="20516" y="24918"/>
                </a:lnTo>
                <a:lnTo>
                  <a:pt x="17526" y="24918"/>
                </a:lnTo>
                <a:lnTo>
                  <a:pt x="15334" y="30709"/>
                </a:lnTo>
                <a:lnTo>
                  <a:pt x="19719" y="30709"/>
                </a:lnTo>
                <a:lnTo>
                  <a:pt x="21799" y="31257"/>
                </a:lnTo>
                <a:lnTo>
                  <a:pt x="23767" y="32353"/>
                </a:lnTo>
                <a:lnTo>
                  <a:pt x="25735" y="33449"/>
                </a:lnTo>
                <a:lnTo>
                  <a:pt x="27292" y="350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5211265" y="4510846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5070820" y="4542806"/>
            <a:ext cx="21097" cy="0"/>
          </a:xfrm>
          <a:custGeom>
            <a:avLst/>
            <a:gdLst/>
            <a:ahLst/>
            <a:cxnLst/>
            <a:rect l="l" t="t" r="r" b="b"/>
            <a:pathLst>
              <a:path w="23207">
                <a:moveTo>
                  <a:pt x="0" y="0"/>
                </a:moveTo>
                <a:lnTo>
                  <a:pt x="23207" y="0"/>
                </a:lnTo>
              </a:path>
            </a:pathLst>
          </a:custGeom>
          <a:ln w="70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5101656" y="4512362"/>
            <a:ext cx="16986" cy="51161"/>
          </a:xfrm>
          <a:custGeom>
            <a:avLst/>
            <a:gdLst/>
            <a:ahLst/>
            <a:cxnLst/>
            <a:rect l="l" t="t" r="r" b="b"/>
            <a:pathLst>
              <a:path w="18685" h="57982">
                <a:moveTo>
                  <a:pt x="11734" y="7210"/>
                </a:moveTo>
                <a:lnTo>
                  <a:pt x="11734" y="57982"/>
                </a:lnTo>
                <a:lnTo>
                  <a:pt x="18685" y="57982"/>
                </a:lnTo>
                <a:lnTo>
                  <a:pt x="18685" y="0"/>
                </a:lnTo>
                <a:lnTo>
                  <a:pt x="11734" y="0"/>
                </a:lnTo>
                <a:lnTo>
                  <a:pt x="0" y="5417"/>
                </a:lnTo>
                <a:lnTo>
                  <a:pt x="0" y="11880"/>
                </a:lnTo>
                <a:lnTo>
                  <a:pt x="11734" y="7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5143794" y="4559172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5166205" y="4512362"/>
            <a:ext cx="35570" cy="51161"/>
          </a:xfrm>
          <a:custGeom>
            <a:avLst/>
            <a:gdLst/>
            <a:ahLst/>
            <a:cxnLst/>
            <a:rect l="l" t="t" r="r" b="b"/>
            <a:pathLst>
              <a:path w="39127" h="57982">
                <a:moveTo>
                  <a:pt x="15060" y="57982"/>
                </a:moveTo>
                <a:lnTo>
                  <a:pt x="15060" y="52614"/>
                </a:lnTo>
                <a:lnTo>
                  <a:pt x="15402" y="49688"/>
                </a:lnTo>
                <a:lnTo>
                  <a:pt x="16088" y="46326"/>
                </a:lnTo>
                <a:lnTo>
                  <a:pt x="16773" y="42963"/>
                </a:lnTo>
                <a:lnTo>
                  <a:pt x="18890" y="38032"/>
                </a:lnTo>
                <a:lnTo>
                  <a:pt x="22441" y="31531"/>
                </a:lnTo>
                <a:lnTo>
                  <a:pt x="25991" y="25031"/>
                </a:lnTo>
                <a:lnTo>
                  <a:pt x="29448" y="19514"/>
                </a:lnTo>
                <a:lnTo>
                  <a:pt x="32811" y="14981"/>
                </a:lnTo>
                <a:lnTo>
                  <a:pt x="38155" y="7808"/>
                </a:lnTo>
                <a:lnTo>
                  <a:pt x="39127" y="6388"/>
                </a:lnTo>
                <a:lnTo>
                  <a:pt x="39127" y="0"/>
                </a:lnTo>
                <a:lnTo>
                  <a:pt x="0" y="0"/>
                </a:lnTo>
                <a:lnTo>
                  <a:pt x="0" y="6388"/>
                </a:lnTo>
                <a:lnTo>
                  <a:pt x="32101" y="6388"/>
                </a:lnTo>
                <a:lnTo>
                  <a:pt x="30793" y="8181"/>
                </a:lnTo>
                <a:lnTo>
                  <a:pt x="27405" y="12839"/>
                </a:lnTo>
                <a:lnTo>
                  <a:pt x="23263" y="18798"/>
                </a:lnTo>
                <a:lnTo>
                  <a:pt x="18367" y="26058"/>
                </a:lnTo>
                <a:lnTo>
                  <a:pt x="13472" y="33318"/>
                </a:lnTo>
                <a:lnTo>
                  <a:pt x="10445" y="39022"/>
                </a:lnTo>
                <a:lnTo>
                  <a:pt x="9286" y="43169"/>
                </a:lnTo>
                <a:lnTo>
                  <a:pt x="8128" y="47316"/>
                </a:lnTo>
                <a:lnTo>
                  <a:pt x="7548" y="51419"/>
                </a:lnTo>
                <a:lnTo>
                  <a:pt x="7548" y="57982"/>
                </a:lnTo>
                <a:lnTo>
                  <a:pt x="15060" y="579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5218852" y="4548805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5620997" y="4510846"/>
            <a:ext cx="246170" cy="54226"/>
          </a:xfrm>
          <a:custGeom>
            <a:avLst/>
            <a:gdLst/>
            <a:ahLst/>
            <a:cxnLst/>
            <a:rect l="l" t="t" r="r" b="b"/>
            <a:pathLst>
              <a:path w="270787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  <a:path w="270787" h="61456">
                <a:moveTo>
                  <a:pt x="53340" y="49837"/>
                </a:moveTo>
                <a:lnTo>
                  <a:pt x="53340" y="59700"/>
                </a:lnTo>
                <a:lnTo>
                  <a:pt x="63206" y="59700"/>
                </a:lnTo>
                <a:lnTo>
                  <a:pt x="63206" y="49837"/>
                </a:lnTo>
                <a:lnTo>
                  <a:pt x="53340" y="49837"/>
                </a:lnTo>
                <a:close/>
              </a:path>
              <a:path w="270787" h="61456">
                <a:moveTo>
                  <a:pt x="87073" y="48063"/>
                </a:moveTo>
                <a:lnTo>
                  <a:pt x="84881" y="43019"/>
                </a:lnTo>
                <a:lnTo>
                  <a:pt x="86282" y="58698"/>
                </a:lnTo>
                <a:lnTo>
                  <a:pt x="91383" y="61456"/>
                </a:lnTo>
                <a:lnTo>
                  <a:pt x="89265" y="53106"/>
                </a:lnTo>
                <a:lnTo>
                  <a:pt x="87073" y="48063"/>
                </a:lnTo>
                <a:close/>
              </a:path>
              <a:path w="270787" h="61456">
                <a:moveTo>
                  <a:pt x="76534" y="30709"/>
                </a:moveTo>
                <a:lnTo>
                  <a:pt x="76534" y="40174"/>
                </a:lnTo>
                <a:lnTo>
                  <a:pt x="78484" y="47664"/>
                </a:lnTo>
                <a:lnTo>
                  <a:pt x="82383" y="53181"/>
                </a:lnTo>
                <a:lnTo>
                  <a:pt x="86282" y="58698"/>
                </a:lnTo>
                <a:lnTo>
                  <a:pt x="84881" y="43019"/>
                </a:lnTo>
                <a:lnTo>
                  <a:pt x="83784" y="37235"/>
                </a:lnTo>
                <a:lnTo>
                  <a:pt x="83784" y="24209"/>
                </a:lnTo>
                <a:lnTo>
                  <a:pt x="84881" y="18430"/>
                </a:lnTo>
                <a:lnTo>
                  <a:pt x="87073" y="13374"/>
                </a:lnTo>
                <a:lnTo>
                  <a:pt x="89265" y="8318"/>
                </a:lnTo>
                <a:lnTo>
                  <a:pt x="92803" y="5790"/>
                </a:lnTo>
                <a:lnTo>
                  <a:pt x="102594" y="5790"/>
                </a:lnTo>
                <a:lnTo>
                  <a:pt x="106144" y="8318"/>
                </a:lnTo>
                <a:lnTo>
                  <a:pt x="108337" y="13374"/>
                </a:lnTo>
                <a:lnTo>
                  <a:pt x="110529" y="18430"/>
                </a:lnTo>
                <a:lnTo>
                  <a:pt x="111625" y="24209"/>
                </a:lnTo>
                <a:lnTo>
                  <a:pt x="111625" y="37235"/>
                </a:lnTo>
                <a:lnTo>
                  <a:pt x="110529" y="43019"/>
                </a:lnTo>
                <a:lnTo>
                  <a:pt x="108337" y="48063"/>
                </a:lnTo>
                <a:lnTo>
                  <a:pt x="106144" y="53106"/>
                </a:lnTo>
                <a:lnTo>
                  <a:pt x="102594" y="55628"/>
                </a:lnTo>
                <a:lnTo>
                  <a:pt x="92803" y="55628"/>
                </a:lnTo>
                <a:lnTo>
                  <a:pt x="89265" y="53106"/>
                </a:lnTo>
                <a:lnTo>
                  <a:pt x="91383" y="61456"/>
                </a:lnTo>
                <a:lnTo>
                  <a:pt x="104014" y="61456"/>
                </a:lnTo>
                <a:lnTo>
                  <a:pt x="109128" y="58698"/>
                </a:lnTo>
                <a:lnTo>
                  <a:pt x="113027" y="53181"/>
                </a:lnTo>
                <a:lnTo>
                  <a:pt x="116926" y="47664"/>
                </a:lnTo>
                <a:lnTo>
                  <a:pt x="118875" y="40174"/>
                </a:lnTo>
                <a:lnTo>
                  <a:pt x="118875" y="21245"/>
                </a:lnTo>
                <a:lnTo>
                  <a:pt x="116926" y="13761"/>
                </a:lnTo>
                <a:lnTo>
                  <a:pt x="113027" y="8256"/>
                </a:lnTo>
                <a:lnTo>
                  <a:pt x="109128" y="2752"/>
                </a:lnTo>
                <a:lnTo>
                  <a:pt x="104014" y="0"/>
                </a:lnTo>
                <a:lnTo>
                  <a:pt x="91383" y="0"/>
                </a:lnTo>
                <a:lnTo>
                  <a:pt x="86282" y="2752"/>
                </a:lnTo>
                <a:lnTo>
                  <a:pt x="82383" y="8256"/>
                </a:lnTo>
                <a:lnTo>
                  <a:pt x="78484" y="13761"/>
                </a:lnTo>
                <a:lnTo>
                  <a:pt x="76534" y="21245"/>
                </a:lnTo>
                <a:lnTo>
                  <a:pt x="76534" y="30709"/>
                </a:lnTo>
                <a:close/>
              </a:path>
              <a:path w="270787" h="61456">
                <a:moveTo>
                  <a:pt x="127296" y="42029"/>
                </a:moveTo>
                <a:lnTo>
                  <a:pt x="155137" y="42029"/>
                </a:lnTo>
                <a:lnTo>
                  <a:pt x="134957" y="36239"/>
                </a:lnTo>
                <a:lnTo>
                  <a:pt x="155137" y="10909"/>
                </a:lnTo>
                <a:lnTo>
                  <a:pt x="155137" y="36239"/>
                </a:lnTo>
                <a:lnTo>
                  <a:pt x="134957" y="36239"/>
                </a:lnTo>
                <a:lnTo>
                  <a:pt x="155137" y="42029"/>
                </a:lnTo>
                <a:lnTo>
                  <a:pt x="155137" y="59700"/>
                </a:lnTo>
                <a:lnTo>
                  <a:pt x="162088" y="59700"/>
                </a:lnTo>
                <a:lnTo>
                  <a:pt x="162088" y="42029"/>
                </a:lnTo>
                <a:lnTo>
                  <a:pt x="170198" y="42029"/>
                </a:lnTo>
                <a:lnTo>
                  <a:pt x="170198" y="36239"/>
                </a:lnTo>
                <a:lnTo>
                  <a:pt x="162088" y="36239"/>
                </a:lnTo>
                <a:lnTo>
                  <a:pt x="162088" y="1718"/>
                </a:lnTo>
                <a:lnTo>
                  <a:pt x="155137" y="1718"/>
                </a:lnTo>
                <a:lnTo>
                  <a:pt x="127296" y="36239"/>
                </a:lnTo>
                <a:lnTo>
                  <a:pt x="127296" y="42029"/>
                </a:lnTo>
                <a:close/>
              </a:path>
              <a:path w="270787" h="61456">
                <a:moveTo>
                  <a:pt x="178319" y="42029"/>
                </a:moveTo>
                <a:lnTo>
                  <a:pt x="206161" y="42029"/>
                </a:lnTo>
                <a:lnTo>
                  <a:pt x="185980" y="36239"/>
                </a:lnTo>
                <a:lnTo>
                  <a:pt x="206161" y="10909"/>
                </a:lnTo>
                <a:lnTo>
                  <a:pt x="206161" y="36239"/>
                </a:lnTo>
                <a:lnTo>
                  <a:pt x="185980" y="36239"/>
                </a:lnTo>
                <a:lnTo>
                  <a:pt x="206161" y="42029"/>
                </a:lnTo>
                <a:lnTo>
                  <a:pt x="206161" y="59700"/>
                </a:lnTo>
                <a:lnTo>
                  <a:pt x="213111" y="59700"/>
                </a:lnTo>
                <a:lnTo>
                  <a:pt x="213111" y="42029"/>
                </a:lnTo>
                <a:lnTo>
                  <a:pt x="221221" y="42029"/>
                </a:lnTo>
                <a:lnTo>
                  <a:pt x="221221" y="36239"/>
                </a:lnTo>
                <a:lnTo>
                  <a:pt x="213111" y="36239"/>
                </a:lnTo>
                <a:lnTo>
                  <a:pt x="213111" y="1718"/>
                </a:lnTo>
                <a:lnTo>
                  <a:pt x="206161" y="1718"/>
                </a:lnTo>
                <a:lnTo>
                  <a:pt x="178319" y="36239"/>
                </a:lnTo>
                <a:lnTo>
                  <a:pt x="178319" y="42029"/>
                </a:lnTo>
                <a:close/>
              </a:path>
              <a:path w="270787" h="61456">
                <a:moveTo>
                  <a:pt x="264726" y="57378"/>
                </a:moveTo>
                <a:lnTo>
                  <a:pt x="266894" y="55118"/>
                </a:lnTo>
                <a:lnTo>
                  <a:pt x="268451" y="52228"/>
                </a:lnTo>
                <a:lnTo>
                  <a:pt x="270008" y="49339"/>
                </a:lnTo>
                <a:lnTo>
                  <a:pt x="270787" y="46126"/>
                </a:lnTo>
                <a:lnTo>
                  <a:pt x="270787" y="37534"/>
                </a:lnTo>
                <a:lnTo>
                  <a:pt x="269286" y="33231"/>
                </a:lnTo>
                <a:lnTo>
                  <a:pt x="266284" y="29682"/>
                </a:lnTo>
                <a:lnTo>
                  <a:pt x="263282" y="26133"/>
                </a:lnTo>
                <a:lnTo>
                  <a:pt x="259289" y="24358"/>
                </a:lnTo>
                <a:lnTo>
                  <a:pt x="252388" y="24358"/>
                </a:lnTo>
                <a:lnTo>
                  <a:pt x="250607" y="24626"/>
                </a:lnTo>
                <a:lnTo>
                  <a:pt x="247318" y="25697"/>
                </a:lnTo>
                <a:lnTo>
                  <a:pt x="244029" y="27646"/>
                </a:lnTo>
                <a:lnTo>
                  <a:pt x="240716" y="30435"/>
                </a:lnTo>
                <a:lnTo>
                  <a:pt x="239022" y="32652"/>
                </a:lnTo>
                <a:lnTo>
                  <a:pt x="238984" y="26139"/>
                </a:lnTo>
                <a:lnTo>
                  <a:pt x="239651" y="21811"/>
                </a:lnTo>
                <a:lnTo>
                  <a:pt x="240984" y="17615"/>
                </a:lnTo>
                <a:lnTo>
                  <a:pt x="242317" y="13418"/>
                </a:lnTo>
                <a:lnTo>
                  <a:pt x="244142" y="10398"/>
                </a:lnTo>
                <a:lnTo>
                  <a:pt x="246459" y="8555"/>
                </a:lnTo>
                <a:lnTo>
                  <a:pt x="248775" y="6712"/>
                </a:lnTo>
                <a:lnTo>
                  <a:pt x="251466" y="5790"/>
                </a:lnTo>
                <a:lnTo>
                  <a:pt x="257147" y="5790"/>
                </a:lnTo>
                <a:lnTo>
                  <a:pt x="259108" y="6301"/>
                </a:lnTo>
                <a:lnTo>
                  <a:pt x="261724" y="8343"/>
                </a:lnTo>
                <a:lnTo>
                  <a:pt x="262378" y="11021"/>
                </a:lnTo>
                <a:lnTo>
                  <a:pt x="269329" y="11021"/>
                </a:lnTo>
                <a:lnTo>
                  <a:pt x="269329" y="7883"/>
                </a:lnTo>
                <a:lnTo>
                  <a:pt x="268077" y="5417"/>
                </a:lnTo>
                <a:lnTo>
                  <a:pt x="265573" y="3250"/>
                </a:lnTo>
                <a:lnTo>
                  <a:pt x="263070" y="1083"/>
                </a:lnTo>
                <a:lnTo>
                  <a:pt x="259351" y="0"/>
                </a:lnTo>
                <a:lnTo>
                  <a:pt x="247169" y="0"/>
                </a:lnTo>
                <a:lnTo>
                  <a:pt x="241606" y="2814"/>
                </a:lnTo>
                <a:lnTo>
                  <a:pt x="237733" y="8443"/>
                </a:lnTo>
                <a:lnTo>
                  <a:pt x="233858" y="14072"/>
                </a:lnTo>
                <a:lnTo>
                  <a:pt x="231921" y="21618"/>
                </a:lnTo>
                <a:lnTo>
                  <a:pt x="231921" y="37758"/>
                </a:lnTo>
                <a:lnTo>
                  <a:pt x="232781" y="43362"/>
                </a:lnTo>
                <a:lnTo>
                  <a:pt x="234500" y="47895"/>
                </a:lnTo>
                <a:lnTo>
                  <a:pt x="236219" y="52428"/>
                </a:lnTo>
                <a:lnTo>
                  <a:pt x="238754" y="55821"/>
                </a:lnTo>
                <a:lnTo>
                  <a:pt x="242105" y="58075"/>
                </a:lnTo>
                <a:lnTo>
                  <a:pt x="245456" y="60329"/>
                </a:lnTo>
                <a:lnTo>
                  <a:pt x="244989" y="52982"/>
                </a:lnTo>
                <a:lnTo>
                  <a:pt x="243537" y="51425"/>
                </a:lnTo>
                <a:lnTo>
                  <a:pt x="242478" y="49371"/>
                </a:lnTo>
                <a:lnTo>
                  <a:pt x="241420" y="47316"/>
                </a:lnTo>
                <a:lnTo>
                  <a:pt x="240890" y="45143"/>
                </a:lnTo>
                <a:lnTo>
                  <a:pt x="240890" y="39389"/>
                </a:lnTo>
                <a:lnTo>
                  <a:pt x="241962" y="36407"/>
                </a:lnTo>
                <a:lnTo>
                  <a:pt x="244104" y="33904"/>
                </a:lnTo>
                <a:lnTo>
                  <a:pt x="246247" y="31400"/>
                </a:lnTo>
                <a:lnTo>
                  <a:pt x="249025" y="30149"/>
                </a:lnTo>
                <a:lnTo>
                  <a:pt x="255527" y="30149"/>
                </a:lnTo>
                <a:lnTo>
                  <a:pt x="258149" y="31245"/>
                </a:lnTo>
                <a:lnTo>
                  <a:pt x="260304" y="33436"/>
                </a:lnTo>
                <a:lnTo>
                  <a:pt x="262459" y="35628"/>
                </a:lnTo>
                <a:lnTo>
                  <a:pt x="263537" y="38605"/>
                </a:lnTo>
                <a:lnTo>
                  <a:pt x="263537" y="46151"/>
                </a:lnTo>
                <a:lnTo>
                  <a:pt x="262515" y="49308"/>
                </a:lnTo>
                <a:lnTo>
                  <a:pt x="260472" y="51836"/>
                </a:lnTo>
                <a:lnTo>
                  <a:pt x="258430" y="54364"/>
                </a:lnTo>
                <a:lnTo>
                  <a:pt x="255888" y="55628"/>
                </a:lnTo>
                <a:lnTo>
                  <a:pt x="256137" y="61456"/>
                </a:lnTo>
                <a:lnTo>
                  <a:pt x="259171" y="60641"/>
                </a:lnTo>
                <a:lnTo>
                  <a:pt x="261949" y="59009"/>
                </a:lnTo>
                <a:lnTo>
                  <a:pt x="264726" y="57378"/>
                </a:lnTo>
                <a:close/>
              </a:path>
              <a:path w="270787" h="61456">
                <a:moveTo>
                  <a:pt x="248676" y="55099"/>
                </a:moveTo>
                <a:lnTo>
                  <a:pt x="246832" y="54041"/>
                </a:lnTo>
                <a:lnTo>
                  <a:pt x="244989" y="52982"/>
                </a:lnTo>
                <a:lnTo>
                  <a:pt x="245456" y="60329"/>
                </a:lnTo>
                <a:lnTo>
                  <a:pt x="249037" y="61456"/>
                </a:lnTo>
                <a:lnTo>
                  <a:pt x="256137" y="61456"/>
                </a:lnTo>
                <a:lnTo>
                  <a:pt x="255888" y="55628"/>
                </a:lnTo>
                <a:lnTo>
                  <a:pt x="250681" y="55628"/>
                </a:lnTo>
                <a:lnTo>
                  <a:pt x="248676" y="55099"/>
                </a:lnTo>
                <a:close/>
              </a:path>
              <a:path w="270787" h="61456">
                <a:moveTo>
                  <a:pt x="10538" y="48063"/>
                </a:moveTo>
                <a:lnTo>
                  <a:pt x="8346" y="43019"/>
                </a:lnTo>
                <a:lnTo>
                  <a:pt x="9747" y="58698"/>
                </a:lnTo>
                <a:lnTo>
                  <a:pt x="14848" y="61456"/>
                </a:lnTo>
                <a:lnTo>
                  <a:pt x="12730" y="53106"/>
                </a:lnTo>
                <a:lnTo>
                  <a:pt x="10538" y="480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6100306" y="4510846"/>
            <a:ext cx="154453" cy="54226"/>
          </a:xfrm>
          <a:custGeom>
            <a:avLst/>
            <a:gdLst/>
            <a:ahLst/>
            <a:cxnLst/>
            <a:rect l="l" t="t" r="r" b="b"/>
            <a:pathLst>
              <a:path w="169898" h="61456">
                <a:moveTo>
                  <a:pt x="10538" y="48063"/>
                </a:moveTo>
                <a:lnTo>
                  <a:pt x="8346" y="43019"/>
                </a:lnTo>
                <a:lnTo>
                  <a:pt x="9747" y="58698"/>
                </a:lnTo>
                <a:lnTo>
                  <a:pt x="14848" y="61456"/>
                </a:lnTo>
                <a:lnTo>
                  <a:pt x="12730" y="53106"/>
                </a:lnTo>
                <a:lnTo>
                  <a:pt x="10538" y="48063"/>
                </a:lnTo>
                <a:close/>
              </a:path>
              <a:path w="169898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  <a:path w="169898" h="61456">
                <a:moveTo>
                  <a:pt x="53340" y="49837"/>
                </a:moveTo>
                <a:lnTo>
                  <a:pt x="53340" y="59700"/>
                </a:lnTo>
                <a:lnTo>
                  <a:pt x="63206" y="59700"/>
                </a:lnTo>
                <a:lnTo>
                  <a:pt x="63206" y="49837"/>
                </a:lnTo>
                <a:lnTo>
                  <a:pt x="53340" y="49837"/>
                </a:lnTo>
                <a:close/>
              </a:path>
              <a:path w="169898" h="61456">
                <a:moveTo>
                  <a:pt x="96005" y="55628"/>
                </a:moveTo>
                <a:lnTo>
                  <a:pt x="92940" y="55628"/>
                </a:lnTo>
                <a:lnTo>
                  <a:pt x="90430" y="55105"/>
                </a:lnTo>
                <a:lnTo>
                  <a:pt x="88474" y="54059"/>
                </a:lnTo>
                <a:lnTo>
                  <a:pt x="86519" y="53013"/>
                </a:lnTo>
                <a:lnTo>
                  <a:pt x="85541" y="51444"/>
                </a:lnTo>
                <a:lnTo>
                  <a:pt x="85541" y="48978"/>
                </a:lnTo>
                <a:lnTo>
                  <a:pt x="78590" y="48978"/>
                </a:lnTo>
                <a:lnTo>
                  <a:pt x="78590" y="52465"/>
                </a:lnTo>
                <a:lnTo>
                  <a:pt x="79923" y="55261"/>
                </a:lnTo>
                <a:lnTo>
                  <a:pt x="82588" y="57739"/>
                </a:lnTo>
                <a:lnTo>
                  <a:pt x="85254" y="60217"/>
                </a:lnTo>
                <a:lnTo>
                  <a:pt x="89490" y="61456"/>
                </a:lnTo>
                <a:lnTo>
                  <a:pt x="101946" y="61456"/>
                </a:lnTo>
                <a:lnTo>
                  <a:pt x="106911" y="59545"/>
                </a:lnTo>
                <a:lnTo>
                  <a:pt x="110187" y="55722"/>
                </a:lnTo>
                <a:lnTo>
                  <a:pt x="113463" y="51899"/>
                </a:lnTo>
                <a:lnTo>
                  <a:pt x="115101" y="47658"/>
                </a:lnTo>
                <a:lnTo>
                  <a:pt x="115101" y="39040"/>
                </a:lnTo>
                <a:lnTo>
                  <a:pt x="113930" y="35734"/>
                </a:lnTo>
                <a:lnTo>
                  <a:pt x="111588" y="33082"/>
                </a:lnTo>
                <a:lnTo>
                  <a:pt x="109246" y="30429"/>
                </a:lnTo>
                <a:lnTo>
                  <a:pt x="105721" y="28430"/>
                </a:lnTo>
                <a:lnTo>
                  <a:pt x="101012" y="27085"/>
                </a:lnTo>
                <a:lnTo>
                  <a:pt x="104027" y="26214"/>
                </a:lnTo>
                <a:lnTo>
                  <a:pt x="106337" y="25068"/>
                </a:lnTo>
                <a:lnTo>
                  <a:pt x="107944" y="23648"/>
                </a:lnTo>
                <a:lnTo>
                  <a:pt x="110766" y="20616"/>
                </a:lnTo>
                <a:lnTo>
                  <a:pt x="111588" y="18810"/>
                </a:lnTo>
                <a:lnTo>
                  <a:pt x="112410" y="17004"/>
                </a:lnTo>
                <a:lnTo>
                  <a:pt x="112821" y="15056"/>
                </a:lnTo>
                <a:lnTo>
                  <a:pt x="112821" y="9153"/>
                </a:lnTo>
                <a:lnTo>
                  <a:pt x="111401" y="6039"/>
                </a:lnTo>
                <a:lnTo>
                  <a:pt x="108561" y="3623"/>
                </a:lnTo>
                <a:lnTo>
                  <a:pt x="105721" y="1208"/>
                </a:lnTo>
                <a:lnTo>
                  <a:pt x="101473" y="0"/>
                </a:lnTo>
                <a:lnTo>
                  <a:pt x="89863" y="0"/>
                </a:lnTo>
                <a:lnTo>
                  <a:pt x="85603" y="1257"/>
                </a:lnTo>
                <a:lnTo>
                  <a:pt x="83037" y="3773"/>
                </a:lnTo>
                <a:lnTo>
                  <a:pt x="80471" y="6288"/>
                </a:lnTo>
                <a:lnTo>
                  <a:pt x="79188" y="9066"/>
                </a:lnTo>
                <a:lnTo>
                  <a:pt x="79188" y="12478"/>
                </a:lnTo>
                <a:lnTo>
                  <a:pt x="85840" y="12478"/>
                </a:lnTo>
                <a:lnTo>
                  <a:pt x="85840" y="12104"/>
                </a:lnTo>
                <a:lnTo>
                  <a:pt x="86245" y="9813"/>
                </a:lnTo>
                <a:lnTo>
                  <a:pt x="87864" y="7671"/>
                </a:lnTo>
                <a:lnTo>
                  <a:pt x="90548" y="6463"/>
                </a:lnTo>
                <a:lnTo>
                  <a:pt x="93700" y="5790"/>
                </a:lnTo>
                <a:lnTo>
                  <a:pt x="98483" y="5790"/>
                </a:lnTo>
                <a:lnTo>
                  <a:pt x="100925" y="6513"/>
                </a:lnTo>
                <a:lnTo>
                  <a:pt x="102769" y="7957"/>
                </a:lnTo>
                <a:lnTo>
                  <a:pt x="104612" y="9402"/>
                </a:lnTo>
                <a:lnTo>
                  <a:pt x="105534" y="11382"/>
                </a:lnTo>
                <a:lnTo>
                  <a:pt x="105534" y="15890"/>
                </a:lnTo>
                <a:lnTo>
                  <a:pt x="104973" y="17689"/>
                </a:lnTo>
                <a:lnTo>
                  <a:pt x="103852" y="19296"/>
                </a:lnTo>
                <a:lnTo>
                  <a:pt x="101211" y="22241"/>
                </a:lnTo>
                <a:lnTo>
                  <a:pt x="99293" y="23312"/>
                </a:lnTo>
                <a:lnTo>
                  <a:pt x="97375" y="24383"/>
                </a:lnTo>
                <a:lnTo>
                  <a:pt x="94721" y="24918"/>
                </a:lnTo>
                <a:lnTo>
                  <a:pt x="86998" y="24918"/>
                </a:lnTo>
                <a:lnTo>
                  <a:pt x="86998" y="30709"/>
                </a:lnTo>
                <a:lnTo>
                  <a:pt x="96391" y="30709"/>
                </a:lnTo>
                <a:lnTo>
                  <a:pt x="100757" y="31936"/>
                </a:lnTo>
                <a:lnTo>
                  <a:pt x="103609" y="34389"/>
                </a:lnTo>
                <a:lnTo>
                  <a:pt x="106462" y="36842"/>
                </a:lnTo>
                <a:lnTo>
                  <a:pt x="107888" y="39875"/>
                </a:lnTo>
                <a:lnTo>
                  <a:pt x="107888" y="45827"/>
                </a:lnTo>
                <a:lnTo>
                  <a:pt x="107415" y="47994"/>
                </a:lnTo>
                <a:lnTo>
                  <a:pt x="106468" y="49987"/>
                </a:lnTo>
                <a:lnTo>
                  <a:pt x="105522" y="51980"/>
                </a:lnTo>
                <a:lnTo>
                  <a:pt x="104139" y="53418"/>
                </a:lnTo>
                <a:lnTo>
                  <a:pt x="102320" y="54302"/>
                </a:lnTo>
                <a:lnTo>
                  <a:pt x="100501" y="55186"/>
                </a:lnTo>
                <a:lnTo>
                  <a:pt x="98396" y="55628"/>
                </a:lnTo>
                <a:lnTo>
                  <a:pt x="96005" y="55628"/>
                </a:lnTo>
                <a:close/>
              </a:path>
              <a:path w="169898" h="61456">
                <a:moveTo>
                  <a:pt x="138096" y="48063"/>
                </a:moveTo>
                <a:lnTo>
                  <a:pt x="135904" y="43019"/>
                </a:lnTo>
                <a:lnTo>
                  <a:pt x="137305" y="58698"/>
                </a:lnTo>
                <a:lnTo>
                  <a:pt x="142406" y="61456"/>
                </a:lnTo>
                <a:lnTo>
                  <a:pt x="140289" y="53106"/>
                </a:lnTo>
                <a:lnTo>
                  <a:pt x="138096" y="48063"/>
                </a:lnTo>
                <a:close/>
              </a:path>
              <a:path w="169898" h="61456">
                <a:moveTo>
                  <a:pt x="127558" y="30709"/>
                </a:moveTo>
                <a:lnTo>
                  <a:pt x="127558" y="40174"/>
                </a:lnTo>
                <a:lnTo>
                  <a:pt x="129507" y="47664"/>
                </a:lnTo>
                <a:lnTo>
                  <a:pt x="133406" y="53181"/>
                </a:lnTo>
                <a:lnTo>
                  <a:pt x="137305" y="58698"/>
                </a:lnTo>
                <a:lnTo>
                  <a:pt x="135904" y="43019"/>
                </a:lnTo>
                <a:lnTo>
                  <a:pt x="134808" y="37235"/>
                </a:lnTo>
                <a:lnTo>
                  <a:pt x="134808" y="24209"/>
                </a:lnTo>
                <a:lnTo>
                  <a:pt x="135904" y="18430"/>
                </a:lnTo>
                <a:lnTo>
                  <a:pt x="138096" y="13374"/>
                </a:lnTo>
                <a:lnTo>
                  <a:pt x="140289" y="8318"/>
                </a:lnTo>
                <a:lnTo>
                  <a:pt x="143826" y="5790"/>
                </a:lnTo>
                <a:lnTo>
                  <a:pt x="153617" y="5790"/>
                </a:lnTo>
                <a:lnTo>
                  <a:pt x="157168" y="8318"/>
                </a:lnTo>
                <a:lnTo>
                  <a:pt x="159360" y="13374"/>
                </a:lnTo>
                <a:lnTo>
                  <a:pt x="161552" y="18430"/>
                </a:lnTo>
                <a:lnTo>
                  <a:pt x="162649" y="24209"/>
                </a:lnTo>
                <a:lnTo>
                  <a:pt x="162649" y="37235"/>
                </a:lnTo>
                <a:lnTo>
                  <a:pt x="161552" y="43019"/>
                </a:lnTo>
                <a:lnTo>
                  <a:pt x="159360" y="48063"/>
                </a:lnTo>
                <a:lnTo>
                  <a:pt x="157168" y="53106"/>
                </a:lnTo>
                <a:lnTo>
                  <a:pt x="153617" y="55628"/>
                </a:lnTo>
                <a:lnTo>
                  <a:pt x="143826" y="55628"/>
                </a:lnTo>
                <a:lnTo>
                  <a:pt x="140289" y="53106"/>
                </a:lnTo>
                <a:lnTo>
                  <a:pt x="142406" y="61456"/>
                </a:lnTo>
                <a:lnTo>
                  <a:pt x="155037" y="61456"/>
                </a:lnTo>
                <a:lnTo>
                  <a:pt x="160151" y="58698"/>
                </a:lnTo>
                <a:lnTo>
                  <a:pt x="164050" y="53181"/>
                </a:lnTo>
                <a:lnTo>
                  <a:pt x="167949" y="47664"/>
                </a:lnTo>
                <a:lnTo>
                  <a:pt x="169898" y="40174"/>
                </a:lnTo>
                <a:lnTo>
                  <a:pt x="169898" y="21245"/>
                </a:lnTo>
                <a:lnTo>
                  <a:pt x="167949" y="13761"/>
                </a:lnTo>
                <a:lnTo>
                  <a:pt x="164050" y="8256"/>
                </a:lnTo>
                <a:lnTo>
                  <a:pt x="160151" y="2752"/>
                </a:lnTo>
                <a:lnTo>
                  <a:pt x="155037" y="0"/>
                </a:lnTo>
                <a:lnTo>
                  <a:pt x="142406" y="0"/>
                </a:lnTo>
                <a:lnTo>
                  <a:pt x="137305" y="2752"/>
                </a:lnTo>
                <a:lnTo>
                  <a:pt x="133406" y="8256"/>
                </a:lnTo>
                <a:lnTo>
                  <a:pt x="129507" y="13761"/>
                </a:lnTo>
                <a:lnTo>
                  <a:pt x="127558" y="21245"/>
                </a:lnTo>
                <a:lnTo>
                  <a:pt x="127558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6748317" y="4512362"/>
            <a:ext cx="16986" cy="51161"/>
          </a:xfrm>
          <a:custGeom>
            <a:avLst/>
            <a:gdLst/>
            <a:ahLst/>
            <a:cxnLst/>
            <a:rect l="l" t="t" r="r" b="b"/>
            <a:pathLst>
              <a:path w="18685" h="57982">
                <a:moveTo>
                  <a:pt x="11734" y="7210"/>
                </a:moveTo>
                <a:lnTo>
                  <a:pt x="11734" y="57982"/>
                </a:lnTo>
                <a:lnTo>
                  <a:pt x="18685" y="57982"/>
                </a:lnTo>
                <a:lnTo>
                  <a:pt x="18685" y="0"/>
                </a:lnTo>
                <a:lnTo>
                  <a:pt x="11734" y="0"/>
                </a:lnTo>
                <a:lnTo>
                  <a:pt x="0" y="5417"/>
                </a:lnTo>
                <a:lnTo>
                  <a:pt x="0" y="11880"/>
                </a:lnTo>
                <a:lnTo>
                  <a:pt x="11734" y="7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6789673" y="4512362"/>
            <a:ext cx="35570" cy="51161"/>
          </a:xfrm>
          <a:custGeom>
            <a:avLst/>
            <a:gdLst/>
            <a:ahLst/>
            <a:cxnLst/>
            <a:rect l="l" t="t" r="r" b="b"/>
            <a:pathLst>
              <a:path w="39127" h="57982">
                <a:moveTo>
                  <a:pt x="15060" y="57982"/>
                </a:moveTo>
                <a:lnTo>
                  <a:pt x="15060" y="52614"/>
                </a:lnTo>
                <a:lnTo>
                  <a:pt x="15402" y="49688"/>
                </a:lnTo>
                <a:lnTo>
                  <a:pt x="16088" y="46326"/>
                </a:lnTo>
                <a:lnTo>
                  <a:pt x="16773" y="42963"/>
                </a:lnTo>
                <a:lnTo>
                  <a:pt x="18890" y="38032"/>
                </a:lnTo>
                <a:lnTo>
                  <a:pt x="22441" y="31531"/>
                </a:lnTo>
                <a:lnTo>
                  <a:pt x="25991" y="25031"/>
                </a:lnTo>
                <a:lnTo>
                  <a:pt x="29447" y="19514"/>
                </a:lnTo>
                <a:lnTo>
                  <a:pt x="32811" y="14981"/>
                </a:lnTo>
                <a:lnTo>
                  <a:pt x="38155" y="7808"/>
                </a:lnTo>
                <a:lnTo>
                  <a:pt x="39127" y="6388"/>
                </a:lnTo>
                <a:lnTo>
                  <a:pt x="39127" y="0"/>
                </a:lnTo>
                <a:lnTo>
                  <a:pt x="0" y="0"/>
                </a:lnTo>
                <a:lnTo>
                  <a:pt x="0" y="6388"/>
                </a:lnTo>
                <a:lnTo>
                  <a:pt x="32101" y="6388"/>
                </a:lnTo>
                <a:lnTo>
                  <a:pt x="30793" y="8181"/>
                </a:lnTo>
                <a:lnTo>
                  <a:pt x="27404" y="12839"/>
                </a:lnTo>
                <a:lnTo>
                  <a:pt x="23263" y="18798"/>
                </a:lnTo>
                <a:lnTo>
                  <a:pt x="18367" y="26058"/>
                </a:lnTo>
                <a:lnTo>
                  <a:pt x="13472" y="33318"/>
                </a:lnTo>
                <a:lnTo>
                  <a:pt x="10444" y="39022"/>
                </a:lnTo>
                <a:lnTo>
                  <a:pt x="9286" y="43169"/>
                </a:lnTo>
                <a:lnTo>
                  <a:pt x="8128" y="47316"/>
                </a:lnTo>
                <a:lnTo>
                  <a:pt x="7548" y="51419"/>
                </a:lnTo>
                <a:lnTo>
                  <a:pt x="7548" y="57982"/>
                </a:lnTo>
                <a:lnTo>
                  <a:pt x="15060" y="579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6837111" y="4510846"/>
            <a:ext cx="34007" cy="54226"/>
          </a:xfrm>
          <a:custGeom>
            <a:avLst/>
            <a:gdLst/>
            <a:ahLst/>
            <a:cxnLst/>
            <a:rect l="l" t="t" r="r" b="b"/>
            <a:pathLst>
              <a:path w="37408" h="61456">
                <a:moveTo>
                  <a:pt x="16916" y="37098"/>
                </a:moveTo>
                <a:lnTo>
                  <a:pt x="18685" y="36824"/>
                </a:lnTo>
                <a:lnTo>
                  <a:pt x="21973" y="35728"/>
                </a:lnTo>
                <a:lnTo>
                  <a:pt x="25281" y="33792"/>
                </a:lnTo>
                <a:lnTo>
                  <a:pt x="28613" y="31021"/>
                </a:lnTo>
                <a:lnTo>
                  <a:pt x="30307" y="28804"/>
                </a:lnTo>
                <a:lnTo>
                  <a:pt x="30344" y="35317"/>
                </a:lnTo>
                <a:lnTo>
                  <a:pt x="29672" y="39645"/>
                </a:lnTo>
                <a:lnTo>
                  <a:pt x="28327" y="43841"/>
                </a:lnTo>
                <a:lnTo>
                  <a:pt x="26981" y="48038"/>
                </a:lnTo>
                <a:lnTo>
                  <a:pt x="25156" y="51058"/>
                </a:lnTo>
                <a:lnTo>
                  <a:pt x="22852" y="52901"/>
                </a:lnTo>
                <a:lnTo>
                  <a:pt x="20547" y="54744"/>
                </a:lnTo>
                <a:lnTo>
                  <a:pt x="17850" y="55666"/>
                </a:lnTo>
                <a:lnTo>
                  <a:pt x="12145" y="55666"/>
                </a:lnTo>
                <a:lnTo>
                  <a:pt x="10189" y="55149"/>
                </a:lnTo>
                <a:lnTo>
                  <a:pt x="7598" y="53082"/>
                </a:lnTo>
                <a:lnTo>
                  <a:pt x="6950" y="50435"/>
                </a:lnTo>
                <a:lnTo>
                  <a:pt x="0" y="50435"/>
                </a:lnTo>
                <a:lnTo>
                  <a:pt x="0" y="53574"/>
                </a:lnTo>
                <a:lnTo>
                  <a:pt x="1245" y="56039"/>
                </a:lnTo>
                <a:lnTo>
                  <a:pt x="3737" y="58206"/>
                </a:lnTo>
                <a:lnTo>
                  <a:pt x="6228" y="60373"/>
                </a:lnTo>
                <a:lnTo>
                  <a:pt x="9940" y="61456"/>
                </a:lnTo>
                <a:lnTo>
                  <a:pt x="22123" y="61456"/>
                </a:lnTo>
                <a:lnTo>
                  <a:pt x="27691" y="58642"/>
                </a:lnTo>
                <a:lnTo>
                  <a:pt x="31578" y="53013"/>
                </a:lnTo>
                <a:lnTo>
                  <a:pt x="35464" y="47384"/>
                </a:lnTo>
                <a:lnTo>
                  <a:pt x="37408" y="39825"/>
                </a:lnTo>
                <a:lnTo>
                  <a:pt x="37408" y="23661"/>
                </a:lnTo>
                <a:lnTo>
                  <a:pt x="36548" y="18063"/>
                </a:lnTo>
                <a:lnTo>
                  <a:pt x="34829" y="13543"/>
                </a:lnTo>
                <a:lnTo>
                  <a:pt x="33110" y="9022"/>
                </a:lnTo>
                <a:lnTo>
                  <a:pt x="30575" y="5635"/>
                </a:lnTo>
                <a:lnTo>
                  <a:pt x="27224" y="3381"/>
                </a:lnTo>
                <a:lnTo>
                  <a:pt x="23873" y="1127"/>
                </a:lnTo>
                <a:lnTo>
                  <a:pt x="20292" y="0"/>
                </a:lnTo>
                <a:lnTo>
                  <a:pt x="13191" y="0"/>
                </a:lnTo>
                <a:lnTo>
                  <a:pt x="10158" y="815"/>
                </a:lnTo>
                <a:lnTo>
                  <a:pt x="7380" y="2447"/>
                </a:lnTo>
                <a:lnTo>
                  <a:pt x="5792" y="15267"/>
                </a:lnTo>
                <a:lnTo>
                  <a:pt x="6813" y="12110"/>
                </a:lnTo>
                <a:lnTo>
                  <a:pt x="8856" y="9582"/>
                </a:lnTo>
                <a:lnTo>
                  <a:pt x="10899" y="7054"/>
                </a:lnTo>
                <a:lnTo>
                  <a:pt x="13428" y="5790"/>
                </a:lnTo>
                <a:lnTo>
                  <a:pt x="18610" y="5790"/>
                </a:lnTo>
                <a:lnTo>
                  <a:pt x="20622" y="6320"/>
                </a:lnTo>
                <a:lnTo>
                  <a:pt x="22478" y="7378"/>
                </a:lnTo>
                <a:lnTo>
                  <a:pt x="24334" y="8437"/>
                </a:lnTo>
                <a:lnTo>
                  <a:pt x="25785" y="9999"/>
                </a:lnTo>
                <a:lnTo>
                  <a:pt x="26832" y="12067"/>
                </a:lnTo>
                <a:lnTo>
                  <a:pt x="27878" y="14134"/>
                </a:lnTo>
                <a:lnTo>
                  <a:pt x="28401" y="16301"/>
                </a:lnTo>
                <a:lnTo>
                  <a:pt x="28401" y="22029"/>
                </a:lnTo>
                <a:lnTo>
                  <a:pt x="27330" y="25018"/>
                </a:lnTo>
                <a:lnTo>
                  <a:pt x="25187" y="27534"/>
                </a:lnTo>
                <a:lnTo>
                  <a:pt x="23045" y="30049"/>
                </a:lnTo>
                <a:lnTo>
                  <a:pt x="20279" y="31307"/>
                </a:lnTo>
                <a:lnTo>
                  <a:pt x="13802" y="31307"/>
                </a:lnTo>
                <a:lnTo>
                  <a:pt x="15022" y="37098"/>
                </a:lnTo>
                <a:lnTo>
                  <a:pt x="16916" y="37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6835786" y="4513006"/>
            <a:ext cx="14982" cy="30574"/>
          </a:xfrm>
          <a:custGeom>
            <a:avLst/>
            <a:gdLst/>
            <a:ahLst/>
            <a:cxnLst/>
            <a:rect l="l" t="t" r="r" b="b"/>
            <a:pathLst>
              <a:path w="16480" h="34651">
                <a:moveTo>
                  <a:pt x="1494" y="25747"/>
                </a:moveTo>
                <a:lnTo>
                  <a:pt x="4484" y="29308"/>
                </a:lnTo>
                <a:lnTo>
                  <a:pt x="7473" y="32870"/>
                </a:lnTo>
                <a:lnTo>
                  <a:pt x="11472" y="34651"/>
                </a:lnTo>
                <a:lnTo>
                  <a:pt x="16480" y="34651"/>
                </a:lnTo>
                <a:lnTo>
                  <a:pt x="15259" y="28860"/>
                </a:lnTo>
                <a:lnTo>
                  <a:pt x="12637" y="27764"/>
                </a:lnTo>
                <a:lnTo>
                  <a:pt x="10482" y="25572"/>
                </a:lnTo>
                <a:lnTo>
                  <a:pt x="8327" y="23380"/>
                </a:lnTo>
                <a:lnTo>
                  <a:pt x="7249" y="20392"/>
                </a:lnTo>
                <a:lnTo>
                  <a:pt x="7249" y="12820"/>
                </a:lnTo>
                <a:lnTo>
                  <a:pt x="8837" y="0"/>
                </a:lnTo>
                <a:lnTo>
                  <a:pt x="6060" y="1631"/>
                </a:lnTo>
                <a:lnTo>
                  <a:pt x="3892" y="3885"/>
                </a:lnTo>
                <a:lnTo>
                  <a:pt x="2335" y="6762"/>
                </a:lnTo>
                <a:lnTo>
                  <a:pt x="778" y="9638"/>
                </a:lnTo>
                <a:lnTo>
                  <a:pt x="0" y="12858"/>
                </a:lnTo>
                <a:lnTo>
                  <a:pt x="0" y="21450"/>
                </a:lnTo>
                <a:lnTo>
                  <a:pt x="1494" y="25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6633588" y="4548805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6626001" y="4510846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1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10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1" y="24209"/>
                </a:lnTo>
                <a:lnTo>
                  <a:pt x="35091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10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1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6674493" y="4559172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6697685" y="4510846"/>
            <a:ext cx="35332" cy="54226"/>
          </a:xfrm>
          <a:custGeom>
            <a:avLst/>
            <a:gdLst/>
            <a:ahLst/>
            <a:cxnLst/>
            <a:rect l="l" t="t" r="r" b="b"/>
            <a:pathLst>
              <a:path w="38865" h="61456">
                <a:moveTo>
                  <a:pt x="32805" y="57378"/>
                </a:moveTo>
                <a:lnTo>
                  <a:pt x="34972" y="55118"/>
                </a:lnTo>
                <a:lnTo>
                  <a:pt x="36529" y="52228"/>
                </a:lnTo>
                <a:lnTo>
                  <a:pt x="38086" y="49339"/>
                </a:lnTo>
                <a:lnTo>
                  <a:pt x="38865" y="46126"/>
                </a:lnTo>
                <a:lnTo>
                  <a:pt x="38865" y="37534"/>
                </a:lnTo>
                <a:lnTo>
                  <a:pt x="37364" y="33231"/>
                </a:lnTo>
                <a:lnTo>
                  <a:pt x="34362" y="29682"/>
                </a:lnTo>
                <a:lnTo>
                  <a:pt x="31360" y="26133"/>
                </a:lnTo>
                <a:lnTo>
                  <a:pt x="27367" y="24358"/>
                </a:lnTo>
                <a:lnTo>
                  <a:pt x="20466" y="24358"/>
                </a:lnTo>
                <a:lnTo>
                  <a:pt x="18685" y="24626"/>
                </a:lnTo>
                <a:lnTo>
                  <a:pt x="15396" y="25697"/>
                </a:lnTo>
                <a:lnTo>
                  <a:pt x="12107" y="27646"/>
                </a:lnTo>
                <a:lnTo>
                  <a:pt x="8794" y="30435"/>
                </a:lnTo>
                <a:lnTo>
                  <a:pt x="7100" y="32652"/>
                </a:lnTo>
                <a:lnTo>
                  <a:pt x="7062" y="26139"/>
                </a:lnTo>
                <a:lnTo>
                  <a:pt x="7729" y="21811"/>
                </a:lnTo>
                <a:lnTo>
                  <a:pt x="9062" y="17615"/>
                </a:lnTo>
                <a:lnTo>
                  <a:pt x="10395" y="13418"/>
                </a:lnTo>
                <a:lnTo>
                  <a:pt x="12220" y="10398"/>
                </a:lnTo>
                <a:lnTo>
                  <a:pt x="14537" y="8555"/>
                </a:lnTo>
                <a:lnTo>
                  <a:pt x="16854" y="6712"/>
                </a:lnTo>
                <a:lnTo>
                  <a:pt x="19544" y="5790"/>
                </a:lnTo>
                <a:lnTo>
                  <a:pt x="25225" y="5790"/>
                </a:lnTo>
                <a:lnTo>
                  <a:pt x="27186" y="6301"/>
                </a:lnTo>
                <a:lnTo>
                  <a:pt x="29803" y="8343"/>
                </a:lnTo>
                <a:lnTo>
                  <a:pt x="30456" y="11021"/>
                </a:lnTo>
                <a:lnTo>
                  <a:pt x="37407" y="11021"/>
                </a:lnTo>
                <a:lnTo>
                  <a:pt x="37407" y="7883"/>
                </a:lnTo>
                <a:lnTo>
                  <a:pt x="36156" y="5417"/>
                </a:lnTo>
                <a:lnTo>
                  <a:pt x="33652" y="3250"/>
                </a:lnTo>
                <a:lnTo>
                  <a:pt x="31148" y="1083"/>
                </a:lnTo>
                <a:lnTo>
                  <a:pt x="27429" y="0"/>
                </a:lnTo>
                <a:lnTo>
                  <a:pt x="15247" y="0"/>
                </a:lnTo>
                <a:lnTo>
                  <a:pt x="9685" y="2814"/>
                </a:lnTo>
                <a:lnTo>
                  <a:pt x="5811" y="8443"/>
                </a:lnTo>
                <a:lnTo>
                  <a:pt x="1936" y="14072"/>
                </a:lnTo>
                <a:lnTo>
                  <a:pt x="0" y="21618"/>
                </a:lnTo>
                <a:lnTo>
                  <a:pt x="0" y="37758"/>
                </a:lnTo>
                <a:lnTo>
                  <a:pt x="859" y="43362"/>
                </a:lnTo>
                <a:lnTo>
                  <a:pt x="2578" y="47895"/>
                </a:lnTo>
                <a:lnTo>
                  <a:pt x="4297" y="52428"/>
                </a:lnTo>
                <a:lnTo>
                  <a:pt x="6832" y="55821"/>
                </a:lnTo>
                <a:lnTo>
                  <a:pt x="10183" y="58075"/>
                </a:lnTo>
                <a:lnTo>
                  <a:pt x="13534" y="60329"/>
                </a:lnTo>
                <a:lnTo>
                  <a:pt x="13067" y="52982"/>
                </a:lnTo>
                <a:lnTo>
                  <a:pt x="11615" y="51425"/>
                </a:lnTo>
                <a:lnTo>
                  <a:pt x="10557" y="49371"/>
                </a:lnTo>
                <a:lnTo>
                  <a:pt x="9498" y="47316"/>
                </a:lnTo>
                <a:lnTo>
                  <a:pt x="8968" y="45143"/>
                </a:lnTo>
                <a:lnTo>
                  <a:pt x="8968" y="39389"/>
                </a:lnTo>
                <a:lnTo>
                  <a:pt x="10040" y="36407"/>
                </a:lnTo>
                <a:lnTo>
                  <a:pt x="12182" y="33904"/>
                </a:lnTo>
                <a:lnTo>
                  <a:pt x="14325" y="31400"/>
                </a:lnTo>
                <a:lnTo>
                  <a:pt x="17103" y="30149"/>
                </a:lnTo>
                <a:lnTo>
                  <a:pt x="23605" y="30149"/>
                </a:lnTo>
                <a:lnTo>
                  <a:pt x="26227" y="31245"/>
                </a:lnTo>
                <a:lnTo>
                  <a:pt x="28382" y="33436"/>
                </a:lnTo>
                <a:lnTo>
                  <a:pt x="30537" y="35628"/>
                </a:lnTo>
                <a:lnTo>
                  <a:pt x="31615" y="38605"/>
                </a:lnTo>
                <a:lnTo>
                  <a:pt x="31615" y="46151"/>
                </a:lnTo>
                <a:lnTo>
                  <a:pt x="30593" y="49308"/>
                </a:lnTo>
                <a:lnTo>
                  <a:pt x="28550" y="51836"/>
                </a:lnTo>
                <a:lnTo>
                  <a:pt x="26508" y="54364"/>
                </a:lnTo>
                <a:lnTo>
                  <a:pt x="23967" y="55628"/>
                </a:lnTo>
                <a:lnTo>
                  <a:pt x="24216" y="61456"/>
                </a:lnTo>
                <a:lnTo>
                  <a:pt x="27249" y="60641"/>
                </a:lnTo>
                <a:lnTo>
                  <a:pt x="30027" y="59009"/>
                </a:lnTo>
                <a:lnTo>
                  <a:pt x="32805" y="5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6709563" y="4557596"/>
            <a:ext cx="10135" cy="7477"/>
          </a:xfrm>
          <a:custGeom>
            <a:avLst/>
            <a:gdLst/>
            <a:ahLst/>
            <a:cxnLst/>
            <a:rect l="l" t="t" r="r" b="b"/>
            <a:pathLst>
              <a:path w="11148" h="8474">
                <a:moveTo>
                  <a:pt x="3687" y="2116"/>
                </a:moveTo>
                <a:lnTo>
                  <a:pt x="1843" y="1058"/>
                </a:lnTo>
                <a:lnTo>
                  <a:pt x="0" y="0"/>
                </a:lnTo>
                <a:lnTo>
                  <a:pt x="467" y="7347"/>
                </a:lnTo>
                <a:lnTo>
                  <a:pt x="4048" y="8474"/>
                </a:lnTo>
                <a:lnTo>
                  <a:pt x="11148" y="8474"/>
                </a:lnTo>
                <a:lnTo>
                  <a:pt x="10900" y="2646"/>
                </a:lnTo>
                <a:lnTo>
                  <a:pt x="5692" y="2646"/>
                </a:lnTo>
                <a:lnTo>
                  <a:pt x="3687" y="21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7107418" y="4510846"/>
            <a:ext cx="149459" cy="54226"/>
          </a:xfrm>
          <a:custGeom>
            <a:avLst/>
            <a:gdLst/>
            <a:ahLst/>
            <a:cxnLst/>
            <a:rect l="l" t="t" r="r" b="b"/>
            <a:pathLst>
              <a:path w="164405" h="61456">
                <a:moveTo>
                  <a:pt x="156184" y="49097"/>
                </a:moveTo>
                <a:lnTo>
                  <a:pt x="154240" y="51724"/>
                </a:lnTo>
                <a:lnTo>
                  <a:pt x="152297" y="54352"/>
                </a:lnTo>
                <a:lnTo>
                  <a:pt x="149295" y="55666"/>
                </a:lnTo>
                <a:lnTo>
                  <a:pt x="142219" y="55666"/>
                </a:lnTo>
                <a:lnTo>
                  <a:pt x="139828" y="55124"/>
                </a:lnTo>
                <a:lnTo>
                  <a:pt x="138059" y="54041"/>
                </a:lnTo>
                <a:lnTo>
                  <a:pt x="136290" y="52957"/>
                </a:lnTo>
                <a:lnTo>
                  <a:pt x="135406" y="51581"/>
                </a:lnTo>
                <a:lnTo>
                  <a:pt x="135406" y="49539"/>
                </a:lnTo>
                <a:lnTo>
                  <a:pt x="128455" y="49539"/>
                </a:lnTo>
                <a:lnTo>
                  <a:pt x="128455" y="53100"/>
                </a:lnTo>
                <a:lnTo>
                  <a:pt x="129993" y="55821"/>
                </a:lnTo>
                <a:lnTo>
                  <a:pt x="133070" y="58075"/>
                </a:lnTo>
                <a:lnTo>
                  <a:pt x="136147" y="60329"/>
                </a:lnTo>
                <a:lnTo>
                  <a:pt x="140239" y="61456"/>
                </a:lnTo>
                <a:lnTo>
                  <a:pt x="151774" y="61456"/>
                </a:lnTo>
                <a:lnTo>
                  <a:pt x="156557" y="59470"/>
                </a:lnTo>
                <a:lnTo>
                  <a:pt x="159696" y="55498"/>
                </a:lnTo>
                <a:lnTo>
                  <a:pt x="162836" y="51525"/>
                </a:lnTo>
                <a:lnTo>
                  <a:pt x="164405" y="47011"/>
                </a:lnTo>
                <a:lnTo>
                  <a:pt x="164405" y="38144"/>
                </a:lnTo>
                <a:lnTo>
                  <a:pt x="163546" y="34900"/>
                </a:lnTo>
                <a:lnTo>
                  <a:pt x="161826" y="32222"/>
                </a:lnTo>
                <a:lnTo>
                  <a:pt x="160107" y="29545"/>
                </a:lnTo>
                <a:lnTo>
                  <a:pt x="157604" y="27465"/>
                </a:lnTo>
                <a:lnTo>
                  <a:pt x="154315" y="25983"/>
                </a:lnTo>
                <a:lnTo>
                  <a:pt x="151026" y="24501"/>
                </a:lnTo>
                <a:lnTo>
                  <a:pt x="146380" y="23760"/>
                </a:lnTo>
                <a:lnTo>
                  <a:pt x="138619" y="23760"/>
                </a:lnTo>
                <a:lnTo>
                  <a:pt x="138619" y="8107"/>
                </a:lnTo>
                <a:lnTo>
                  <a:pt x="162088" y="8107"/>
                </a:lnTo>
                <a:lnTo>
                  <a:pt x="162088" y="1718"/>
                </a:lnTo>
                <a:lnTo>
                  <a:pt x="132229" y="1718"/>
                </a:lnTo>
                <a:lnTo>
                  <a:pt x="132229" y="29850"/>
                </a:lnTo>
                <a:lnTo>
                  <a:pt x="145433" y="29850"/>
                </a:lnTo>
                <a:lnTo>
                  <a:pt x="150678" y="31102"/>
                </a:lnTo>
                <a:lnTo>
                  <a:pt x="153269" y="33605"/>
                </a:lnTo>
                <a:lnTo>
                  <a:pt x="155860" y="36108"/>
                </a:lnTo>
                <a:lnTo>
                  <a:pt x="157155" y="39202"/>
                </a:lnTo>
                <a:lnTo>
                  <a:pt x="157155" y="46151"/>
                </a:lnTo>
                <a:lnTo>
                  <a:pt x="156184" y="49097"/>
                </a:lnTo>
                <a:close/>
              </a:path>
              <a:path w="164405" h="61456">
                <a:moveTo>
                  <a:pt x="7249" y="53312"/>
                </a:moveTo>
                <a:lnTo>
                  <a:pt x="7249" y="46089"/>
                </a:lnTo>
                <a:lnTo>
                  <a:pt x="11709" y="40124"/>
                </a:lnTo>
                <a:lnTo>
                  <a:pt x="20628" y="33997"/>
                </a:lnTo>
                <a:lnTo>
                  <a:pt x="23468" y="32054"/>
                </a:lnTo>
                <a:lnTo>
                  <a:pt x="25088" y="30933"/>
                </a:lnTo>
                <a:lnTo>
                  <a:pt x="27186" y="29234"/>
                </a:lnTo>
                <a:lnTo>
                  <a:pt x="29765" y="26955"/>
                </a:lnTo>
                <a:lnTo>
                  <a:pt x="32343" y="24676"/>
                </a:lnTo>
                <a:lnTo>
                  <a:pt x="34069" y="22490"/>
                </a:lnTo>
                <a:lnTo>
                  <a:pt x="34941" y="20398"/>
                </a:lnTo>
                <a:lnTo>
                  <a:pt x="35813" y="18306"/>
                </a:lnTo>
                <a:lnTo>
                  <a:pt x="36249" y="16226"/>
                </a:lnTo>
                <a:lnTo>
                  <a:pt x="36249" y="10274"/>
                </a:lnTo>
                <a:lnTo>
                  <a:pt x="34854" y="6942"/>
                </a:lnTo>
                <a:lnTo>
                  <a:pt x="32063" y="4165"/>
                </a:lnTo>
                <a:lnTo>
                  <a:pt x="29273" y="1388"/>
                </a:lnTo>
                <a:lnTo>
                  <a:pt x="24601" y="0"/>
                </a:lnTo>
                <a:lnTo>
                  <a:pt x="14462" y="0"/>
                </a:lnTo>
                <a:lnTo>
                  <a:pt x="11491" y="548"/>
                </a:lnTo>
                <a:lnTo>
                  <a:pt x="9136" y="1643"/>
                </a:lnTo>
                <a:lnTo>
                  <a:pt x="6782" y="2739"/>
                </a:lnTo>
                <a:lnTo>
                  <a:pt x="4914" y="4196"/>
                </a:lnTo>
                <a:lnTo>
                  <a:pt x="3531" y="6014"/>
                </a:lnTo>
                <a:lnTo>
                  <a:pt x="2148" y="7833"/>
                </a:lnTo>
                <a:lnTo>
                  <a:pt x="1457" y="9763"/>
                </a:lnTo>
                <a:lnTo>
                  <a:pt x="1457" y="12179"/>
                </a:lnTo>
                <a:lnTo>
                  <a:pt x="8408" y="12179"/>
                </a:lnTo>
                <a:lnTo>
                  <a:pt x="8408" y="11805"/>
                </a:lnTo>
                <a:lnTo>
                  <a:pt x="9180" y="8872"/>
                </a:lnTo>
                <a:lnTo>
                  <a:pt x="12269" y="6407"/>
                </a:lnTo>
                <a:lnTo>
                  <a:pt x="14636" y="5790"/>
                </a:lnTo>
                <a:lnTo>
                  <a:pt x="21338" y="5790"/>
                </a:lnTo>
                <a:lnTo>
                  <a:pt x="24029" y="6650"/>
                </a:lnTo>
                <a:lnTo>
                  <a:pt x="25897" y="8368"/>
                </a:lnTo>
                <a:lnTo>
                  <a:pt x="27766" y="10087"/>
                </a:lnTo>
                <a:lnTo>
                  <a:pt x="28700" y="12054"/>
                </a:lnTo>
                <a:lnTo>
                  <a:pt x="28700" y="16438"/>
                </a:lnTo>
                <a:lnTo>
                  <a:pt x="28003" y="18517"/>
                </a:lnTo>
                <a:lnTo>
                  <a:pt x="26607" y="20510"/>
                </a:lnTo>
                <a:lnTo>
                  <a:pt x="25187" y="22503"/>
                </a:lnTo>
                <a:lnTo>
                  <a:pt x="21861" y="25516"/>
                </a:lnTo>
                <a:lnTo>
                  <a:pt x="16629" y="29551"/>
                </a:lnTo>
                <a:lnTo>
                  <a:pt x="12705" y="32577"/>
                </a:lnTo>
                <a:lnTo>
                  <a:pt x="8121" y="36114"/>
                </a:lnTo>
                <a:lnTo>
                  <a:pt x="4858" y="39732"/>
                </a:lnTo>
                <a:lnTo>
                  <a:pt x="2914" y="43430"/>
                </a:lnTo>
                <a:lnTo>
                  <a:pt x="971" y="47129"/>
                </a:lnTo>
                <a:lnTo>
                  <a:pt x="0" y="50547"/>
                </a:lnTo>
                <a:lnTo>
                  <a:pt x="0" y="59700"/>
                </a:lnTo>
                <a:lnTo>
                  <a:pt x="37407" y="59700"/>
                </a:lnTo>
                <a:lnTo>
                  <a:pt x="37407" y="53312"/>
                </a:lnTo>
                <a:lnTo>
                  <a:pt x="7249" y="53312"/>
                </a:lnTo>
                <a:close/>
              </a:path>
              <a:path w="164405" h="61456">
                <a:moveTo>
                  <a:pt x="51023" y="49837"/>
                </a:moveTo>
                <a:lnTo>
                  <a:pt x="51023" y="59700"/>
                </a:lnTo>
                <a:lnTo>
                  <a:pt x="60889" y="59700"/>
                </a:lnTo>
                <a:lnTo>
                  <a:pt x="60889" y="49837"/>
                </a:lnTo>
                <a:lnTo>
                  <a:pt x="51023" y="49837"/>
                </a:lnTo>
                <a:close/>
              </a:path>
              <a:path w="164405" h="61456">
                <a:moveTo>
                  <a:pt x="93688" y="55628"/>
                </a:moveTo>
                <a:lnTo>
                  <a:pt x="90623" y="55628"/>
                </a:lnTo>
                <a:lnTo>
                  <a:pt x="88113" y="55105"/>
                </a:lnTo>
                <a:lnTo>
                  <a:pt x="86157" y="54059"/>
                </a:lnTo>
                <a:lnTo>
                  <a:pt x="84202" y="53013"/>
                </a:lnTo>
                <a:lnTo>
                  <a:pt x="83224" y="51444"/>
                </a:lnTo>
                <a:lnTo>
                  <a:pt x="83224" y="48978"/>
                </a:lnTo>
                <a:lnTo>
                  <a:pt x="76273" y="48978"/>
                </a:lnTo>
                <a:lnTo>
                  <a:pt x="76273" y="52465"/>
                </a:lnTo>
                <a:lnTo>
                  <a:pt x="77606" y="55261"/>
                </a:lnTo>
                <a:lnTo>
                  <a:pt x="80271" y="57739"/>
                </a:lnTo>
                <a:lnTo>
                  <a:pt x="82937" y="60217"/>
                </a:lnTo>
                <a:lnTo>
                  <a:pt x="87173" y="61456"/>
                </a:lnTo>
                <a:lnTo>
                  <a:pt x="99629" y="61456"/>
                </a:lnTo>
                <a:lnTo>
                  <a:pt x="104594" y="59545"/>
                </a:lnTo>
                <a:lnTo>
                  <a:pt x="107870" y="55722"/>
                </a:lnTo>
                <a:lnTo>
                  <a:pt x="111146" y="51899"/>
                </a:lnTo>
                <a:lnTo>
                  <a:pt x="112784" y="47658"/>
                </a:lnTo>
                <a:lnTo>
                  <a:pt x="112784" y="39040"/>
                </a:lnTo>
                <a:lnTo>
                  <a:pt x="111613" y="35734"/>
                </a:lnTo>
                <a:lnTo>
                  <a:pt x="109271" y="33082"/>
                </a:lnTo>
                <a:lnTo>
                  <a:pt x="106929" y="30429"/>
                </a:lnTo>
                <a:lnTo>
                  <a:pt x="103404" y="28430"/>
                </a:lnTo>
                <a:lnTo>
                  <a:pt x="98695" y="27085"/>
                </a:lnTo>
                <a:lnTo>
                  <a:pt x="101710" y="26214"/>
                </a:lnTo>
                <a:lnTo>
                  <a:pt x="104020" y="25068"/>
                </a:lnTo>
                <a:lnTo>
                  <a:pt x="105627" y="23648"/>
                </a:lnTo>
                <a:lnTo>
                  <a:pt x="108449" y="20616"/>
                </a:lnTo>
                <a:lnTo>
                  <a:pt x="109271" y="18810"/>
                </a:lnTo>
                <a:lnTo>
                  <a:pt x="110093" y="17004"/>
                </a:lnTo>
                <a:lnTo>
                  <a:pt x="110504" y="15056"/>
                </a:lnTo>
                <a:lnTo>
                  <a:pt x="110504" y="9153"/>
                </a:lnTo>
                <a:lnTo>
                  <a:pt x="109084" y="6039"/>
                </a:lnTo>
                <a:lnTo>
                  <a:pt x="106244" y="3623"/>
                </a:lnTo>
                <a:lnTo>
                  <a:pt x="103404" y="1208"/>
                </a:lnTo>
                <a:lnTo>
                  <a:pt x="99156" y="0"/>
                </a:lnTo>
                <a:lnTo>
                  <a:pt x="87546" y="0"/>
                </a:lnTo>
                <a:lnTo>
                  <a:pt x="83286" y="1257"/>
                </a:lnTo>
                <a:lnTo>
                  <a:pt x="80720" y="3773"/>
                </a:lnTo>
                <a:lnTo>
                  <a:pt x="78154" y="6288"/>
                </a:lnTo>
                <a:lnTo>
                  <a:pt x="76871" y="9066"/>
                </a:lnTo>
                <a:lnTo>
                  <a:pt x="76871" y="12478"/>
                </a:lnTo>
                <a:lnTo>
                  <a:pt x="83523" y="12478"/>
                </a:lnTo>
                <a:lnTo>
                  <a:pt x="83523" y="12104"/>
                </a:lnTo>
                <a:lnTo>
                  <a:pt x="83927" y="9813"/>
                </a:lnTo>
                <a:lnTo>
                  <a:pt x="85547" y="7671"/>
                </a:lnTo>
                <a:lnTo>
                  <a:pt x="88231" y="6463"/>
                </a:lnTo>
                <a:lnTo>
                  <a:pt x="91383" y="5790"/>
                </a:lnTo>
                <a:lnTo>
                  <a:pt x="96166" y="5790"/>
                </a:lnTo>
                <a:lnTo>
                  <a:pt x="98608" y="6513"/>
                </a:lnTo>
                <a:lnTo>
                  <a:pt x="100452" y="7957"/>
                </a:lnTo>
                <a:lnTo>
                  <a:pt x="102295" y="9402"/>
                </a:lnTo>
                <a:lnTo>
                  <a:pt x="103217" y="11382"/>
                </a:lnTo>
                <a:lnTo>
                  <a:pt x="103217" y="15890"/>
                </a:lnTo>
                <a:lnTo>
                  <a:pt x="102656" y="17689"/>
                </a:lnTo>
                <a:lnTo>
                  <a:pt x="101535" y="19296"/>
                </a:lnTo>
                <a:lnTo>
                  <a:pt x="98894" y="22241"/>
                </a:lnTo>
                <a:lnTo>
                  <a:pt x="96976" y="23312"/>
                </a:lnTo>
                <a:lnTo>
                  <a:pt x="95058" y="24383"/>
                </a:lnTo>
                <a:lnTo>
                  <a:pt x="92404" y="24918"/>
                </a:lnTo>
                <a:lnTo>
                  <a:pt x="84681" y="24918"/>
                </a:lnTo>
                <a:lnTo>
                  <a:pt x="84681" y="30709"/>
                </a:lnTo>
                <a:lnTo>
                  <a:pt x="94074" y="30709"/>
                </a:lnTo>
                <a:lnTo>
                  <a:pt x="98440" y="31936"/>
                </a:lnTo>
                <a:lnTo>
                  <a:pt x="101292" y="34389"/>
                </a:lnTo>
                <a:lnTo>
                  <a:pt x="104145" y="36842"/>
                </a:lnTo>
                <a:lnTo>
                  <a:pt x="105571" y="39875"/>
                </a:lnTo>
                <a:lnTo>
                  <a:pt x="105571" y="45827"/>
                </a:lnTo>
                <a:lnTo>
                  <a:pt x="105098" y="47994"/>
                </a:lnTo>
                <a:lnTo>
                  <a:pt x="104151" y="49987"/>
                </a:lnTo>
                <a:lnTo>
                  <a:pt x="103205" y="51980"/>
                </a:lnTo>
                <a:lnTo>
                  <a:pt x="101822" y="53418"/>
                </a:lnTo>
                <a:lnTo>
                  <a:pt x="100003" y="54302"/>
                </a:lnTo>
                <a:lnTo>
                  <a:pt x="98184" y="55186"/>
                </a:lnTo>
                <a:lnTo>
                  <a:pt x="96079" y="55628"/>
                </a:lnTo>
                <a:lnTo>
                  <a:pt x="93688" y="556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7679498" y="4559172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7702961" y="4510846"/>
            <a:ext cx="34007" cy="54226"/>
          </a:xfrm>
          <a:custGeom>
            <a:avLst/>
            <a:gdLst/>
            <a:ahLst/>
            <a:cxnLst/>
            <a:rect l="l" t="t" r="r" b="b"/>
            <a:pathLst>
              <a:path w="37408" h="61456">
                <a:moveTo>
                  <a:pt x="16916" y="37098"/>
                </a:moveTo>
                <a:lnTo>
                  <a:pt x="18685" y="36824"/>
                </a:lnTo>
                <a:lnTo>
                  <a:pt x="21973" y="35728"/>
                </a:lnTo>
                <a:lnTo>
                  <a:pt x="25281" y="33792"/>
                </a:lnTo>
                <a:lnTo>
                  <a:pt x="28613" y="31021"/>
                </a:lnTo>
                <a:lnTo>
                  <a:pt x="30307" y="28804"/>
                </a:lnTo>
                <a:lnTo>
                  <a:pt x="30345" y="35317"/>
                </a:lnTo>
                <a:lnTo>
                  <a:pt x="29672" y="39645"/>
                </a:lnTo>
                <a:lnTo>
                  <a:pt x="28327" y="43841"/>
                </a:lnTo>
                <a:lnTo>
                  <a:pt x="26981" y="48038"/>
                </a:lnTo>
                <a:lnTo>
                  <a:pt x="25156" y="51058"/>
                </a:lnTo>
                <a:lnTo>
                  <a:pt x="22852" y="52901"/>
                </a:lnTo>
                <a:lnTo>
                  <a:pt x="20547" y="54744"/>
                </a:lnTo>
                <a:lnTo>
                  <a:pt x="17850" y="55666"/>
                </a:lnTo>
                <a:lnTo>
                  <a:pt x="12145" y="55666"/>
                </a:lnTo>
                <a:lnTo>
                  <a:pt x="10189" y="55149"/>
                </a:lnTo>
                <a:lnTo>
                  <a:pt x="7598" y="53082"/>
                </a:lnTo>
                <a:lnTo>
                  <a:pt x="6951" y="50435"/>
                </a:lnTo>
                <a:lnTo>
                  <a:pt x="0" y="50435"/>
                </a:lnTo>
                <a:lnTo>
                  <a:pt x="0" y="53574"/>
                </a:lnTo>
                <a:lnTo>
                  <a:pt x="1245" y="56039"/>
                </a:lnTo>
                <a:lnTo>
                  <a:pt x="3737" y="58206"/>
                </a:lnTo>
                <a:lnTo>
                  <a:pt x="6228" y="60373"/>
                </a:lnTo>
                <a:lnTo>
                  <a:pt x="9940" y="61456"/>
                </a:lnTo>
                <a:lnTo>
                  <a:pt x="22123" y="61456"/>
                </a:lnTo>
                <a:lnTo>
                  <a:pt x="27691" y="58642"/>
                </a:lnTo>
                <a:lnTo>
                  <a:pt x="31578" y="53013"/>
                </a:lnTo>
                <a:lnTo>
                  <a:pt x="35464" y="47384"/>
                </a:lnTo>
                <a:lnTo>
                  <a:pt x="37408" y="39825"/>
                </a:lnTo>
                <a:lnTo>
                  <a:pt x="37408" y="23661"/>
                </a:lnTo>
                <a:lnTo>
                  <a:pt x="36548" y="18063"/>
                </a:lnTo>
                <a:lnTo>
                  <a:pt x="34829" y="13543"/>
                </a:lnTo>
                <a:lnTo>
                  <a:pt x="33110" y="9022"/>
                </a:lnTo>
                <a:lnTo>
                  <a:pt x="30575" y="5635"/>
                </a:lnTo>
                <a:lnTo>
                  <a:pt x="27224" y="3381"/>
                </a:lnTo>
                <a:lnTo>
                  <a:pt x="23873" y="1127"/>
                </a:lnTo>
                <a:lnTo>
                  <a:pt x="20292" y="0"/>
                </a:lnTo>
                <a:lnTo>
                  <a:pt x="13191" y="0"/>
                </a:lnTo>
                <a:lnTo>
                  <a:pt x="10158" y="815"/>
                </a:lnTo>
                <a:lnTo>
                  <a:pt x="7380" y="2447"/>
                </a:lnTo>
                <a:lnTo>
                  <a:pt x="5793" y="15267"/>
                </a:lnTo>
                <a:lnTo>
                  <a:pt x="6813" y="12110"/>
                </a:lnTo>
                <a:lnTo>
                  <a:pt x="8856" y="9582"/>
                </a:lnTo>
                <a:lnTo>
                  <a:pt x="10900" y="7054"/>
                </a:lnTo>
                <a:lnTo>
                  <a:pt x="13428" y="5790"/>
                </a:lnTo>
                <a:lnTo>
                  <a:pt x="18610" y="5790"/>
                </a:lnTo>
                <a:lnTo>
                  <a:pt x="20622" y="6320"/>
                </a:lnTo>
                <a:lnTo>
                  <a:pt x="22478" y="7378"/>
                </a:lnTo>
                <a:lnTo>
                  <a:pt x="24334" y="8437"/>
                </a:lnTo>
                <a:lnTo>
                  <a:pt x="25785" y="9999"/>
                </a:lnTo>
                <a:lnTo>
                  <a:pt x="26832" y="12067"/>
                </a:lnTo>
                <a:lnTo>
                  <a:pt x="27878" y="14134"/>
                </a:lnTo>
                <a:lnTo>
                  <a:pt x="28401" y="16301"/>
                </a:lnTo>
                <a:lnTo>
                  <a:pt x="28401" y="22029"/>
                </a:lnTo>
                <a:lnTo>
                  <a:pt x="27330" y="25018"/>
                </a:lnTo>
                <a:lnTo>
                  <a:pt x="25188" y="27534"/>
                </a:lnTo>
                <a:lnTo>
                  <a:pt x="23045" y="30049"/>
                </a:lnTo>
                <a:lnTo>
                  <a:pt x="20280" y="31307"/>
                </a:lnTo>
                <a:lnTo>
                  <a:pt x="13802" y="31307"/>
                </a:lnTo>
                <a:lnTo>
                  <a:pt x="15023" y="37098"/>
                </a:lnTo>
                <a:lnTo>
                  <a:pt x="16916" y="37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7701636" y="4513006"/>
            <a:ext cx="14982" cy="30574"/>
          </a:xfrm>
          <a:custGeom>
            <a:avLst/>
            <a:gdLst/>
            <a:ahLst/>
            <a:cxnLst/>
            <a:rect l="l" t="t" r="r" b="b"/>
            <a:pathLst>
              <a:path w="16480" h="34651">
                <a:moveTo>
                  <a:pt x="1494" y="25747"/>
                </a:moveTo>
                <a:lnTo>
                  <a:pt x="4484" y="29308"/>
                </a:lnTo>
                <a:lnTo>
                  <a:pt x="7473" y="32870"/>
                </a:lnTo>
                <a:lnTo>
                  <a:pt x="11472" y="34651"/>
                </a:lnTo>
                <a:lnTo>
                  <a:pt x="16480" y="34651"/>
                </a:lnTo>
                <a:lnTo>
                  <a:pt x="15259" y="28860"/>
                </a:lnTo>
                <a:lnTo>
                  <a:pt x="12637" y="27764"/>
                </a:lnTo>
                <a:lnTo>
                  <a:pt x="10481" y="25572"/>
                </a:lnTo>
                <a:lnTo>
                  <a:pt x="8327" y="23380"/>
                </a:lnTo>
                <a:lnTo>
                  <a:pt x="7249" y="20392"/>
                </a:lnTo>
                <a:lnTo>
                  <a:pt x="7249" y="12820"/>
                </a:lnTo>
                <a:lnTo>
                  <a:pt x="8837" y="0"/>
                </a:lnTo>
                <a:lnTo>
                  <a:pt x="6059" y="1631"/>
                </a:lnTo>
                <a:lnTo>
                  <a:pt x="3892" y="3885"/>
                </a:lnTo>
                <a:lnTo>
                  <a:pt x="2335" y="6762"/>
                </a:lnTo>
                <a:lnTo>
                  <a:pt x="778" y="9638"/>
                </a:lnTo>
                <a:lnTo>
                  <a:pt x="0" y="12858"/>
                </a:lnTo>
                <a:lnTo>
                  <a:pt x="0" y="21450"/>
                </a:lnTo>
                <a:lnTo>
                  <a:pt x="1494" y="25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7749346" y="4510846"/>
            <a:ext cx="34007" cy="54226"/>
          </a:xfrm>
          <a:custGeom>
            <a:avLst/>
            <a:gdLst/>
            <a:ahLst/>
            <a:cxnLst/>
            <a:rect l="l" t="t" r="r" b="b"/>
            <a:pathLst>
              <a:path w="37408" h="61456">
                <a:moveTo>
                  <a:pt x="16916" y="37098"/>
                </a:moveTo>
                <a:lnTo>
                  <a:pt x="18685" y="36824"/>
                </a:lnTo>
                <a:lnTo>
                  <a:pt x="21973" y="35728"/>
                </a:lnTo>
                <a:lnTo>
                  <a:pt x="25281" y="33792"/>
                </a:lnTo>
                <a:lnTo>
                  <a:pt x="28613" y="31021"/>
                </a:lnTo>
                <a:lnTo>
                  <a:pt x="30307" y="28804"/>
                </a:lnTo>
                <a:lnTo>
                  <a:pt x="30345" y="35317"/>
                </a:lnTo>
                <a:lnTo>
                  <a:pt x="29672" y="39645"/>
                </a:lnTo>
                <a:lnTo>
                  <a:pt x="28327" y="43841"/>
                </a:lnTo>
                <a:lnTo>
                  <a:pt x="26981" y="48038"/>
                </a:lnTo>
                <a:lnTo>
                  <a:pt x="25156" y="51058"/>
                </a:lnTo>
                <a:lnTo>
                  <a:pt x="22852" y="52901"/>
                </a:lnTo>
                <a:lnTo>
                  <a:pt x="20547" y="54744"/>
                </a:lnTo>
                <a:lnTo>
                  <a:pt x="17850" y="55666"/>
                </a:lnTo>
                <a:lnTo>
                  <a:pt x="12145" y="55666"/>
                </a:lnTo>
                <a:lnTo>
                  <a:pt x="10189" y="55149"/>
                </a:lnTo>
                <a:lnTo>
                  <a:pt x="7598" y="53082"/>
                </a:lnTo>
                <a:lnTo>
                  <a:pt x="6951" y="50435"/>
                </a:lnTo>
                <a:lnTo>
                  <a:pt x="0" y="50435"/>
                </a:lnTo>
                <a:lnTo>
                  <a:pt x="0" y="53574"/>
                </a:lnTo>
                <a:lnTo>
                  <a:pt x="1245" y="56039"/>
                </a:lnTo>
                <a:lnTo>
                  <a:pt x="3737" y="58206"/>
                </a:lnTo>
                <a:lnTo>
                  <a:pt x="6228" y="60373"/>
                </a:lnTo>
                <a:lnTo>
                  <a:pt x="9940" y="61456"/>
                </a:lnTo>
                <a:lnTo>
                  <a:pt x="22123" y="61456"/>
                </a:lnTo>
                <a:lnTo>
                  <a:pt x="27691" y="58642"/>
                </a:lnTo>
                <a:lnTo>
                  <a:pt x="31578" y="53013"/>
                </a:lnTo>
                <a:lnTo>
                  <a:pt x="35464" y="47384"/>
                </a:lnTo>
                <a:lnTo>
                  <a:pt x="37408" y="39825"/>
                </a:lnTo>
                <a:lnTo>
                  <a:pt x="37408" y="23661"/>
                </a:lnTo>
                <a:lnTo>
                  <a:pt x="36548" y="18063"/>
                </a:lnTo>
                <a:lnTo>
                  <a:pt x="34829" y="13543"/>
                </a:lnTo>
                <a:lnTo>
                  <a:pt x="33110" y="9022"/>
                </a:lnTo>
                <a:lnTo>
                  <a:pt x="30575" y="5635"/>
                </a:lnTo>
                <a:lnTo>
                  <a:pt x="27224" y="3381"/>
                </a:lnTo>
                <a:lnTo>
                  <a:pt x="23873" y="1127"/>
                </a:lnTo>
                <a:lnTo>
                  <a:pt x="20292" y="0"/>
                </a:lnTo>
                <a:lnTo>
                  <a:pt x="13191" y="0"/>
                </a:lnTo>
                <a:lnTo>
                  <a:pt x="10158" y="815"/>
                </a:lnTo>
                <a:lnTo>
                  <a:pt x="7380" y="2447"/>
                </a:lnTo>
                <a:lnTo>
                  <a:pt x="5793" y="15267"/>
                </a:lnTo>
                <a:lnTo>
                  <a:pt x="6813" y="12110"/>
                </a:lnTo>
                <a:lnTo>
                  <a:pt x="8856" y="9582"/>
                </a:lnTo>
                <a:lnTo>
                  <a:pt x="10900" y="7054"/>
                </a:lnTo>
                <a:lnTo>
                  <a:pt x="13428" y="5790"/>
                </a:lnTo>
                <a:lnTo>
                  <a:pt x="18610" y="5790"/>
                </a:lnTo>
                <a:lnTo>
                  <a:pt x="20622" y="6320"/>
                </a:lnTo>
                <a:lnTo>
                  <a:pt x="22478" y="7378"/>
                </a:lnTo>
                <a:lnTo>
                  <a:pt x="24334" y="8437"/>
                </a:lnTo>
                <a:lnTo>
                  <a:pt x="25785" y="9999"/>
                </a:lnTo>
                <a:lnTo>
                  <a:pt x="26832" y="12067"/>
                </a:lnTo>
                <a:lnTo>
                  <a:pt x="27878" y="14134"/>
                </a:lnTo>
                <a:lnTo>
                  <a:pt x="28401" y="16301"/>
                </a:lnTo>
                <a:lnTo>
                  <a:pt x="28401" y="22029"/>
                </a:lnTo>
                <a:lnTo>
                  <a:pt x="27330" y="25018"/>
                </a:lnTo>
                <a:lnTo>
                  <a:pt x="25188" y="27534"/>
                </a:lnTo>
                <a:lnTo>
                  <a:pt x="23045" y="30049"/>
                </a:lnTo>
                <a:lnTo>
                  <a:pt x="20280" y="31307"/>
                </a:lnTo>
                <a:lnTo>
                  <a:pt x="13802" y="31307"/>
                </a:lnTo>
                <a:lnTo>
                  <a:pt x="15023" y="37098"/>
                </a:lnTo>
                <a:lnTo>
                  <a:pt x="16916" y="37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7748021" y="4513006"/>
            <a:ext cx="14982" cy="30574"/>
          </a:xfrm>
          <a:custGeom>
            <a:avLst/>
            <a:gdLst/>
            <a:ahLst/>
            <a:cxnLst/>
            <a:rect l="l" t="t" r="r" b="b"/>
            <a:pathLst>
              <a:path w="16480" h="34651">
                <a:moveTo>
                  <a:pt x="1494" y="25747"/>
                </a:moveTo>
                <a:lnTo>
                  <a:pt x="4484" y="29308"/>
                </a:lnTo>
                <a:lnTo>
                  <a:pt x="7473" y="32870"/>
                </a:lnTo>
                <a:lnTo>
                  <a:pt x="11472" y="34651"/>
                </a:lnTo>
                <a:lnTo>
                  <a:pt x="16480" y="34651"/>
                </a:lnTo>
                <a:lnTo>
                  <a:pt x="15259" y="28860"/>
                </a:lnTo>
                <a:lnTo>
                  <a:pt x="12637" y="27764"/>
                </a:lnTo>
                <a:lnTo>
                  <a:pt x="10481" y="25572"/>
                </a:lnTo>
                <a:lnTo>
                  <a:pt x="8327" y="23380"/>
                </a:lnTo>
                <a:lnTo>
                  <a:pt x="7249" y="20392"/>
                </a:lnTo>
                <a:lnTo>
                  <a:pt x="7249" y="12820"/>
                </a:lnTo>
                <a:lnTo>
                  <a:pt x="8837" y="0"/>
                </a:lnTo>
                <a:lnTo>
                  <a:pt x="6059" y="1631"/>
                </a:lnTo>
                <a:lnTo>
                  <a:pt x="3892" y="3885"/>
                </a:lnTo>
                <a:lnTo>
                  <a:pt x="2335" y="6762"/>
                </a:lnTo>
                <a:lnTo>
                  <a:pt x="778" y="9638"/>
                </a:lnTo>
                <a:lnTo>
                  <a:pt x="0" y="12858"/>
                </a:lnTo>
                <a:lnTo>
                  <a:pt x="0" y="21450"/>
                </a:lnTo>
                <a:lnTo>
                  <a:pt x="1494" y="25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7800940" y="4548805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5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7793353" y="4510846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5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5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7841844" y="4510846"/>
            <a:ext cx="35332" cy="54226"/>
          </a:xfrm>
          <a:custGeom>
            <a:avLst/>
            <a:gdLst/>
            <a:ahLst/>
            <a:cxnLst/>
            <a:rect l="l" t="t" r="r" b="b"/>
            <a:pathLst>
              <a:path w="38865" h="61456">
                <a:moveTo>
                  <a:pt x="32804" y="57378"/>
                </a:moveTo>
                <a:lnTo>
                  <a:pt x="34972" y="55118"/>
                </a:lnTo>
                <a:lnTo>
                  <a:pt x="36529" y="52228"/>
                </a:lnTo>
                <a:lnTo>
                  <a:pt x="38086" y="49339"/>
                </a:lnTo>
                <a:lnTo>
                  <a:pt x="38865" y="46126"/>
                </a:lnTo>
                <a:lnTo>
                  <a:pt x="38865" y="37534"/>
                </a:lnTo>
                <a:lnTo>
                  <a:pt x="37364" y="33231"/>
                </a:lnTo>
                <a:lnTo>
                  <a:pt x="34362" y="29682"/>
                </a:lnTo>
                <a:lnTo>
                  <a:pt x="31359" y="26133"/>
                </a:lnTo>
                <a:lnTo>
                  <a:pt x="27367" y="24358"/>
                </a:lnTo>
                <a:lnTo>
                  <a:pt x="20466" y="24358"/>
                </a:lnTo>
                <a:lnTo>
                  <a:pt x="18684" y="24626"/>
                </a:lnTo>
                <a:lnTo>
                  <a:pt x="15396" y="25697"/>
                </a:lnTo>
                <a:lnTo>
                  <a:pt x="12107" y="27646"/>
                </a:lnTo>
                <a:lnTo>
                  <a:pt x="8794" y="30435"/>
                </a:lnTo>
                <a:lnTo>
                  <a:pt x="7100" y="32652"/>
                </a:lnTo>
                <a:lnTo>
                  <a:pt x="7062" y="26139"/>
                </a:lnTo>
                <a:lnTo>
                  <a:pt x="7729" y="21811"/>
                </a:lnTo>
                <a:lnTo>
                  <a:pt x="9062" y="17615"/>
                </a:lnTo>
                <a:lnTo>
                  <a:pt x="10395" y="13418"/>
                </a:lnTo>
                <a:lnTo>
                  <a:pt x="12220" y="10398"/>
                </a:lnTo>
                <a:lnTo>
                  <a:pt x="14537" y="8555"/>
                </a:lnTo>
                <a:lnTo>
                  <a:pt x="16854" y="6712"/>
                </a:lnTo>
                <a:lnTo>
                  <a:pt x="19544" y="5790"/>
                </a:lnTo>
                <a:lnTo>
                  <a:pt x="25225" y="5790"/>
                </a:lnTo>
                <a:lnTo>
                  <a:pt x="27186" y="6301"/>
                </a:lnTo>
                <a:lnTo>
                  <a:pt x="29803" y="8343"/>
                </a:lnTo>
                <a:lnTo>
                  <a:pt x="30456" y="11021"/>
                </a:lnTo>
                <a:lnTo>
                  <a:pt x="37407" y="11021"/>
                </a:lnTo>
                <a:lnTo>
                  <a:pt x="37407" y="7883"/>
                </a:lnTo>
                <a:lnTo>
                  <a:pt x="36155" y="5417"/>
                </a:lnTo>
                <a:lnTo>
                  <a:pt x="33652" y="3250"/>
                </a:lnTo>
                <a:lnTo>
                  <a:pt x="31148" y="1083"/>
                </a:lnTo>
                <a:lnTo>
                  <a:pt x="27429" y="0"/>
                </a:lnTo>
                <a:lnTo>
                  <a:pt x="15247" y="0"/>
                </a:lnTo>
                <a:lnTo>
                  <a:pt x="9684" y="2814"/>
                </a:lnTo>
                <a:lnTo>
                  <a:pt x="5811" y="8443"/>
                </a:lnTo>
                <a:lnTo>
                  <a:pt x="1936" y="14072"/>
                </a:lnTo>
                <a:lnTo>
                  <a:pt x="0" y="21618"/>
                </a:lnTo>
                <a:lnTo>
                  <a:pt x="0" y="37758"/>
                </a:lnTo>
                <a:lnTo>
                  <a:pt x="859" y="43362"/>
                </a:lnTo>
                <a:lnTo>
                  <a:pt x="2578" y="47895"/>
                </a:lnTo>
                <a:lnTo>
                  <a:pt x="4297" y="52428"/>
                </a:lnTo>
                <a:lnTo>
                  <a:pt x="6832" y="55821"/>
                </a:lnTo>
                <a:lnTo>
                  <a:pt x="10183" y="58075"/>
                </a:lnTo>
                <a:lnTo>
                  <a:pt x="13534" y="60329"/>
                </a:lnTo>
                <a:lnTo>
                  <a:pt x="13066" y="52982"/>
                </a:lnTo>
                <a:lnTo>
                  <a:pt x="11615" y="51425"/>
                </a:lnTo>
                <a:lnTo>
                  <a:pt x="10557" y="49371"/>
                </a:lnTo>
                <a:lnTo>
                  <a:pt x="9498" y="47316"/>
                </a:lnTo>
                <a:lnTo>
                  <a:pt x="8968" y="45143"/>
                </a:lnTo>
                <a:lnTo>
                  <a:pt x="8968" y="39389"/>
                </a:lnTo>
                <a:lnTo>
                  <a:pt x="10039" y="36407"/>
                </a:lnTo>
                <a:lnTo>
                  <a:pt x="12182" y="33904"/>
                </a:lnTo>
                <a:lnTo>
                  <a:pt x="14325" y="31400"/>
                </a:lnTo>
                <a:lnTo>
                  <a:pt x="17103" y="30149"/>
                </a:lnTo>
                <a:lnTo>
                  <a:pt x="23605" y="30149"/>
                </a:lnTo>
                <a:lnTo>
                  <a:pt x="26228" y="31245"/>
                </a:lnTo>
                <a:lnTo>
                  <a:pt x="28382" y="33436"/>
                </a:lnTo>
                <a:lnTo>
                  <a:pt x="30537" y="35628"/>
                </a:lnTo>
                <a:lnTo>
                  <a:pt x="31615" y="38605"/>
                </a:lnTo>
                <a:lnTo>
                  <a:pt x="31615" y="46151"/>
                </a:lnTo>
                <a:lnTo>
                  <a:pt x="30594" y="49308"/>
                </a:lnTo>
                <a:lnTo>
                  <a:pt x="28550" y="51836"/>
                </a:lnTo>
                <a:lnTo>
                  <a:pt x="26507" y="54364"/>
                </a:lnTo>
                <a:lnTo>
                  <a:pt x="23967" y="55628"/>
                </a:lnTo>
                <a:lnTo>
                  <a:pt x="24216" y="61456"/>
                </a:lnTo>
                <a:lnTo>
                  <a:pt x="27249" y="60641"/>
                </a:lnTo>
                <a:lnTo>
                  <a:pt x="30027" y="59009"/>
                </a:lnTo>
                <a:lnTo>
                  <a:pt x="32804" y="5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7853723" y="4557596"/>
            <a:ext cx="10135" cy="7477"/>
          </a:xfrm>
          <a:custGeom>
            <a:avLst/>
            <a:gdLst/>
            <a:ahLst/>
            <a:cxnLst/>
            <a:rect l="l" t="t" r="r" b="b"/>
            <a:pathLst>
              <a:path w="11149" h="8474">
                <a:moveTo>
                  <a:pt x="3687" y="2116"/>
                </a:moveTo>
                <a:lnTo>
                  <a:pt x="1843" y="1058"/>
                </a:lnTo>
                <a:lnTo>
                  <a:pt x="0" y="0"/>
                </a:lnTo>
                <a:lnTo>
                  <a:pt x="467" y="7347"/>
                </a:lnTo>
                <a:lnTo>
                  <a:pt x="4048" y="8474"/>
                </a:lnTo>
                <a:lnTo>
                  <a:pt x="11149" y="8474"/>
                </a:lnTo>
                <a:lnTo>
                  <a:pt x="10900" y="2646"/>
                </a:lnTo>
                <a:lnTo>
                  <a:pt x="5693" y="2646"/>
                </a:lnTo>
                <a:lnTo>
                  <a:pt x="3687" y="21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7638593" y="4548805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5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7631005" y="4510846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5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5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5214185" y="4609879"/>
            <a:ext cx="32682" cy="52710"/>
          </a:xfrm>
          <a:custGeom>
            <a:avLst/>
            <a:gdLst/>
            <a:ahLst/>
            <a:cxnLst/>
            <a:rect l="l" t="t" r="r" b="b"/>
            <a:pathLst>
              <a:path w="35950" h="59738">
                <a:moveTo>
                  <a:pt x="27729" y="47378"/>
                </a:moveTo>
                <a:lnTo>
                  <a:pt x="25785" y="50006"/>
                </a:lnTo>
                <a:lnTo>
                  <a:pt x="23842" y="52633"/>
                </a:lnTo>
                <a:lnTo>
                  <a:pt x="20840" y="53947"/>
                </a:lnTo>
                <a:lnTo>
                  <a:pt x="13764" y="53947"/>
                </a:lnTo>
                <a:lnTo>
                  <a:pt x="11373" y="53405"/>
                </a:lnTo>
                <a:lnTo>
                  <a:pt x="9604" y="52322"/>
                </a:lnTo>
                <a:lnTo>
                  <a:pt x="7835" y="51239"/>
                </a:lnTo>
                <a:lnTo>
                  <a:pt x="6950" y="49862"/>
                </a:lnTo>
                <a:lnTo>
                  <a:pt x="6950" y="47820"/>
                </a:lnTo>
                <a:lnTo>
                  <a:pt x="0" y="47820"/>
                </a:lnTo>
                <a:lnTo>
                  <a:pt x="0" y="51382"/>
                </a:lnTo>
                <a:lnTo>
                  <a:pt x="1538" y="54103"/>
                </a:lnTo>
                <a:lnTo>
                  <a:pt x="4615" y="56357"/>
                </a:lnTo>
                <a:lnTo>
                  <a:pt x="7692" y="58611"/>
                </a:lnTo>
                <a:lnTo>
                  <a:pt x="11784" y="59738"/>
                </a:lnTo>
                <a:lnTo>
                  <a:pt x="23319" y="59738"/>
                </a:lnTo>
                <a:lnTo>
                  <a:pt x="28102" y="57751"/>
                </a:lnTo>
                <a:lnTo>
                  <a:pt x="31241" y="53779"/>
                </a:lnTo>
                <a:lnTo>
                  <a:pt x="34380" y="49806"/>
                </a:lnTo>
                <a:lnTo>
                  <a:pt x="35950" y="45292"/>
                </a:lnTo>
                <a:lnTo>
                  <a:pt x="35950" y="36425"/>
                </a:lnTo>
                <a:lnTo>
                  <a:pt x="35090" y="33181"/>
                </a:lnTo>
                <a:lnTo>
                  <a:pt x="33371" y="30504"/>
                </a:lnTo>
                <a:lnTo>
                  <a:pt x="31652" y="27826"/>
                </a:lnTo>
                <a:lnTo>
                  <a:pt x="29149" y="25747"/>
                </a:lnTo>
                <a:lnTo>
                  <a:pt x="25860" y="24265"/>
                </a:lnTo>
                <a:lnTo>
                  <a:pt x="22571" y="22783"/>
                </a:lnTo>
                <a:lnTo>
                  <a:pt x="17925" y="22042"/>
                </a:lnTo>
                <a:lnTo>
                  <a:pt x="10164" y="22042"/>
                </a:lnTo>
                <a:lnTo>
                  <a:pt x="10164" y="6388"/>
                </a:lnTo>
                <a:lnTo>
                  <a:pt x="33633" y="6388"/>
                </a:lnTo>
                <a:lnTo>
                  <a:pt x="33633" y="0"/>
                </a:lnTo>
                <a:lnTo>
                  <a:pt x="3774" y="0"/>
                </a:lnTo>
                <a:lnTo>
                  <a:pt x="3774" y="28131"/>
                </a:lnTo>
                <a:lnTo>
                  <a:pt x="16978" y="28131"/>
                </a:lnTo>
                <a:lnTo>
                  <a:pt x="22223" y="29383"/>
                </a:lnTo>
                <a:lnTo>
                  <a:pt x="24814" y="31886"/>
                </a:lnTo>
                <a:lnTo>
                  <a:pt x="27405" y="34389"/>
                </a:lnTo>
                <a:lnTo>
                  <a:pt x="28700" y="37484"/>
                </a:lnTo>
                <a:lnTo>
                  <a:pt x="28700" y="44433"/>
                </a:lnTo>
                <a:lnTo>
                  <a:pt x="27729" y="4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5070820" y="4640321"/>
            <a:ext cx="21097" cy="0"/>
          </a:xfrm>
          <a:custGeom>
            <a:avLst/>
            <a:gdLst/>
            <a:ahLst/>
            <a:cxnLst/>
            <a:rect l="l" t="t" r="r" b="b"/>
            <a:pathLst>
              <a:path w="23207">
                <a:moveTo>
                  <a:pt x="0" y="0"/>
                </a:moveTo>
                <a:lnTo>
                  <a:pt x="23207" y="0"/>
                </a:lnTo>
              </a:path>
            </a:pathLst>
          </a:custGeom>
          <a:ln w="70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5101656" y="4609878"/>
            <a:ext cx="16986" cy="51161"/>
          </a:xfrm>
          <a:custGeom>
            <a:avLst/>
            <a:gdLst/>
            <a:ahLst/>
            <a:cxnLst/>
            <a:rect l="l" t="t" r="r" b="b"/>
            <a:pathLst>
              <a:path w="18685" h="57982">
                <a:moveTo>
                  <a:pt x="11734" y="7210"/>
                </a:moveTo>
                <a:lnTo>
                  <a:pt x="11734" y="57982"/>
                </a:lnTo>
                <a:lnTo>
                  <a:pt x="18685" y="57982"/>
                </a:lnTo>
                <a:lnTo>
                  <a:pt x="18685" y="0"/>
                </a:lnTo>
                <a:lnTo>
                  <a:pt x="11734" y="0"/>
                </a:lnTo>
                <a:lnTo>
                  <a:pt x="0" y="5417"/>
                </a:lnTo>
                <a:lnTo>
                  <a:pt x="0" y="11880"/>
                </a:lnTo>
                <a:lnTo>
                  <a:pt x="11734" y="7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5143794" y="4656688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5166986" y="4608363"/>
            <a:ext cx="35332" cy="54226"/>
          </a:xfrm>
          <a:custGeom>
            <a:avLst/>
            <a:gdLst/>
            <a:ahLst/>
            <a:cxnLst/>
            <a:rect l="l" t="t" r="r" b="b"/>
            <a:pathLst>
              <a:path w="38865" h="61456">
                <a:moveTo>
                  <a:pt x="32805" y="57378"/>
                </a:moveTo>
                <a:lnTo>
                  <a:pt x="34972" y="55118"/>
                </a:lnTo>
                <a:lnTo>
                  <a:pt x="36529" y="52228"/>
                </a:lnTo>
                <a:lnTo>
                  <a:pt x="38086" y="49339"/>
                </a:lnTo>
                <a:lnTo>
                  <a:pt x="38865" y="46126"/>
                </a:lnTo>
                <a:lnTo>
                  <a:pt x="38865" y="37534"/>
                </a:lnTo>
                <a:lnTo>
                  <a:pt x="37364" y="33231"/>
                </a:lnTo>
                <a:lnTo>
                  <a:pt x="34362" y="29682"/>
                </a:lnTo>
                <a:lnTo>
                  <a:pt x="31360" y="26133"/>
                </a:lnTo>
                <a:lnTo>
                  <a:pt x="27367" y="24358"/>
                </a:lnTo>
                <a:lnTo>
                  <a:pt x="20466" y="24358"/>
                </a:lnTo>
                <a:lnTo>
                  <a:pt x="18685" y="24626"/>
                </a:lnTo>
                <a:lnTo>
                  <a:pt x="15396" y="25697"/>
                </a:lnTo>
                <a:lnTo>
                  <a:pt x="12108" y="27646"/>
                </a:lnTo>
                <a:lnTo>
                  <a:pt x="8794" y="30435"/>
                </a:lnTo>
                <a:lnTo>
                  <a:pt x="7100" y="32652"/>
                </a:lnTo>
                <a:lnTo>
                  <a:pt x="7063" y="26139"/>
                </a:lnTo>
                <a:lnTo>
                  <a:pt x="7729" y="21811"/>
                </a:lnTo>
                <a:lnTo>
                  <a:pt x="9062" y="17615"/>
                </a:lnTo>
                <a:lnTo>
                  <a:pt x="10395" y="13418"/>
                </a:lnTo>
                <a:lnTo>
                  <a:pt x="12220" y="10398"/>
                </a:lnTo>
                <a:lnTo>
                  <a:pt x="14537" y="8555"/>
                </a:lnTo>
                <a:lnTo>
                  <a:pt x="16854" y="6712"/>
                </a:lnTo>
                <a:lnTo>
                  <a:pt x="19544" y="5790"/>
                </a:lnTo>
                <a:lnTo>
                  <a:pt x="25225" y="5790"/>
                </a:lnTo>
                <a:lnTo>
                  <a:pt x="27187" y="6301"/>
                </a:lnTo>
                <a:lnTo>
                  <a:pt x="29803" y="8343"/>
                </a:lnTo>
                <a:lnTo>
                  <a:pt x="30457" y="11021"/>
                </a:lnTo>
                <a:lnTo>
                  <a:pt x="37407" y="11021"/>
                </a:lnTo>
                <a:lnTo>
                  <a:pt x="37407" y="7883"/>
                </a:lnTo>
                <a:lnTo>
                  <a:pt x="36156" y="5417"/>
                </a:lnTo>
                <a:lnTo>
                  <a:pt x="33652" y="3250"/>
                </a:lnTo>
                <a:lnTo>
                  <a:pt x="31148" y="1083"/>
                </a:lnTo>
                <a:lnTo>
                  <a:pt x="27430" y="0"/>
                </a:lnTo>
                <a:lnTo>
                  <a:pt x="15247" y="0"/>
                </a:lnTo>
                <a:lnTo>
                  <a:pt x="9685" y="2814"/>
                </a:lnTo>
                <a:lnTo>
                  <a:pt x="5811" y="8443"/>
                </a:lnTo>
                <a:lnTo>
                  <a:pt x="1937" y="14072"/>
                </a:lnTo>
                <a:lnTo>
                  <a:pt x="0" y="21618"/>
                </a:lnTo>
                <a:lnTo>
                  <a:pt x="0" y="37758"/>
                </a:lnTo>
                <a:lnTo>
                  <a:pt x="859" y="43362"/>
                </a:lnTo>
                <a:lnTo>
                  <a:pt x="2578" y="47895"/>
                </a:lnTo>
                <a:lnTo>
                  <a:pt x="4297" y="52428"/>
                </a:lnTo>
                <a:lnTo>
                  <a:pt x="6832" y="55821"/>
                </a:lnTo>
                <a:lnTo>
                  <a:pt x="10183" y="58075"/>
                </a:lnTo>
                <a:lnTo>
                  <a:pt x="13534" y="60329"/>
                </a:lnTo>
                <a:lnTo>
                  <a:pt x="13067" y="52982"/>
                </a:lnTo>
                <a:lnTo>
                  <a:pt x="11616" y="51425"/>
                </a:lnTo>
                <a:lnTo>
                  <a:pt x="10557" y="49371"/>
                </a:lnTo>
                <a:lnTo>
                  <a:pt x="9498" y="47316"/>
                </a:lnTo>
                <a:lnTo>
                  <a:pt x="8968" y="45143"/>
                </a:lnTo>
                <a:lnTo>
                  <a:pt x="8968" y="39389"/>
                </a:lnTo>
                <a:lnTo>
                  <a:pt x="10040" y="36407"/>
                </a:lnTo>
                <a:lnTo>
                  <a:pt x="12182" y="33904"/>
                </a:lnTo>
                <a:lnTo>
                  <a:pt x="14325" y="31400"/>
                </a:lnTo>
                <a:lnTo>
                  <a:pt x="17103" y="30149"/>
                </a:lnTo>
                <a:lnTo>
                  <a:pt x="23605" y="30149"/>
                </a:lnTo>
                <a:lnTo>
                  <a:pt x="26227" y="31245"/>
                </a:lnTo>
                <a:lnTo>
                  <a:pt x="28382" y="33436"/>
                </a:lnTo>
                <a:lnTo>
                  <a:pt x="30537" y="35628"/>
                </a:lnTo>
                <a:lnTo>
                  <a:pt x="31615" y="38605"/>
                </a:lnTo>
                <a:lnTo>
                  <a:pt x="31615" y="46151"/>
                </a:lnTo>
                <a:lnTo>
                  <a:pt x="30594" y="49308"/>
                </a:lnTo>
                <a:lnTo>
                  <a:pt x="28551" y="51836"/>
                </a:lnTo>
                <a:lnTo>
                  <a:pt x="26508" y="54364"/>
                </a:lnTo>
                <a:lnTo>
                  <a:pt x="23966" y="55628"/>
                </a:lnTo>
                <a:lnTo>
                  <a:pt x="24216" y="61456"/>
                </a:lnTo>
                <a:lnTo>
                  <a:pt x="27249" y="60641"/>
                </a:lnTo>
                <a:lnTo>
                  <a:pt x="30027" y="59009"/>
                </a:lnTo>
                <a:lnTo>
                  <a:pt x="32805" y="5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5178864" y="4655112"/>
            <a:ext cx="10135" cy="7477"/>
          </a:xfrm>
          <a:custGeom>
            <a:avLst/>
            <a:gdLst/>
            <a:ahLst/>
            <a:cxnLst/>
            <a:rect l="l" t="t" r="r" b="b"/>
            <a:pathLst>
              <a:path w="11148" h="8474">
                <a:moveTo>
                  <a:pt x="3687" y="2117"/>
                </a:moveTo>
                <a:lnTo>
                  <a:pt x="1843" y="1058"/>
                </a:lnTo>
                <a:lnTo>
                  <a:pt x="0" y="0"/>
                </a:lnTo>
                <a:lnTo>
                  <a:pt x="467" y="7347"/>
                </a:lnTo>
                <a:lnTo>
                  <a:pt x="4048" y="8474"/>
                </a:lnTo>
                <a:lnTo>
                  <a:pt x="11148" y="8474"/>
                </a:lnTo>
                <a:lnTo>
                  <a:pt x="10899" y="2646"/>
                </a:lnTo>
                <a:lnTo>
                  <a:pt x="5692" y="2646"/>
                </a:lnTo>
                <a:lnTo>
                  <a:pt x="3687" y="21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5620997" y="4608363"/>
            <a:ext cx="244335" cy="54226"/>
          </a:xfrm>
          <a:custGeom>
            <a:avLst/>
            <a:gdLst/>
            <a:ahLst/>
            <a:cxnLst/>
            <a:rect l="l" t="t" r="r" b="b"/>
            <a:pathLst>
              <a:path w="268769" h="61456">
                <a:moveTo>
                  <a:pt x="198113" y="37098"/>
                </a:moveTo>
                <a:lnTo>
                  <a:pt x="199882" y="36824"/>
                </a:lnTo>
                <a:lnTo>
                  <a:pt x="203171" y="35728"/>
                </a:lnTo>
                <a:lnTo>
                  <a:pt x="206478" y="33792"/>
                </a:lnTo>
                <a:lnTo>
                  <a:pt x="209810" y="31021"/>
                </a:lnTo>
                <a:lnTo>
                  <a:pt x="211505" y="28804"/>
                </a:lnTo>
                <a:lnTo>
                  <a:pt x="211542" y="35317"/>
                </a:lnTo>
                <a:lnTo>
                  <a:pt x="210869" y="39645"/>
                </a:lnTo>
                <a:lnTo>
                  <a:pt x="209524" y="43841"/>
                </a:lnTo>
                <a:lnTo>
                  <a:pt x="208179" y="48038"/>
                </a:lnTo>
                <a:lnTo>
                  <a:pt x="206354" y="51058"/>
                </a:lnTo>
                <a:lnTo>
                  <a:pt x="204049" y="52901"/>
                </a:lnTo>
                <a:lnTo>
                  <a:pt x="201745" y="54744"/>
                </a:lnTo>
                <a:lnTo>
                  <a:pt x="199048" y="55666"/>
                </a:lnTo>
                <a:lnTo>
                  <a:pt x="193342" y="55666"/>
                </a:lnTo>
                <a:lnTo>
                  <a:pt x="191387" y="55149"/>
                </a:lnTo>
                <a:lnTo>
                  <a:pt x="188796" y="53082"/>
                </a:lnTo>
                <a:lnTo>
                  <a:pt x="188148" y="50435"/>
                </a:lnTo>
                <a:lnTo>
                  <a:pt x="181197" y="50435"/>
                </a:lnTo>
                <a:lnTo>
                  <a:pt x="181197" y="53573"/>
                </a:lnTo>
                <a:lnTo>
                  <a:pt x="182443" y="56039"/>
                </a:lnTo>
                <a:lnTo>
                  <a:pt x="184934" y="58206"/>
                </a:lnTo>
                <a:lnTo>
                  <a:pt x="187425" y="60373"/>
                </a:lnTo>
                <a:lnTo>
                  <a:pt x="191138" y="61456"/>
                </a:lnTo>
                <a:lnTo>
                  <a:pt x="203320" y="61456"/>
                </a:lnTo>
                <a:lnTo>
                  <a:pt x="208889" y="58642"/>
                </a:lnTo>
                <a:lnTo>
                  <a:pt x="212775" y="53013"/>
                </a:lnTo>
                <a:lnTo>
                  <a:pt x="216662" y="47384"/>
                </a:lnTo>
                <a:lnTo>
                  <a:pt x="218605" y="39825"/>
                </a:lnTo>
                <a:lnTo>
                  <a:pt x="218605" y="23661"/>
                </a:lnTo>
                <a:lnTo>
                  <a:pt x="217745" y="18063"/>
                </a:lnTo>
                <a:lnTo>
                  <a:pt x="216026" y="13543"/>
                </a:lnTo>
                <a:lnTo>
                  <a:pt x="214307" y="9022"/>
                </a:lnTo>
                <a:lnTo>
                  <a:pt x="211772" y="5635"/>
                </a:lnTo>
                <a:lnTo>
                  <a:pt x="208421" y="3381"/>
                </a:lnTo>
                <a:lnTo>
                  <a:pt x="205071" y="1127"/>
                </a:lnTo>
                <a:lnTo>
                  <a:pt x="201489" y="0"/>
                </a:lnTo>
                <a:lnTo>
                  <a:pt x="194389" y="0"/>
                </a:lnTo>
                <a:lnTo>
                  <a:pt x="191356" y="815"/>
                </a:lnTo>
                <a:lnTo>
                  <a:pt x="188578" y="2447"/>
                </a:lnTo>
                <a:lnTo>
                  <a:pt x="186989" y="15267"/>
                </a:lnTo>
                <a:lnTo>
                  <a:pt x="188011" y="12110"/>
                </a:lnTo>
                <a:lnTo>
                  <a:pt x="190054" y="9582"/>
                </a:lnTo>
                <a:lnTo>
                  <a:pt x="192097" y="7054"/>
                </a:lnTo>
                <a:lnTo>
                  <a:pt x="194625" y="5790"/>
                </a:lnTo>
                <a:lnTo>
                  <a:pt x="199808" y="5790"/>
                </a:lnTo>
                <a:lnTo>
                  <a:pt x="201819" y="6320"/>
                </a:lnTo>
                <a:lnTo>
                  <a:pt x="203675" y="7378"/>
                </a:lnTo>
                <a:lnTo>
                  <a:pt x="205532" y="8437"/>
                </a:lnTo>
                <a:lnTo>
                  <a:pt x="206983" y="9999"/>
                </a:lnTo>
                <a:lnTo>
                  <a:pt x="208029" y="12067"/>
                </a:lnTo>
                <a:lnTo>
                  <a:pt x="209075" y="14134"/>
                </a:lnTo>
                <a:lnTo>
                  <a:pt x="209599" y="16301"/>
                </a:lnTo>
                <a:lnTo>
                  <a:pt x="209599" y="22029"/>
                </a:lnTo>
                <a:lnTo>
                  <a:pt x="208527" y="25018"/>
                </a:lnTo>
                <a:lnTo>
                  <a:pt x="206385" y="27534"/>
                </a:lnTo>
                <a:lnTo>
                  <a:pt x="204242" y="30049"/>
                </a:lnTo>
                <a:lnTo>
                  <a:pt x="201477" y="31307"/>
                </a:lnTo>
                <a:lnTo>
                  <a:pt x="194999" y="31307"/>
                </a:lnTo>
                <a:lnTo>
                  <a:pt x="196220" y="37098"/>
                </a:lnTo>
                <a:lnTo>
                  <a:pt x="198113" y="37098"/>
                </a:lnTo>
                <a:close/>
              </a:path>
              <a:path w="268769" h="61456">
                <a:moveTo>
                  <a:pt x="181234" y="28194"/>
                </a:moveTo>
                <a:lnTo>
                  <a:pt x="184224" y="31755"/>
                </a:lnTo>
                <a:lnTo>
                  <a:pt x="187214" y="35317"/>
                </a:lnTo>
                <a:lnTo>
                  <a:pt x="191212" y="37098"/>
                </a:lnTo>
                <a:lnTo>
                  <a:pt x="196220" y="37098"/>
                </a:lnTo>
                <a:lnTo>
                  <a:pt x="194999" y="31307"/>
                </a:lnTo>
                <a:lnTo>
                  <a:pt x="192377" y="30211"/>
                </a:lnTo>
                <a:lnTo>
                  <a:pt x="190222" y="28019"/>
                </a:lnTo>
                <a:lnTo>
                  <a:pt x="188067" y="25828"/>
                </a:lnTo>
                <a:lnTo>
                  <a:pt x="186989" y="22839"/>
                </a:lnTo>
                <a:lnTo>
                  <a:pt x="186989" y="15267"/>
                </a:lnTo>
                <a:lnTo>
                  <a:pt x="188578" y="2447"/>
                </a:lnTo>
                <a:lnTo>
                  <a:pt x="185800" y="4078"/>
                </a:lnTo>
                <a:lnTo>
                  <a:pt x="183632" y="6332"/>
                </a:lnTo>
                <a:lnTo>
                  <a:pt x="182075" y="9209"/>
                </a:lnTo>
                <a:lnTo>
                  <a:pt x="180518" y="12085"/>
                </a:lnTo>
                <a:lnTo>
                  <a:pt x="179740" y="15305"/>
                </a:lnTo>
                <a:lnTo>
                  <a:pt x="179740" y="23897"/>
                </a:lnTo>
                <a:lnTo>
                  <a:pt x="181234" y="28194"/>
                </a:lnTo>
                <a:close/>
              </a:path>
              <a:path w="268769" h="61456">
                <a:moveTo>
                  <a:pt x="260547" y="49097"/>
                </a:moveTo>
                <a:lnTo>
                  <a:pt x="258604" y="51724"/>
                </a:lnTo>
                <a:lnTo>
                  <a:pt x="256661" y="54352"/>
                </a:lnTo>
                <a:lnTo>
                  <a:pt x="253659" y="55666"/>
                </a:lnTo>
                <a:lnTo>
                  <a:pt x="246583" y="55666"/>
                </a:lnTo>
                <a:lnTo>
                  <a:pt x="244191" y="55124"/>
                </a:lnTo>
                <a:lnTo>
                  <a:pt x="242422" y="54041"/>
                </a:lnTo>
                <a:lnTo>
                  <a:pt x="240654" y="52957"/>
                </a:lnTo>
                <a:lnTo>
                  <a:pt x="239769" y="51581"/>
                </a:lnTo>
                <a:lnTo>
                  <a:pt x="239769" y="49539"/>
                </a:lnTo>
                <a:lnTo>
                  <a:pt x="232818" y="49539"/>
                </a:lnTo>
                <a:lnTo>
                  <a:pt x="232818" y="53100"/>
                </a:lnTo>
                <a:lnTo>
                  <a:pt x="234357" y="55821"/>
                </a:lnTo>
                <a:lnTo>
                  <a:pt x="237434" y="58075"/>
                </a:lnTo>
                <a:lnTo>
                  <a:pt x="240510" y="60329"/>
                </a:lnTo>
                <a:lnTo>
                  <a:pt x="244602" y="61456"/>
                </a:lnTo>
                <a:lnTo>
                  <a:pt x="256137" y="61456"/>
                </a:lnTo>
                <a:lnTo>
                  <a:pt x="260921" y="59470"/>
                </a:lnTo>
                <a:lnTo>
                  <a:pt x="264060" y="55498"/>
                </a:lnTo>
                <a:lnTo>
                  <a:pt x="267199" y="51525"/>
                </a:lnTo>
                <a:lnTo>
                  <a:pt x="268769" y="47011"/>
                </a:lnTo>
                <a:lnTo>
                  <a:pt x="268769" y="38144"/>
                </a:lnTo>
                <a:lnTo>
                  <a:pt x="267909" y="34900"/>
                </a:lnTo>
                <a:lnTo>
                  <a:pt x="266190" y="32222"/>
                </a:lnTo>
                <a:lnTo>
                  <a:pt x="264471" y="29545"/>
                </a:lnTo>
                <a:lnTo>
                  <a:pt x="261967" y="27465"/>
                </a:lnTo>
                <a:lnTo>
                  <a:pt x="258679" y="25983"/>
                </a:lnTo>
                <a:lnTo>
                  <a:pt x="255390" y="24501"/>
                </a:lnTo>
                <a:lnTo>
                  <a:pt x="250744" y="23760"/>
                </a:lnTo>
                <a:lnTo>
                  <a:pt x="242983" y="23760"/>
                </a:lnTo>
                <a:lnTo>
                  <a:pt x="242983" y="8107"/>
                </a:lnTo>
                <a:lnTo>
                  <a:pt x="266452" y="8107"/>
                </a:lnTo>
                <a:lnTo>
                  <a:pt x="266452" y="1718"/>
                </a:lnTo>
                <a:lnTo>
                  <a:pt x="236593" y="1718"/>
                </a:lnTo>
                <a:lnTo>
                  <a:pt x="236593" y="29850"/>
                </a:lnTo>
                <a:lnTo>
                  <a:pt x="249797" y="29850"/>
                </a:lnTo>
                <a:lnTo>
                  <a:pt x="255041" y="31102"/>
                </a:lnTo>
                <a:lnTo>
                  <a:pt x="257632" y="33605"/>
                </a:lnTo>
                <a:lnTo>
                  <a:pt x="260223" y="36108"/>
                </a:lnTo>
                <a:lnTo>
                  <a:pt x="261519" y="39202"/>
                </a:lnTo>
                <a:lnTo>
                  <a:pt x="261519" y="46151"/>
                </a:lnTo>
                <a:lnTo>
                  <a:pt x="260547" y="49097"/>
                </a:lnTo>
                <a:close/>
              </a:path>
              <a:path w="268769" h="61456">
                <a:moveTo>
                  <a:pt x="10538" y="48063"/>
                </a:moveTo>
                <a:lnTo>
                  <a:pt x="8346" y="43019"/>
                </a:lnTo>
                <a:lnTo>
                  <a:pt x="9747" y="58698"/>
                </a:lnTo>
                <a:lnTo>
                  <a:pt x="14848" y="61456"/>
                </a:lnTo>
                <a:lnTo>
                  <a:pt x="12730" y="53106"/>
                </a:lnTo>
                <a:lnTo>
                  <a:pt x="10538" y="48063"/>
                </a:lnTo>
                <a:close/>
              </a:path>
              <a:path w="268769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  <a:path w="268769" h="61456">
                <a:moveTo>
                  <a:pt x="53340" y="49837"/>
                </a:moveTo>
                <a:lnTo>
                  <a:pt x="53340" y="59700"/>
                </a:lnTo>
                <a:lnTo>
                  <a:pt x="63206" y="59700"/>
                </a:lnTo>
                <a:lnTo>
                  <a:pt x="63206" y="49837"/>
                </a:lnTo>
                <a:lnTo>
                  <a:pt x="53340" y="49837"/>
                </a:lnTo>
                <a:close/>
              </a:path>
              <a:path w="268769" h="61456">
                <a:moveTo>
                  <a:pt x="87073" y="48063"/>
                </a:moveTo>
                <a:lnTo>
                  <a:pt x="84881" y="43019"/>
                </a:lnTo>
                <a:lnTo>
                  <a:pt x="86282" y="58698"/>
                </a:lnTo>
                <a:lnTo>
                  <a:pt x="91383" y="61456"/>
                </a:lnTo>
                <a:lnTo>
                  <a:pt x="89265" y="53106"/>
                </a:lnTo>
                <a:lnTo>
                  <a:pt x="87073" y="48063"/>
                </a:lnTo>
                <a:close/>
              </a:path>
              <a:path w="268769" h="61456">
                <a:moveTo>
                  <a:pt x="76534" y="30709"/>
                </a:moveTo>
                <a:lnTo>
                  <a:pt x="76534" y="40174"/>
                </a:lnTo>
                <a:lnTo>
                  <a:pt x="78484" y="47664"/>
                </a:lnTo>
                <a:lnTo>
                  <a:pt x="82383" y="53181"/>
                </a:lnTo>
                <a:lnTo>
                  <a:pt x="86282" y="58698"/>
                </a:lnTo>
                <a:lnTo>
                  <a:pt x="84881" y="43019"/>
                </a:lnTo>
                <a:lnTo>
                  <a:pt x="83784" y="37235"/>
                </a:lnTo>
                <a:lnTo>
                  <a:pt x="83784" y="24209"/>
                </a:lnTo>
                <a:lnTo>
                  <a:pt x="84881" y="18430"/>
                </a:lnTo>
                <a:lnTo>
                  <a:pt x="87073" y="13374"/>
                </a:lnTo>
                <a:lnTo>
                  <a:pt x="89265" y="8318"/>
                </a:lnTo>
                <a:lnTo>
                  <a:pt x="92803" y="5790"/>
                </a:lnTo>
                <a:lnTo>
                  <a:pt x="102594" y="5790"/>
                </a:lnTo>
                <a:lnTo>
                  <a:pt x="106144" y="8318"/>
                </a:lnTo>
                <a:lnTo>
                  <a:pt x="108337" y="13374"/>
                </a:lnTo>
                <a:lnTo>
                  <a:pt x="110529" y="18430"/>
                </a:lnTo>
                <a:lnTo>
                  <a:pt x="111625" y="24209"/>
                </a:lnTo>
                <a:lnTo>
                  <a:pt x="111625" y="37235"/>
                </a:lnTo>
                <a:lnTo>
                  <a:pt x="110529" y="43019"/>
                </a:lnTo>
                <a:lnTo>
                  <a:pt x="108337" y="48063"/>
                </a:lnTo>
                <a:lnTo>
                  <a:pt x="106144" y="53106"/>
                </a:lnTo>
                <a:lnTo>
                  <a:pt x="102594" y="55628"/>
                </a:lnTo>
                <a:lnTo>
                  <a:pt x="92803" y="55628"/>
                </a:lnTo>
                <a:lnTo>
                  <a:pt x="89265" y="53106"/>
                </a:lnTo>
                <a:lnTo>
                  <a:pt x="91383" y="61456"/>
                </a:lnTo>
                <a:lnTo>
                  <a:pt x="104014" y="61456"/>
                </a:lnTo>
                <a:lnTo>
                  <a:pt x="109128" y="58698"/>
                </a:lnTo>
                <a:lnTo>
                  <a:pt x="113027" y="53181"/>
                </a:lnTo>
                <a:lnTo>
                  <a:pt x="116926" y="47664"/>
                </a:lnTo>
                <a:lnTo>
                  <a:pt x="118875" y="40174"/>
                </a:lnTo>
                <a:lnTo>
                  <a:pt x="118875" y="21245"/>
                </a:lnTo>
                <a:lnTo>
                  <a:pt x="116926" y="13761"/>
                </a:lnTo>
                <a:lnTo>
                  <a:pt x="113027" y="8256"/>
                </a:lnTo>
                <a:lnTo>
                  <a:pt x="109128" y="2752"/>
                </a:lnTo>
                <a:lnTo>
                  <a:pt x="104014" y="0"/>
                </a:lnTo>
                <a:lnTo>
                  <a:pt x="91383" y="0"/>
                </a:lnTo>
                <a:lnTo>
                  <a:pt x="86282" y="2752"/>
                </a:lnTo>
                <a:lnTo>
                  <a:pt x="82383" y="8256"/>
                </a:lnTo>
                <a:lnTo>
                  <a:pt x="78484" y="13761"/>
                </a:lnTo>
                <a:lnTo>
                  <a:pt x="76534" y="21245"/>
                </a:lnTo>
                <a:lnTo>
                  <a:pt x="76534" y="30709"/>
                </a:lnTo>
                <a:close/>
              </a:path>
              <a:path w="268769" h="61456">
                <a:moveTo>
                  <a:pt x="127296" y="42029"/>
                </a:moveTo>
                <a:lnTo>
                  <a:pt x="155137" y="42029"/>
                </a:lnTo>
                <a:lnTo>
                  <a:pt x="134957" y="36239"/>
                </a:lnTo>
                <a:lnTo>
                  <a:pt x="155137" y="10909"/>
                </a:lnTo>
                <a:lnTo>
                  <a:pt x="155137" y="36239"/>
                </a:lnTo>
                <a:lnTo>
                  <a:pt x="134957" y="36239"/>
                </a:lnTo>
                <a:lnTo>
                  <a:pt x="155137" y="42029"/>
                </a:lnTo>
                <a:lnTo>
                  <a:pt x="155137" y="59700"/>
                </a:lnTo>
                <a:lnTo>
                  <a:pt x="162088" y="59700"/>
                </a:lnTo>
                <a:lnTo>
                  <a:pt x="162088" y="42029"/>
                </a:lnTo>
                <a:lnTo>
                  <a:pt x="170198" y="42029"/>
                </a:lnTo>
                <a:lnTo>
                  <a:pt x="170198" y="36239"/>
                </a:lnTo>
                <a:lnTo>
                  <a:pt x="162088" y="36239"/>
                </a:lnTo>
                <a:lnTo>
                  <a:pt x="162088" y="1718"/>
                </a:lnTo>
                <a:lnTo>
                  <a:pt x="155137" y="1718"/>
                </a:lnTo>
                <a:lnTo>
                  <a:pt x="127296" y="36239"/>
                </a:lnTo>
                <a:lnTo>
                  <a:pt x="127296" y="420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6100307" y="4608363"/>
            <a:ext cx="151565" cy="54226"/>
          </a:xfrm>
          <a:custGeom>
            <a:avLst/>
            <a:gdLst/>
            <a:ahLst/>
            <a:cxnLst/>
            <a:rect l="l" t="t" r="r" b="b"/>
            <a:pathLst>
              <a:path w="166722" h="61456">
                <a:moveTo>
                  <a:pt x="96005" y="55628"/>
                </a:moveTo>
                <a:lnTo>
                  <a:pt x="92940" y="55628"/>
                </a:lnTo>
                <a:lnTo>
                  <a:pt x="90430" y="55105"/>
                </a:lnTo>
                <a:lnTo>
                  <a:pt x="88474" y="54059"/>
                </a:lnTo>
                <a:lnTo>
                  <a:pt x="86519" y="53013"/>
                </a:lnTo>
                <a:lnTo>
                  <a:pt x="85541" y="51444"/>
                </a:lnTo>
                <a:lnTo>
                  <a:pt x="85541" y="48978"/>
                </a:lnTo>
                <a:lnTo>
                  <a:pt x="78590" y="48978"/>
                </a:lnTo>
                <a:lnTo>
                  <a:pt x="78590" y="52465"/>
                </a:lnTo>
                <a:lnTo>
                  <a:pt x="79923" y="55261"/>
                </a:lnTo>
                <a:lnTo>
                  <a:pt x="82588" y="57739"/>
                </a:lnTo>
                <a:lnTo>
                  <a:pt x="85254" y="60217"/>
                </a:lnTo>
                <a:lnTo>
                  <a:pt x="89490" y="61456"/>
                </a:lnTo>
                <a:lnTo>
                  <a:pt x="101946" y="61456"/>
                </a:lnTo>
                <a:lnTo>
                  <a:pt x="106911" y="59545"/>
                </a:lnTo>
                <a:lnTo>
                  <a:pt x="110187" y="55722"/>
                </a:lnTo>
                <a:lnTo>
                  <a:pt x="113463" y="51899"/>
                </a:lnTo>
                <a:lnTo>
                  <a:pt x="115101" y="47658"/>
                </a:lnTo>
                <a:lnTo>
                  <a:pt x="115101" y="39040"/>
                </a:lnTo>
                <a:lnTo>
                  <a:pt x="113930" y="35734"/>
                </a:lnTo>
                <a:lnTo>
                  <a:pt x="111588" y="33082"/>
                </a:lnTo>
                <a:lnTo>
                  <a:pt x="109246" y="30429"/>
                </a:lnTo>
                <a:lnTo>
                  <a:pt x="105721" y="28430"/>
                </a:lnTo>
                <a:lnTo>
                  <a:pt x="101012" y="27085"/>
                </a:lnTo>
                <a:lnTo>
                  <a:pt x="104027" y="26214"/>
                </a:lnTo>
                <a:lnTo>
                  <a:pt x="106337" y="25068"/>
                </a:lnTo>
                <a:lnTo>
                  <a:pt x="107944" y="23648"/>
                </a:lnTo>
                <a:lnTo>
                  <a:pt x="110766" y="20616"/>
                </a:lnTo>
                <a:lnTo>
                  <a:pt x="111588" y="18810"/>
                </a:lnTo>
                <a:lnTo>
                  <a:pt x="112410" y="17004"/>
                </a:lnTo>
                <a:lnTo>
                  <a:pt x="112821" y="15056"/>
                </a:lnTo>
                <a:lnTo>
                  <a:pt x="112821" y="9153"/>
                </a:lnTo>
                <a:lnTo>
                  <a:pt x="111401" y="6039"/>
                </a:lnTo>
                <a:lnTo>
                  <a:pt x="108561" y="3623"/>
                </a:lnTo>
                <a:lnTo>
                  <a:pt x="105721" y="1208"/>
                </a:lnTo>
                <a:lnTo>
                  <a:pt x="101473" y="0"/>
                </a:lnTo>
                <a:lnTo>
                  <a:pt x="89863" y="0"/>
                </a:lnTo>
                <a:lnTo>
                  <a:pt x="85603" y="1257"/>
                </a:lnTo>
                <a:lnTo>
                  <a:pt x="83037" y="3773"/>
                </a:lnTo>
                <a:lnTo>
                  <a:pt x="80471" y="6288"/>
                </a:lnTo>
                <a:lnTo>
                  <a:pt x="79188" y="9066"/>
                </a:lnTo>
                <a:lnTo>
                  <a:pt x="79188" y="12478"/>
                </a:lnTo>
                <a:lnTo>
                  <a:pt x="85840" y="12478"/>
                </a:lnTo>
                <a:lnTo>
                  <a:pt x="85840" y="12104"/>
                </a:lnTo>
                <a:lnTo>
                  <a:pt x="86245" y="9813"/>
                </a:lnTo>
                <a:lnTo>
                  <a:pt x="87864" y="7671"/>
                </a:lnTo>
                <a:lnTo>
                  <a:pt x="90548" y="6463"/>
                </a:lnTo>
                <a:lnTo>
                  <a:pt x="93700" y="5790"/>
                </a:lnTo>
                <a:lnTo>
                  <a:pt x="98483" y="5790"/>
                </a:lnTo>
                <a:lnTo>
                  <a:pt x="100925" y="6512"/>
                </a:lnTo>
                <a:lnTo>
                  <a:pt x="102769" y="7957"/>
                </a:lnTo>
                <a:lnTo>
                  <a:pt x="104612" y="9402"/>
                </a:lnTo>
                <a:lnTo>
                  <a:pt x="105534" y="11382"/>
                </a:lnTo>
                <a:lnTo>
                  <a:pt x="105534" y="15890"/>
                </a:lnTo>
                <a:lnTo>
                  <a:pt x="104973" y="17689"/>
                </a:lnTo>
                <a:lnTo>
                  <a:pt x="103852" y="19296"/>
                </a:lnTo>
                <a:lnTo>
                  <a:pt x="101211" y="22241"/>
                </a:lnTo>
                <a:lnTo>
                  <a:pt x="99293" y="23312"/>
                </a:lnTo>
                <a:lnTo>
                  <a:pt x="97375" y="24383"/>
                </a:lnTo>
                <a:lnTo>
                  <a:pt x="94721" y="24918"/>
                </a:lnTo>
                <a:lnTo>
                  <a:pt x="86998" y="24918"/>
                </a:lnTo>
                <a:lnTo>
                  <a:pt x="86998" y="30709"/>
                </a:lnTo>
                <a:lnTo>
                  <a:pt x="96391" y="30709"/>
                </a:lnTo>
                <a:lnTo>
                  <a:pt x="100757" y="31936"/>
                </a:lnTo>
                <a:lnTo>
                  <a:pt x="103609" y="34389"/>
                </a:lnTo>
                <a:lnTo>
                  <a:pt x="106462" y="36842"/>
                </a:lnTo>
                <a:lnTo>
                  <a:pt x="107888" y="39875"/>
                </a:lnTo>
                <a:lnTo>
                  <a:pt x="107888" y="45827"/>
                </a:lnTo>
                <a:lnTo>
                  <a:pt x="107415" y="47994"/>
                </a:lnTo>
                <a:lnTo>
                  <a:pt x="106468" y="49987"/>
                </a:lnTo>
                <a:lnTo>
                  <a:pt x="105522" y="51979"/>
                </a:lnTo>
                <a:lnTo>
                  <a:pt x="104139" y="53418"/>
                </a:lnTo>
                <a:lnTo>
                  <a:pt x="102320" y="54302"/>
                </a:lnTo>
                <a:lnTo>
                  <a:pt x="100501" y="55186"/>
                </a:lnTo>
                <a:lnTo>
                  <a:pt x="98396" y="55628"/>
                </a:lnTo>
                <a:lnTo>
                  <a:pt x="96005" y="55628"/>
                </a:lnTo>
                <a:close/>
              </a:path>
              <a:path w="166722" h="61456">
                <a:moveTo>
                  <a:pt x="158501" y="49097"/>
                </a:moveTo>
                <a:lnTo>
                  <a:pt x="156557" y="51724"/>
                </a:lnTo>
                <a:lnTo>
                  <a:pt x="154614" y="54352"/>
                </a:lnTo>
                <a:lnTo>
                  <a:pt x="151612" y="55666"/>
                </a:lnTo>
                <a:lnTo>
                  <a:pt x="144537" y="55666"/>
                </a:lnTo>
                <a:lnTo>
                  <a:pt x="142145" y="55124"/>
                </a:lnTo>
                <a:lnTo>
                  <a:pt x="140376" y="54041"/>
                </a:lnTo>
                <a:lnTo>
                  <a:pt x="138607" y="52957"/>
                </a:lnTo>
                <a:lnTo>
                  <a:pt x="137723" y="51581"/>
                </a:lnTo>
                <a:lnTo>
                  <a:pt x="137723" y="49539"/>
                </a:lnTo>
                <a:lnTo>
                  <a:pt x="130772" y="49539"/>
                </a:lnTo>
                <a:lnTo>
                  <a:pt x="130772" y="53100"/>
                </a:lnTo>
                <a:lnTo>
                  <a:pt x="132310" y="55821"/>
                </a:lnTo>
                <a:lnTo>
                  <a:pt x="135387" y="58075"/>
                </a:lnTo>
                <a:lnTo>
                  <a:pt x="138464" y="60329"/>
                </a:lnTo>
                <a:lnTo>
                  <a:pt x="142556" y="61456"/>
                </a:lnTo>
                <a:lnTo>
                  <a:pt x="154091" y="61456"/>
                </a:lnTo>
                <a:lnTo>
                  <a:pt x="158874" y="59470"/>
                </a:lnTo>
                <a:lnTo>
                  <a:pt x="162013" y="55498"/>
                </a:lnTo>
                <a:lnTo>
                  <a:pt x="165152" y="51525"/>
                </a:lnTo>
                <a:lnTo>
                  <a:pt x="166722" y="47011"/>
                </a:lnTo>
                <a:lnTo>
                  <a:pt x="166722" y="38144"/>
                </a:lnTo>
                <a:lnTo>
                  <a:pt x="165863" y="34900"/>
                </a:lnTo>
                <a:lnTo>
                  <a:pt x="164143" y="32222"/>
                </a:lnTo>
                <a:lnTo>
                  <a:pt x="162424" y="29545"/>
                </a:lnTo>
                <a:lnTo>
                  <a:pt x="159921" y="27465"/>
                </a:lnTo>
                <a:lnTo>
                  <a:pt x="156632" y="25983"/>
                </a:lnTo>
                <a:lnTo>
                  <a:pt x="153343" y="24501"/>
                </a:lnTo>
                <a:lnTo>
                  <a:pt x="148697" y="23760"/>
                </a:lnTo>
                <a:lnTo>
                  <a:pt x="140936" y="23760"/>
                </a:lnTo>
                <a:lnTo>
                  <a:pt x="140936" y="8107"/>
                </a:lnTo>
                <a:lnTo>
                  <a:pt x="164405" y="8107"/>
                </a:lnTo>
                <a:lnTo>
                  <a:pt x="164405" y="1718"/>
                </a:lnTo>
                <a:lnTo>
                  <a:pt x="134546" y="1718"/>
                </a:lnTo>
                <a:lnTo>
                  <a:pt x="134546" y="29850"/>
                </a:lnTo>
                <a:lnTo>
                  <a:pt x="147750" y="29850"/>
                </a:lnTo>
                <a:lnTo>
                  <a:pt x="152995" y="31102"/>
                </a:lnTo>
                <a:lnTo>
                  <a:pt x="155586" y="33605"/>
                </a:lnTo>
                <a:lnTo>
                  <a:pt x="158177" y="36108"/>
                </a:lnTo>
                <a:lnTo>
                  <a:pt x="159472" y="39202"/>
                </a:lnTo>
                <a:lnTo>
                  <a:pt x="159472" y="46151"/>
                </a:lnTo>
                <a:lnTo>
                  <a:pt x="158501" y="49097"/>
                </a:lnTo>
                <a:close/>
              </a:path>
              <a:path w="166722" h="61456">
                <a:moveTo>
                  <a:pt x="10538" y="48063"/>
                </a:moveTo>
                <a:lnTo>
                  <a:pt x="8346" y="43019"/>
                </a:lnTo>
                <a:lnTo>
                  <a:pt x="9747" y="58698"/>
                </a:lnTo>
                <a:lnTo>
                  <a:pt x="14848" y="61456"/>
                </a:lnTo>
                <a:lnTo>
                  <a:pt x="12730" y="53106"/>
                </a:lnTo>
                <a:lnTo>
                  <a:pt x="10538" y="48063"/>
                </a:lnTo>
                <a:close/>
              </a:path>
              <a:path w="166722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  <a:path w="166722" h="61456">
                <a:moveTo>
                  <a:pt x="53340" y="49837"/>
                </a:moveTo>
                <a:lnTo>
                  <a:pt x="53340" y="59700"/>
                </a:lnTo>
                <a:lnTo>
                  <a:pt x="63206" y="59700"/>
                </a:lnTo>
                <a:lnTo>
                  <a:pt x="63206" y="49837"/>
                </a:lnTo>
                <a:lnTo>
                  <a:pt x="53340" y="498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6835922" y="4627812"/>
            <a:ext cx="18039" cy="31563"/>
          </a:xfrm>
          <a:custGeom>
            <a:avLst/>
            <a:gdLst/>
            <a:ahLst/>
            <a:cxnLst/>
            <a:rect l="l" t="t" r="r" b="b"/>
            <a:pathLst>
              <a:path w="19843" h="35771">
                <a:moveTo>
                  <a:pt x="7249" y="19240"/>
                </a:moveTo>
                <a:lnTo>
                  <a:pt x="7823" y="17123"/>
                </a:lnTo>
                <a:lnTo>
                  <a:pt x="8968" y="15055"/>
                </a:lnTo>
                <a:lnTo>
                  <a:pt x="10115" y="12988"/>
                </a:lnTo>
                <a:lnTo>
                  <a:pt x="11665" y="11407"/>
                </a:lnTo>
                <a:lnTo>
                  <a:pt x="13621" y="10311"/>
                </a:lnTo>
                <a:lnTo>
                  <a:pt x="15577" y="9215"/>
                </a:lnTo>
                <a:lnTo>
                  <a:pt x="17651" y="8667"/>
                </a:lnTo>
                <a:lnTo>
                  <a:pt x="19843" y="2876"/>
                </a:lnTo>
                <a:lnTo>
                  <a:pt x="16854" y="2876"/>
                </a:lnTo>
                <a:lnTo>
                  <a:pt x="14394" y="1917"/>
                </a:lnTo>
                <a:lnTo>
                  <a:pt x="12463" y="0"/>
                </a:lnTo>
                <a:lnTo>
                  <a:pt x="11248" y="5678"/>
                </a:lnTo>
                <a:lnTo>
                  <a:pt x="7461" y="7372"/>
                </a:lnTo>
                <a:lnTo>
                  <a:pt x="4640" y="9688"/>
                </a:lnTo>
                <a:lnTo>
                  <a:pt x="2784" y="12627"/>
                </a:lnTo>
                <a:lnTo>
                  <a:pt x="928" y="15566"/>
                </a:lnTo>
                <a:lnTo>
                  <a:pt x="0" y="18642"/>
                </a:lnTo>
                <a:lnTo>
                  <a:pt x="0" y="24869"/>
                </a:lnTo>
                <a:lnTo>
                  <a:pt x="822" y="27820"/>
                </a:lnTo>
                <a:lnTo>
                  <a:pt x="2466" y="30709"/>
                </a:lnTo>
                <a:lnTo>
                  <a:pt x="4110" y="33598"/>
                </a:lnTo>
                <a:lnTo>
                  <a:pt x="6334" y="35771"/>
                </a:lnTo>
                <a:lnTo>
                  <a:pt x="7249" y="23499"/>
                </a:lnTo>
                <a:lnTo>
                  <a:pt x="7249" y="19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6838029" y="4608363"/>
            <a:ext cx="34006" cy="54226"/>
          </a:xfrm>
          <a:custGeom>
            <a:avLst/>
            <a:gdLst/>
            <a:ahLst/>
            <a:cxnLst/>
            <a:rect l="l" t="t" r="r" b="b"/>
            <a:pathLst>
              <a:path w="37407" h="61456">
                <a:moveTo>
                  <a:pt x="27292" y="35030"/>
                </a:moveTo>
                <a:lnTo>
                  <a:pt x="28438" y="37098"/>
                </a:lnTo>
                <a:lnTo>
                  <a:pt x="29585" y="39165"/>
                </a:lnTo>
                <a:lnTo>
                  <a:pt x="30157" y="41282"/>
                </a:lnTo>
                <a:lnTo>
                  <a:pt x="30157" y="45541"/>
                </a:lnTo>
                <a:lnTo>
                  <a:pt x="29616" y="47584"/>
                </a:lnTo>
                <a:lnTo>
                  <a:pt x="28532" y="49576"/>
                </a:lnTo>
                <a:lnTo>
                  <a:pt x="27448" y="51568"/>
                </a:lnTo>
                <a:lnTo>
                  <a:pt x="25904" y="53075"/>
                </a:lnTo>
                <a:lnTo>
                  <a:pt x="23898" y="54096"/>
                </a:lnTo>
                <a:lnTo>
                  <a:pt x="21892" y="55118"/>
                </a:lnTo>
                <a:lnTo>
                  <a:pt x="19768" y="55628"/>
                </a:lnTo>
                <a:lnTo>
                  <a:pt x="15309" y="55628"/>
                </a:lnTo>
                <a:lnTo>
                  <a:pt x="13198" y="55118"/>
                </a:lnTo>
                <a:lnTo>
                  <a:pt x="11192" y="54096"/>
                </a:lnTo>
                <a:lnTo>
                  <a:pt x="9186" y="53075"/>
                </a:lnTo>
                <a:lnTo>
                  <a:pt x="7642" y="51568"/>
                </a:lnTo>
                <a:lnTo>
                  <a:pt x="6558" y="49576"/>
                </a:lnTo>
                <a:lnTo>
                  <a:pt x="5474" y="47584"/>
                </a:lnTo>
                <a:lnTo>
                  <a:pt x="4932" y="45541"/>
                </a:lnTo>
                <a:lnTo>
                  <a:pt x="4017" y="57814"/>
                </a:lnTo>
                <a:lnTo>
                  <a:pt x="6820" y="59271"/>
                </a:lnTo>
                <a:lnTo>
                  <a:pt x="9622" y="60728"/>
                </a:lnTo>
                <a:lnTo>
                  <a:pt x="13191" y="61456"/>
                </a:lnTo>
                <a:lnTo>
                  <a:pt x="21886" y="61456"/>
                </a:lnTo>
                <a:lnTo>
                  <a:pt x="25468" y="60728"/>
                </a:lnTo>
                <a:lnTo>
                  <a:pt x="28270" y="59271"/>
                </a:lnTo>
                <a:lnTo>
                  <a:pt x="31073" y="57814"/>
                </a:lnTo>
                <a:lnTo>
                  <a:pt x="33297" y="55641"/>
                </a:lnTo>
                <a:lnTo>
                  <a:pt x="34941" y="52752"/>
                </a:lnTo>
                <a:lnTo>
                  <a:pt x="36585" y="49862"/>
                </a:lnTo>
                <a:lnTo>
                  <a:pt x="37407" y="46911"/>
                </a:lnTo>
                <a:lnTo>
                  <a:pt x="37407" y="40684"/>
                </a:lnTo>
                <a:lnTo>
                  <a:pt x="36473" y="37608"/>
                </a:lnTo>
                <a:lnTo>
                  <a:pt x="34605" y="34669"/>
                </a:lnTo>
                <a:lnTo>
                  <a:pt x="32736" y="31730"/>
                </a:lnTo>
                <a:lnTo>
                  <a:pt x="29908" y="29414"/>
                </a:lnTo>
                <a:lnTo>
                  <a:pt x="26121" y="27720"/>
                </a:lnTo>
                <a:lnTo>
                  <a:pt x="29111" y="26251"/>
                </a:lnTo>
                <a:lnTo>
                  <a:pt x="31353" y="24445"/>
                </a:lnTo>
                <a:lnTo>
                  <a:pt x="32848" y="22303"/>
                </a:lnTo>
                <a:lnTo>
                  <a:pt x="34343" y="20161"/>
                </a:lnTo>
                <a:lnTo>
                  <a:pt x="35090" y="17696"/>
                </a:lnTo>
                <a:lnTo>
                  <a:pt x="35090" y="12191"/>
                </a:lnTo>
                <a:lnTo>
                  <a:pt x="34349" y="9645"/>
                </a:lnTo>
                <a:lnTo>
                  <a:pt x="32867" y="7266"/>
                </a:lnTo>
                <a:lnTo>
                  <a:pt x="31385" y="4887"/>
                </a:lnTo>
                <a:lnTo>
                  <a:pt x="29229" y="3082"/>
                </a:lnTo>
                <a:lnTo>
                  <a:pt x="26402" y="1849"/>
                </a:lnTo>
                <a:lnTo>
                  <a:pt x="23574" y="616"/>
                </a:lnTo>
                <a:lnTo>
                  <a:pt x="20616" y="0"/>
                </a:lnTo>
                <a:lnTo>
                  <a:pt x="14462" y="0"/>
                </a:lnTo>
                <a:lnTo>
                  <a:pt x="11516" y="610"/>
                </a:lnTo>
                <a:lnTo>
                  <a:pt x="8688" y="1830"/>
                </a:lnTo>
                <a:lnTo>
                  <a:pt x="5860" y="3051"/>
                </a:lnTo>
                <a:lnTo>
                  <a:pt x="3705" y="4856"/>
                </a:lnTo>
                <a:lnTo>
                  <a:pt x="2223" y="7247"/>
                </a:lnTo>
                <a:lnTo>
                  <a:pt x="741" y="9638"/>
                </a:lnTo>
                <a:lnTo>
                  <a:pt x="0" y="12191"/>
                </a:lnTo>
                <a:lnTo>
                  <a:pt x="0" y="17696"/>
                </a:lnTo>
                <a:lnTo>
                  <a:pt x="747" y="20161"/>
                </a:lnTo>
                <a:lnTo>
                  <a:pt x="2242" y="22303"/>
                </a:lnTo>
                <a:lnTo>
                  <a:pt x="3736" y="24445"/>
                </a:lnTo>
                <a:lnTo>
                  <a:pt x="5966" y="26251"/>
                </a:lnTo>
                <a:lnTo>
                  <a:pt x="8931" y="27720"/>
                </a:lnTo>
                <a:lnTo>
                  <a:pt x="10146" y="22042"/>
                </a:lnTo>
                <a:lnTo>
                  <a:pt x="8215" y="20124"/>
                </a:lnTo>
                <a:lnTo>
                  <a:pt x="7249" y="17870"/>
                </a:lnTo>
                <a:lnTo>
                  <a:pt x="7249" y="12440"/>
                </a:lnTo>
                <a:lnTo>
                  <a:pt x="8289" y="10149"/>
                </a:lnTo>
                <a:lnTo>
                  <a:pt x="10370" y="8406"/>
                </a:lnTo>
                <a:lnTo>
                  <a:pt x="12450" y="6662"/>
                </a:lnTo>
                <a:lnTo>
                  <a:pt x="14835" y="5790"/>
                </a:lnTo>
                <a:lnTo>
                  <a:pt x="20242" y="5790"/>
                </a:lnTo>
                <a:lnTo>
                  <a:pt x="22640" y="6662"/>
                </a:lnTo>
                <a:lnTo>
                  <a:pt x="24720" y="8406"/>
                </a:lnTo>
                <a:lnTo>
                  <a:pt x="26800" y="10149"/>
                </a:lnTo>
                <a:lnTo>
                  <a:pt x="27841" y="12440"/>
                </a:lnTo>
                <a:lnTo>
                  <a:pt x="27841" y="17870"/>
                </a:lnTo>
                <a:lnTo>
                  <a:pt x="26869" y="20124"/>
                </a:lnTo>
                <a:lnTo>
                  <a:pt x="24926" y="22042"/>
                </a:lnTo>
                <a:lnTo>
                  <a:pt x="22982" y="23960"/>
                </a:lnTo>
                <a:lnTo>
                  <a:pt x="20516" y="24918"/>
                </a:lnTo>
                <a:lnTo>
                  <a:pt x="17526" y="24918"/>
                </a:lnTo>
                <a:lnTo>
                  <a:pt x="15334" y="30709"/>
                </a:lnTo>
                <a:lnTo>
                  <a:pt x="19719" y="30709"/>
                </a:lnTo>
                <a:lnTo>
                  <a:pt x="21799" y="31257"/>
                </a:lnTo>
                <a:lnTo>
                  <a:pt x="23767" y="32353"/>
                </a:lnTo>
                <a:lnTo>
                  <a:pt x="25735" y="33449"/>
                </a:lnTo>
                <a:lnTo>
                  <a:pt x="27292" y="350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6633588" y="4646322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6626001" y="4608363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1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10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1" y="24209"/>
                </a:lnTo>
                <a:lnTo>
                  <a:pt x="35091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10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1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6674493" y="4656688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6697685" y="4608363"/>
            <a:ext cx="35332" cy="54226"/>
          </a:xfrm>
          <a:custGeom>
            <a:avLst/>
            <a:gdLst/>
            <a:ahLst/>
            <a:cxnLst/>
            <a:rect l="l" t="t" r="r" b="b"/>
            <a:pathLst>
              <a:path w="38865" h="61456">
                <a:moveTo>
                  <a:pt x="32805" y="57378"/>
                </a:moveTo>
                <a:lnTo>
                  <a:pt x="34972" y="55118"/>
                </a:lnTo>
                <a:lnTo>
                  <a:pt x="36529" y="52228"/>
                </a:lnTo>
                <a:lnTo>
                  <a:pt x="38086" y="49339"/>
                </a:lnTo>
                <a:lnTo>
                  <a:pt x="38865" y="46126"/>
                </a:lnTo>
                <a:lnTo>
                  <a:pt x="38865" y="37534"/>
                </a:lnTo>
                <a:lnTo>
                  <a:pt x="37364" y="33231"/>
                </a:lnTo>
                <a:lnTo>
                  <a:pt x="34362" y="29682"/>
                </a:lnTo>
                <a:lnTo>
                  <a:pt x="31360" y="26133"/>
                </a:lnTo>
                <a:lnTo>
                  <a:pt x="27367" y="24358"/>
                </a:lnTo>
                <a:lnTo>
                  <a:pt x="20466" y="24358"/>
                </a:lnTo>
                <a:lnTo>
                  <a:pt x="18685" y="24626"/>
                </a:lnTo>
                <a:lnTo>
                  <a:pt x="15396" y="25697"/>
                </a:lnTo>
                <a:lnTo>
                  <a:pt x="12107" y="27646"/>
                </a:lnTo>
                <a:lnTo>
                  <a:pt x="8794" y="30435"/>
                </a:lnTo>
                <a:lnTo>
                  <a:pt x="7100" y="32652"/>
                </a:lnTo>
                <a:lnTo>
                  <a:pt x="7062" y="26139"/>
                </a:lnTo>
                <a:lnTo>
                  <a:pt x="7729" y="21811"/>
                </a:lnTo>
                <a:lnTo>
                  <a:pt x="9062" y="17615"/>
                </a:lnTo>
                <a:lnTo>
                  <a:pt x="10395" y="13418"/>
                </a:lnTo>
                <a:lnTo>
                  <a:pt x="12220" y="10398"/>
                </a:lnTo>
                <a:lnTo>
                  <a:pt x="14537" y="8555"/>
                </a:lnTo>
                <a:lnTo>
                  <a:pt x="16854" y="6712"/>
                </a:lnTo>
                <a:lnTo>
                  <a:pt x="19544" y="5790"/>
                </a:lnTo>
                <a:lnTo>
                  <a:pt x="25225" y="5790"/>
                </a:lnTo>
                <a:lnTo>
                  <a:pt x="27186" y="6301"/>
                </a:lnTo>
                <a:lnTo>
                  <a:pt x="29803" y="8343"/>
                </a:lnTo>
                <a:lnTo>
                  <a:pt x="30456" y="11021"/>
                </a:lnTo>
                <a:lnTo>
                  <a:pt x="37407" y="11021"/>
                </a:lnTo>
                <a:lnTo>
                  <a:pt x="37407" y="7883"/>
                </a:lnTo>
                <a:lnTo>
                  <a:pt x="36156" y="5417"/>
                </a:lnTo>
                <a:lnTo>
                  <a:pt x="33652" y="3250"/>
                </a:lnTo>
                <a:lnTo>
                  <a:pt x="31148" y="1083"/>
                </a:lnTo>
                <a:lnTo>
                  <a:pt x="27429" y="0"/>
                </a:lnTo>
                <a:lnTo>
                  <a:pt x="15247" y="0"/>
                </a:lnTo>
                <a:lnTo>
                  <a:pt x="9685" y="2814"/>
                </a:lnTo>
                <a:lnTo>
                  <a:pt x="5811" y="8443"/>
                </a:lnTo>
                <a:lnTo>
                  <a:pt x="1936" y="14072"/>
                </a:lnTo>
                <a:lnTo>
                  <a:pt x="0" y="21618"/>
                </a:lnTo>
                <a:lnTo>
                  <a:pt x="0" y="37758"/>
                </a:lnTo>
                <a:lnTo>
                  <a:pt x="859" y="43362"/>
                </a:lnTo>
                <a:lnTo>
                  <a:pt x="2578" y="47895"/>
                </a:lnTo>
                <a:lnTo>
                  <a:pt x="4297" y="52428"/>
                </a:lnTo>
                <a:lnTo>
                  <a:pt x="6832" y="55821"/>
                </a:lnTo>
                <a:lnTo>
                  <a:pt x="10183" y="58075"/>
                </a:lnTo>
                <a:lnTo>
                  <a:pt x="13534" y="60329"/>
                </a:lnTo>
                <a:lnTo>
                  <a:pt x="13067" y="52982"/>
                </a:lnTo>
                <a:lnTo>
                  <a:pt x="11615" y="51425"/>
                </a:lnTo>
                <a:lnTo>
                  <a:pt x="10557" y="49371"/>
                </a:lnTo>
                <a:lnTo>
                  <a:pt x="9498" y="47316"/>
                </a:lnTo>
                <a:lnTo>
                  <a:pt x="8968" y="45143"/>
                </a:lnTo>
                <a:lnTo>
                  <a:pt x="8968" y="39389"/>
                </a:lnTo>
                <a:lnTo>
                  <a:pt x="10040" y="36407"/>
                </a:lnTo>
                <a:lnTo>
                  <a:pt x="12182" y="33904"/>
                </a:lnTo>
                <a:lnTo>
                  <a:pt x="14325" y="31400"/>
                </a:lnTo>
                <a:lnTo>
                  <a:pt x="17103" y="30149"/>
                </a:lnTo>
                <a:lnTo>
                  <a:pt x="23605" y="30149"/>
                </a:lnTo>
                <a:lnTo>
                  <a:pt x="26227" y="31245"/>
                </a:lnTo>
                <a:lnTo>
                  <a:pt x="28382" y="33436"/>
                </a:lnTo>
                <a:lnTo>
                  <a:pt x="30537" y="35628"/>
                </a:lnTo>
                <a:lnTo>
                  <a:pt x="31615" y="38605"/>
                </a:lnTo>
                <a:lnTo>
                  <a:pt x="31615" y="46151"/>
                </a:lnTo>
                <a:lnTo>
                  <a:pt x="30593" y="49308"/>
                </a:lnTo>
                <a:lnTo>
                  <a:pt x="28550" y="51836"/>
                </a:lnTo>
                <a:lnTo>
                  <a:pt x="26508" y="54364"/>
                </a:lnTo>
                <a:lnTo>
                  <a:pt x="23967" y="55628"/>
                </a:lnTo>
                <a:lnTo>
                  <a:pt x="24216" y="61456"/>
                </a:lnTo>
                <a:lnTo>
                  <a:pt x="27249" y="60641"/>
                </a:lnTo>
                <a:lnTo>
                  <a:pt x="30027" y="59009"/>
                </a:lnTo>
                <a:lnTo>
                  <a:pt x="32805" y="5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6709563" y="4655112"/>
            <a:ext cx="10135" cy="7477"/>
          </a:xfrm>
          <a:custGeom>
            <a:avLst/>
            <a:gdLst/>
            <a:ahLst/>
            <a:cxnLst/>
            <a:rect l="l" t="t" r="r" b="b"/>
            <a:pathLst>
              <a:path w="11148" h="8474">
                <a:moveTo>
                  <a:pt x="3687" y="2117"/>
                </a:moveTo>
                <a:lnTo>
                  <a:pt x="1843" y="1058"/>
                </a:lnTo>
                <a:lnTo>
                  <a:pt x="0" y="0"/>
                </a:lnTo>
                <a:lnTo>
                  <a:pt x="467" y="7347"/>
                </a:lnTo>
                <a:lnTo>
                  <a:pt x="4048" y="8474"/>
                </a:lnTo>
                <a:lnTo>
                  <a:pt x="11148" y="8474"/>
                </a:lnTo>
                <a:lnTo>
                  <a:pt x="10900" y="2646"/>
                </a:lnTo>
                <a:lnTo>
                  <a:pt x="5692" y="2646"/>
                </a:lnTo>
                <a:lnTo>
                  <a:pt x="3687" y="21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6743832" y="4608363"/>
            <a:ext cx="33192" cy="54226"/>
          </a:xfrm>
          <a:custGeom>
            <a:avLst/>
            <a:gdLst/>
            <a:ahLst/>
            <a:cxnLst/>
            <a:rect l="l" t="t" r="r" b="b"/>
            <a:pathLst>
              <a:path w="36511" h="61456">
                <a:moveTo>
                  <a:pt x="17414" y="55628"/>
                </a:moveTo>
                <a:lnTo>
                  <a:pt x="14350" y="55628"/>
                </a:lnTo>
                <a:lnTo>
                  <a:pt x="11840" y="55105"/>
                </a:lnTo>
                <a:lnTo>
                  <a:pt x="9884" y="54059"/>
                </a:lnTo>
                <a:lnTo>
                  <a:pt x="7928" y="53013"/>
                </a:lnTo>
                <a:lnTo>
                  <a:pt x="6950" y="51444"/>
                </a:lnTo>
                <a:lnTo>
                  <a:pt x="6950" y="48978"/>
                </a:lnTo>
                <a:lnTo>
                  <a:pt x="0" y="48978"/>
                </a:lnTo>
                <a:lnTo>
                  <a:pt x="0" y="52465"/>
                </a:lnTo>
                <a:lnTo>
                  <a:pt x="1332" y="55261"/>
                </a:lnTo>
                <a:lnTo>
                  <a:pt x="3998" y="57739"/>
                </a:lnTo>
                <a:lnTo>
                  <a:pt x="6664" y="60217"/>
                </a:lnTo>
                <a:lnTo>
                  <a:pt x="10899" y="61456"/>
                </a:lnTo>
                <a:lnTo>
                  <a:pt x="23356" y="61456"/>
                </a:lnTo>
                <a:lnTo>
                  <a:pt x="28320" y="59545"/>
                </a:lnTo>
                <a:lnTo>
                  <a:pt x="31596" y="55722"/>
                </a:lnTo>
                <a:lnTo>
                  <a:pt x="34872" y="51899"/>
                </a:lnTo>
                <a:lnTo>
                  <a:pt x="36511" y="47658"/>
                </a:lnTo>
                <a:lnTo>
                  <a:pt x="36511" y="39040"/>
                </a:lnTo>
                <a:lnTo>
                  <a:pt x="35340" y="35734"/>
                </a:lnTo>
                <a:lnTo>
                  <a:pt x="32998" y="33082"/>
                </a:lnTo>
                <a:lnTo>
                  <a:pt x="30656" y="30429"/>
                </a:lnTo>
                <a:lnTo>
                  <a:pt x="27131" y="28430"/>
                </a:lnTo>
                <a:lnTo>
                  <a:pt x="22422" y="27085"/>
                </a:lnTo>
                <a:lnTo>
                  <a:pt x="25437" y="26214"/>
                </a:lnTo>
                <a:lnTo>
                  <a:pt x="27747" y="25068"/>
                </a:lnTo>
                <a:lnTo>
                  <a:pt x="29354" y="23648"/>
                </a:lnTo>
                <a:lnTo>
                  <a:pt x="32176" y="20616"/>
                </a:lnTo>
                <a:lnTo>
                  <a:pt x="32998" y="18810"/>
                </a:lnTo>
                <a:lnTo>
                  <a:pt x="33820" y="17004"/>
                </a:lnTo>
                <a:lnTo>
                  <a:pt x="34231" y="15056"/>
                </a:lnTo>
                <a:lnTo>
                  <a:pt x="34231" y="9153"/>
                </a:lnTo>
                <a:lnTo>
                  <a:pt x="32811" y="6039"/>
                </a:lnTo>
                <a:lnTo>
                  <a:pt x="29971" y="3623"/>
                </a:lnTo>
                <a:lnTo>
                  <a:pt x="27131" y="1208"/>
                </a:lnTo>
                <a:lnTo>
                  <a:pt x="22883" y="0"/>
                </a:lnTo>
                <a:lnTo>
                  <a:pt x="11273" y="0"/>
                </a:lnTo>
                <a:lnTo>
                  <a:pt x="7013" y="1257"/>
                </a:lnTo>
                <a:lnTo>
                  <a:pt x="4447" y="3773"/>
                </a:lnTo>
                <a:lnTo>
                  <a:pt x="1881" y="6288"/>
                </a:lnTo>
                <a:lnTo>
                  <a:pt x="598" y="9066"/>
                </a:lnTo>
                <a:lnTo>
                  <a:pt x="598" y="12478"/>
                </a:lnTo>
                <a:lnTo>
                  <a:pt x="7249" y="12478"/>
                </a:lnTo>
                <a:lnTo>
                  <a:pt x="7249" y="12104"/>
                </a:lnTo>
                <a:lnTo>
                  <a:pt x="7654" y="9813"/>
                </a:lnTo>
                <a:lnTo>
                  <a:pt x="9274" y="7671"/>
                </a:lnTo>
                <a:lnTo>
                  <a:pt x="11958" y="6463"/>
                </a:lnTo>
                <a:lnTo>
                  <a:pt x="15110" y="5790"/>
                </a:lnTo>
                <a:lnTo>
                  <a:pt x="19893" y="5790"/>
                </a:lnTo>
                <a:lnTo>
                  <a:pt x="22335" y="6512"/>
                </a:lnTo>
                <a:lnTo>
                  <a:pt x="24178" y="7957"/>
                </a:lnTo>
                <a:lnTo>
                  <a:pt x="26022" y="9402"/>
                </a:lnTo>
                <a:lnTo>
                  <a:pt x="26944" y="11382"/>
                </a:lnTo>
                <a:lnTo>
                  <a:pt x="26944" y="15890"/>
                </a:lnTo>
                <a:lnTo>
                  <a:pt x="26383" y="17689"/>
                </a:lnTo>
                <a:lnTo>
                  <a:pt x="25262" y="19296"/>
                </a:lnTo>
                <a:lnTo>
                  <a:pt x="22621" y="22241"/>
                </a:lnTo>
                <a:lnTo>
                  <a:pt x="20703" y="23312"/>
                </a:lnTo>
                <a:lnTo>
                  <a:pt x="18784" y="24383"/>
                </a:lnTo>
                <a:lnTo>
                  <a:pt x="16131" y="24918"/>
                </a:lnTo>
                <a:lnTo>
                  <a:pt x="8408" y="24918"/>
                </a:lnTo>
                <a:lnTo>
                  <a:pt x="8408" y="30709"/>
                </a:lnTo>
                <a:lnTo>
                  <a:pt x="17800" y="30709"/>
                </a:lnTo>
                <a:lnTo>
                  <a:pt x="22167" y="31936"/>
                </a:lnTo>
                <a:lnTo>
                  <a:pt x="25019" y="34389"/>
                </a:lnTo>
                <a:lnTo>
                  <a:pt x="27872" y="36842"/>
                </a:lnTo>
                <a:lnTo>
                  <a:pt x="29298" y="39875"/>
                </a:lnTo>
                <a:lnTo>
                  <a:pt x="29298" y="45827"/>
                </a:lnTo>
                <a:lnTo>
                  <a:pt x="28825" y="47994"/>
                </a:lnTo>
                <a:lnTo>
                  <a:pt x="27878" y="49987"/>
                </a:lnTo>
                <a:lnTo>
                  <a:pt x="26931" y="51979"/>
                </a:lnTo>
                <a:lnTo>
                  <a:pt x="25549" y="53418"/>
                </a:lnTo>
                <a:lnTo>
                  <a:pt x="23730" y="54302"/>
                </a:lnTo>
                <a:lnTo>
                  <a:pt x="21911" y="55186"/>
                </a:lnTo>
                <a:lnTo>
                  <a:pt x="19806" y="55628"/>
                </a:lnTo>
                <a:lnTo>
                  <a:pt x="17414" y="556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6790455" y="4608363"/>
            <a:ext cx="35332" cy="54226"/>
          </a:xfrm>
          <a:custGeom>
            <a:avLst/>
            <a:gdLst/>
            <a:ahLst/>
            <a:cxnLst/>
            <a:rect l="l" t="t" r="r" b="b"/>
            <a:pathLst>
              <a:path w="38865" h="61456">
                <a:moveTo>
                  <a:pt x="32805" y="57378"/>
                </a:moveTo>
                <a:lnTo>
                  <a:pt x="34972" y="55118"/>
                </a:lnTo>
                <a:lnTo>
                  <a:pt x="36529" y="52228"/>
                </a:lnTo>
                <a:lnTo>
                  <a:pt x="38086" y="49339"/>
                </a:lnTo>
                <a:lnTo>
                  <a:pt x="38865" y="46126"/>
                </a:lnTo>
                <a:lnTo>
                  <a:pt x="38865" y="37534"/>
                </a:lnTo>
                <a:lnTo>
                  <a:pt x="37364" y="33231"/>
                </a:lnTo>
                <a:lnTo>
                  <a:pt x="34362" y="29682"/>
                </a:lnTo>
                <a:lnTo>
                  <a:pt x="31360" y="26133"/>
                </a:lnTo>
                <a:lnTo>
                  <a:pt x="27367" y="24358"/>
                </a:lnTo>
                <a:lnTo>
                  <a:pt x="20466" y="24358"/>
                </a:lnTo>
                <a:lnTo>
                  <a:pt x="18685" y="24626"/>
                </a:lnTo>
                <a:lnTo>
                  <a:pt x="15396" y="25697"/>
                </a:lnTo>
                <a:lnTo>
                  <a:pt x="12107" y="27646"/>
                </a:lnTo>
                <a:lnTo>
                  <a:pt x="8794" y="30435"/>
                </a:lnTo>
                <a:lnTo>
                  <a:pt x="7100" y="32652"/>
                </a:lnTo>
                <a:lnTo>
                  <a:pt x="7062" y="26139"/>
                </a:lnTo>
                <a:lnTo>
                  <a:pt x="7729" y="21811"/>
                </a:lnTo>
                <a:lnTo>
                  <a:pt x="9062" y="17615"/>
                </a:lnTo>
                <a:lnTo>
                  <a:pt x="10395" y="13418"/>
                </a:lnTo>
                <a:lnTo>
                  <a:pt x="12220" y="10398"/>
                </a:lnTo>
                <a:lnTo>
                  <a:pt x="14537" y="8555"/>
                </a:lnTo>
                <a:lnTo>
                  <a:pt x="16854" y="6712"/>
                </a:lnTo>
                <a:lnTo>
                  <a:pt x="19544" y="5790"/>
                </a:lnTo>
                <a:lnTo>
                  <a:pt x="25225" y="5790"/>
                </a:lnTo>
                <a:lnTo>
                  <a:pt x="27186" y="6301"/>
                </a:lnTo>
                <a:lnTo>
                  <a:pt x="29803" y="8343"/>
                </a:lnTo>
                <a:lnTo>
                  <a:pt x="30456" y="11021"/>
                </a:lnTo>
                <a:lnTo>
                  <a:pt x="37407" y="11021"/>
                </a:lnTo>
                <a:lnTo>
                  <a:pt x="37407" y="7883"/>
                </a:lnTo>
                <a:lnTo>
                  <a:pt x="36156" y="5417"/>
                </a:lnTo>
                <a:lnTo>
                  <a:pt x="33652" y="3250"/>
                </a:lnTo>
                <a:lnTo>
                  <a:pt x="31148" y="1083"/>
                </a:lnTo>
                <a:lnTo>
                  <a:pt x="27429" y="0"/>
                </a:lnTo>
                <a:lnTo>
                  <a:pt x="15247" y="0"/>
                </a:lnTo>
                <a:lnTo>
                  <a:pt x="9685" y="2814"/>
                </a:lnTo>
                <a:lnTo>
                  <a:pt x="5811" y="8443"/>
                </a:lnTo>
                <a:lnTo>
                  <a:pt x="1936" y="14072"/>
                </a:lnTo>
                <a:lnTo>
                  <a:pt x="0" y="21618"/>
                </a:lnTo>
                <a:lnTo>
                  <a:pt x="0" y="37758"/>
                </a:lnTo>
                <a:lnTo>
                  <a:pt x="859" y="43362"/>
                </a:lnTo>
                <a:lnTo>
                  <a:pt x="2578" y="47895"/>
                </a:lnTo>
                <a:lnTo>
                  <a:pt x="4297" y="52428"/>
                </a:lnTo>
                <a:lnTo>
                  <a:pt x="6832" y="55821"/>
                </a:lnTo>
                <a:lnTo>
                  <a:pt x="10183" y="58075"/>
                </a:lnTo>
                <a:lnTo>
                  <a:pt x="13534" y="60329"/>
                </a:lnTo>
                <a:lnTo>
                  <a:pt x="13067" y="52982"/>
                </a:lnTo>
                <a:lnTo>
                  <a:pt x="11615" y="51425"/>
                </a:lnTo>
                <a:lnTo>
                  <a:pt x="10557" y="49371"/>
                </a:lnTo>
                <a:lnTo>
                  <a:pt x="9498" y="47316"/>
                </a:lnTo>
                <a:lnTo>
                  <a:pt x="8968" y="45143"/>
                </a:lnTo>
                <a:lnTo>
                  <a:pt x="8968" y="39389"/>
                </a:lnTo>
                <a:lnTo>
                  <a:pt x="10040" y="36407"/>
                </a:lnTo>
                <a:lnTo>
                  <a:pt x="12182" y="33904"/>
                </a:lnTo>
                <a:lnTo>
                  <a:pt x="14325" y="31400"/>
                </a:lnTo>
                <a:lnTo>
                  <a:pt x="17103" y="30149"/>
                </a:lnTo>
                <a:lnTo>
                  <a:pt x="23605" y="30149"/>
                </a:lnTo>
                <a:lnTo>
                  <a:pt x="26227" y="31245"/>
                </a:lnTo>
                <a:lnTo>
                  <a:pt x="28382" y="33436"/>
                </a:lnTo>
                <a:lnTo>
                  <a:pt x="30537" y="35628"/>
                </a:lnTo>
                <a:lnTo>
                  <a:pt x="31615" y="38605"/>
                </a:lnTo>
                <a:lnTo>
                  <a:pt x="31615" y="46151"/>
                </a:lnTo>
                <a:lnTo>
                  <a:pt x="30593" y="49308"/>
                </a:lnTo>
                <a:lnTo>
                  <a:pt x="28550" y="51836"/>
                </a:lnTo>
                <a:lnTo>
                  <a:pt x="26508" y="54364"/>
                </a:lnTo>
                <a:lnTo>
                  <a:pt x="23967" y="55628"/>
                </a:lnTo>
                <a:lnTo>
                  <a:pt x="24216" y="61456"/>
                </a:lnTo>
                <a:lnTo>
                  <a:pt x="27249" y="60641"/>
                </a:lnTo>
                <a:lnTo>
                  <a:pt x="30027" y="59009"/>
                </a:lnTo>
                <a:lnTo>
                  <a:pt x="32805" y="5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6802333" y="4655112"/>
            <a:ext cx="10135" cy="7477"/>
          </a:xfrm>
          <a:custGeom>
            <a:avLst/>
            <a:gdLst/>
            <a:ahLst/>
            <a:cxnLst/>
            <a:rect l="l" t="t" r="r" b="b"/>
            <a:pathLst>
              <a:path w="11148" h="8474">
                <a:moveTo>
                  <a:pt x="3687" y="2117"/>
                </a:moveTo>
                <a:lnTo>
                  <a:pt x="1843" y="1058"/>
                </a:lnTo>
                <a:lnTo>
                  <a:pt x="0" y="0"/>
                </a:lnTo>
                <a:lnTo>
                  <a:pt x="467" y="7347"/>
                </a:lnTo>
                <a:lnTo>
                  <a:pt x="4048" y="8474"/>
                </a:lnTo>
                <a:lnTo>
                  <a:pt x="11148" y="8474"/>
                </a:lnTo>
                <a:lnTo>
                  <a:pt x="10900" y="2646"/>
                </a:lnTo>
                <a:lnTo>
                  <a:pt x="5692" y="2646"/>
                </a:lnTo>
                <a:lnTo>
                  <a:pt x="3687" y="21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7107418" y="4608363"/>
            <a:ext cx="152346" cy="54226"/>
          </a:xfrm>
          <a:custGeom>
            <a:avLst/>
            <a:gdLst/>
            <a:ahLst/>
            <a:cxnLst/>
            <a:rect l="l" t="t" r="r" b="b"/>
            <a:pathLst>
              <a:path w="167581" h="61456">
                <a:moveTo>
                  <a:pt x="51023" y="49837"/>
                </a:moveTo>
                <a:lnTo>
                  <a:pt x="51023" y="59700"/>
                </a:lnTo>
                <a:lnTo>
                  <a:pt x="60889" y="59700"/>
                </a:lnTo>
                <a:lnTo>
                  <a:pt x="60889" y="49837"/>
                </a:lnTo>
                <a:lnTo>
                  <a:pt x="51023" y="49837"/>
                </a:lnTo>
                <a:close/>
              </a:path>
              <a:path w="167581" h="61456">
                <a:moveTo>
                  <a:pt x="73956" y="42029"/>
                </a:moveTo>
                <a:lnTo>
                  <a:pt x="101797" y="42029"/>
                </a:lnTo>
                <a:lnTo>
                  <a:pt x="81617" y="36239"/>
                </a:lnTo>
                <a:lnTo>
                  <a:pt x="101797" y="10909"/>
                </a:lnTo>
                <a:lnTo>
                  <a:pt x="101797" y="36239"/>
                </a:lnTo>
                <a:lnTo>
                  <a:pt x="81617" y="36239"/>
                </a:lnTo>
                <a:lnTo>
                  <a:pt x="101797" y="42029"/>
                </a:lnTo>
                <a:lnTo>
                  <a:pt x="101797" y="59700"/>
                </a:lnTo>
                <a:lnTo>
                  <a:pt x="108748" y="59700"/>
                </a:lnTo>
                <a:lnTo>
                  <a:pt x="108748" y="42029"/>
                </a:lnTo>
                <a:lnTo>
                  <a:pt x="116857" y="42029"/>
                </a:lnTo>
                <a:lnTo>
                  <a:pt x="116857" y="36239"/>
                </a:lnTo>
                <a:lnTo>
                  <a:pt x="108748" y="36239"/>
                </a:lnTo>
                <a:lnTo>
                  <a:pt x="108748" y="1718"/>
                </a:lnTo>
                <a:lnTo>
                  <a:pt x="101797" y="1718"/>
                </a:lnTo>
                <a:lnTo>
                  <a:pt x="73956" y="36239"/>
                </a:lnTo>
                <a:lnTo>
                  <a:pt x="73956" y="42029"/>
                </a:lnTo>
                <a:close/>
              </a:path>
              <a:path w="167581" h="61456">
                <a:moveTo>
                  <a:pt x="135779" y="48063"/>
                </a:moveTo>
                <a:lnTo>
                  <a:pt x="133587" y="43019"/>
                </a:lnTo>
                <a:lnTo>
                  <a:pt x="134988" y="58698"/>
                </a:lnTo>
                <a:lnTo>
                  <a:pt x="140089" y="61456"/>
                </a:lnTo>
                <a:lnTo>
                  <a:pt x="137972" y="53106"/>
                </a:lnTo>
                <a:lnTo>
                  <a:pt x="135779" y="48063"/>
                </a:lnTo>
                <a:close/>
              </a:path>
              <a:path w="167581" h="61456">
                <a:moveTo>
                  <a:pt x="125241" y="30709"/>
                </a:moveTo>
                <a:lnTo>
                  <a:pt x="125241" y="40174"/>
                </a:lnTo>
                <a:lnTo>
                  <a:pt x="127190" y="47664"/>
                </a:lnTo>
                <a:lnTo>
                  <a:pt x="131089" y="53181"/>
                </a:lnTo>
                <a:lnTo>
                  <a:pt x="134988" y="58698"/>
                </a:lnTo>
                <a:lnTo>
                  <a:pt x="133587" y="43019"/>
                </a:lnTo>
                <a:lnTo>
                  <a:pt x="132491" y="37235"/>
                </a:lnTo>
                <a:lnTo>
                  <a:pt x="132491" y="24209"/>
                </a:lnTo>
                <a:lnTo>
                  <a:pt x="133587" y="18430"/>
                </a:lnTo>
                <a:lnTo>
                  <a:pt x="135779" y="13374"/>
                </a:lnTo>
                <a:lnTo>
                  <a:pt x="137972" y="8318"/>
                </a:lnTo>
                <a:lnTo>
                  <a:pt x="141509" y="5790"/>
                </a:lnTo>
                <a:lnTo>
                  <a:pt x="151301" y="5790"/>
                </a:lnTo>
                <a:lnTo>
                  <a:pt x="154851" y="8318"/>
                </a:lnTo>
                <a:lnTo>
                  <a:pt x="157043" y="13374"/>
                </a:lnTo>
                <a:lnTo>
                  <a:pt x="159236" y="18430"/>
                </a:lnTo>
                <a:lnTo>
                  <a:pt x="160332" y="24209"/>
                </a:lnTo>
                <a:lnTo>
                  <a:pt x="160332" y="37235"/>
                </a:lnTo>
                <a:lnTo>
                  <a:pt x="159236" y="43019"/>
                </a:lnTo>
                <a:lnTo>
                  <a:pt x="157043" y="48063"/>
                </a:lnTo>
                <a:lnTo>
                  <a:pt x="154851" y="53106"/>
                </a:lnTo>
                <a:lnTo>
                  <a:pt x="151301" y="55628"/>
                </a:lnTo>
                <a:lnTo>
                  <a:pt x="141509" y="55628"/>
                </a:lnTo>
                <a:lnTo>
                  <a:pt x="137972" y="53106"/>
                </a:lnTo>
                <a:lnTo>
                  <a:pt x="140089" y="61456"/>
                </a:lnTo>
                <a:lnTo>
                  <a:pt x="152720" y="61456"/>
                </a:lnTo>
                <a:lnTo>
                  <a:pt x="157834" y="58698"/>
                </a:lnTo>
                <a:lnTo>
                  <a:pt x="161733" y="53181"/>
                </a:lnTo>
                <a:lnTo>
                  <a:pt x="165632" y="47664"/>
                </a:lnTo>
                <a:lnTo>
                  <a:pt x="167581" y="40174"/>
                </a:lnTo>
                <a:lnTo>
                  <a:pt x="167581" y="21245"/>
                </a:lnTo>
                <a:lnTo>
                  <a:pt x="165632" y="13761"/>
                </a:lnTo>
                <a:lnTo>
                  <a:pt x="161733" y="8256"/>
                </a:lnTo>
                <a:lnTo>
                  <a:pt x="157834" y="2752"/>
                </a:lnTo>
                <a:lnTo>
                  <a:pt x="152720" y="0"/>
                </a:lnTo>
                <a:lnTo>
                  <a:pt x="140089" y="0"/>
                </a:lnTo>
                <a:lnTo>
                  <a:pt x="134988" y="2752"/>
                </a:lnTo>
                <a:lnTo>
                  <a:pt x="131089" y="8256"/>
                </a:lnTo>
                <a:lnTo>
                  <a:pt x="127190" y="13761"/>
                </a:lnTo>
                <a:lnTo>
                  <a:pt x="125241" y="21245"/>
                </a:lnTo>
                <a:lnTo>
                  <a:pt x="125241" y="30709"/>
                </a:lnTo>
                <a:close/>
              </a:path>
              <a:path w="167581" h="61456">
                <a:moveTo>
                  <a:pt x="7249" y="53312"/>
                </a:moveTo>
                <a:lnTo>
                  <a:pt x="7249" y="46089"/>
                </a:lnTo>
                <a:lnTo>
                  <a:pt x="11709" y="40124"/>
                </a:lnTo>
                <a:lnTo>
                  <a:pt x="20628" y="33997"/>
                </a:lnTo>
                <a:lnTo>
                  <a:pt x="23468" y="32054"/>
                </a:lnTo>
                <a:lnTo>
                  <a:pt x="25088" y="30933"/>
                </a:lnTo>
                <a:lnTo>
                  <a:pt x="27186" y="29234"/>
                </a:lnTo>
                <a:lnTo>
                  <a:pt x="29765" y="26955"/>
                </a:lnTo>
                <a:lnTo>
                  <a:pt x="32343" y="24676"/>
                </a:lnTo>
                <a:lnTo>
                  <a:pt x="34069" y="22490"/>
                </a:lnTo>
                <a:lnTo>
                  <a:pt x="34941" y="20398"/>
                </a:lnTo>
                <a:lnTo>
                  <a:pt x="35813" y="18306"/>
                </a:lnTo>
                <a:lnTo>
                  <a:pt x="36249" y="16226"/>
                </a:lnTo>
                <a:lnTo>
                  <a:pt x="36249" y="10274"/>
                </a:lnTo>
                <a:lnTo>
                  <a:pt x="34854" y="6942"/>
                </a:lnTo>
                <a:lnTo>
                  <a:pt x="32063" y="4165"/>
                </a:lnTo>
                <a:lnTo>
                  <a:pt x="29273" y="1388"/>
                </a:lnTo>
                <a:lnTo>
                  <a:pt x="24601" y="0"/>
                </a:lnTo>
                <a:lnTo>
                  <a:pt x="14462" y="0"/>
                </a:lnTo>
                <a:lnTo>
                  <a:pt x="11491" y="548"/>
                </a:lnTo>
                <a:lnTo>
                  <a:pt x="9136" y="1643"/>
                </a:lnTo>
                <a:lnTo>
                  <a:pt x="6782" y="2739"/>
                </a:lnTo>
                <a:lnTo>
                  <a:pt x="4914" y="4196"/>
                </a:lnTo>
                <a:lnTo>
                  <a:pt x="3531" y="6014"/>
                </a:lnTo>
                <a:lnTo>
                  <a:pt x="2148" y="7833"/>
                </a:lnTo>
                <a:lnTo>
                  <a:pt x="1457" y="9763"/>
                </a:lnTo>
                <a:lnTo>
                  <a:pt x="1457" y="12179"/>
                </a:lnTo>
                <a:lnTo>
                  <a:pt x="8408" y="12179"/>
                </a:lnTo>
                <a:lnTo>
                  <a:pt x="8408" y="11805"/>
                </a:lnTo>
                <a:lnTo>
                  <a:pt x="9180" y="8872"/>
                </a:lnTo>
                <a:lnTo>
                  <a:pt x="12269" y="6407"/>
                </a:lnTo>
                <a:lnTo>
                  <a:pt x="14636" y="5790"/>
                </a:lnTo>
                <a:lnTo>
                  <a:pt x="21338" y="5790"/>
                </a:lnTo>
                <a:lnTo>
                  <a:pt x="24029" y="6650"/>
                </a:lnTo>
                <a:lnTo>
                  <a:pt x="25897" y="8368"/>
                </a:lnTo>
                <a:lnTo>
                  <a:pt x="27766" y="10087"/>
                </a:lnTo>
                <a:lnTo>
                  <a:pt x="28700" y="12054"/>
                </a:lnTo>
                <a:lnTo>
                  <a:pt x="28700" y="16438"/>
                </a:lnTo>
                <a:lnTo>
                  <a:pt x="28003" y="18517"/>
                </a:lnTo>
                <a:lnTo>
                  <a:pt x="26607" y="20510"/>
                </a:lnTo>
                <a:lnTo>
                  <a:pt x="25187" y="22503"/>
                </a:lnTo>
                <a:lnTo>
                  <a:pt x="21861" y="25516"/>
                </a:lnTo>
                <a:lnTo>
                  <a:pt x="16629" y="29551"/>
                </a:lnTo>
                <a:lnTo>
                  <a:pt x="12705" y="32577"/>
                </a:lnTo>
                <a:lnTo>
                  <a:pt x="8121" y="36114"/>
                </a:lnTo>
                <a:lnTo>
                  <a:pt x="4858" y="39732"/>
                </a:lnTo>
                <a:lnTo>
                  <a:pt x="2914" y="43430"/>
                </a:lnTo>
                <a:lnTo>
                  <a:pt x="971" y="47129"/>
                </a:lnTo>
                <a:lnTo>
                  <a:pt x="0" y="50547"/>
                </a:lnTo>
                <a:lnTo>
                  <a:pt x="0" y="59700"/>
                </a:lnTo>
                <a:lnTo>
                  <a:pt x="37407" y="59700"/>
                </a:lnTo>
                <a:lnTo>
                  <a:pt x="37407" y="53312"/>
                </a:lnTo>
                <a:lnTo>
                  <a:pt x="7249" y="53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7631005" y="4608363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5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5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1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1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7679498" y="4656688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7702961" y="4608363"/>
            <a:ext cx="34007" cy="54226"/>
          </a:xfrm>
          <a:custGeom>
            <a:avLst/>
            <a:gdLst/>
            <a:ahLst/>
            <a:cxnLst/>
            <a:rect l="l" t="t" r="r" b="b"/>
            <a:pathLst>
              <a:path w="37408" h="61456">
                <a:moveTo>
                  <a:pt x="16916" y="37098"/>
                </a:moveTo>
                <a:lnTo>
                  <a:pt x="18685" y="36824"/>
                </a:lnTo>
                <a:lnTo>
                  <a:pt x="21973" y="35728"/>
                </a:lnTo>
                <a:lnTo>
                  <a:pt x="25281" y="33792"/>
                </a:lnTo>
                <a:lnTo>
                  <a:pt x="28613" y="31021"/>
                </a:lnTo>
                <a:lnTo>
                  <a:pt x="30307" y="28804"/>
                </a:lnTo>
                <a:lnTo>
                  <a:pt x="30345" y="35317"/>
                </a:lnTo>
                <a:lnTo>
                  <a:pt x="29672" y="39645"/>
                </a:lnTo>
                <a:lnTo>
                  <a:pt x="28327" y="43841"/>
                </a:lnTo>
                <a:lnTo>
                  <a:pt x="26981" y="48038"/>
                </a:lnTo>
                <a:lnTo>
                  <a:pt x="25156" y="51058"/>
                </a:lnTo>
                <a:lnTo>
                  <a:pt x="22852" y="52901"/>
                </a:lnTo>
                <a:lnTo>
                  <a:pt x="20547" y="54744"/>
                </a:lnTo>
                <a:lnTo>
                  <a:pt x="17850" y="55666"/>
                </a:lnTo>
                <a:lnTo>
                  <a:pt x="12145" y="55666"/>
                </a:lnTo>
                <a:lnTo>
                  <a:pt x="10189" y="55149"/>
                </a:lnTo>
                <a:lnTo>
                  <a:pt x="7598" y="53082"/>
                </a:lnTo>
                <a:lnTo>
                  <a:pt x="6951" y="50435"/>
                </a:lnTo>
                <a:lnTo>
                  <a:pt x="0" y="50435"/>
                </a:lnTo>
                <a:lnTo>
                  <a:pt x="0" y="53573"/>
                </a:lnTo>
                <a:lnTo>
                  <a:pt x="1245" y="56039"/>
                </a:lnTo>
                <a:lnTo>
                  <a:pt x="3737" y="58206"/>
                </a:lnTo>
                <a:lnTo>
                  <a:pt x="6228" y="60373"/>
                </a:lnTo>
                <a:lnTo>
                  <a:pt x="9940" y="61456"/>
                </a:lnTo>
                <a:lnTo>
                  <a:pt x="22123" y="61456"/>
                </a:lnTo>
                <a:lnTo>
                  <a:pt x="27691" y="58642"/>
                </a:lnTo>
                <a:lnTo>
                  <a:pt x="31578" y="53013"/>
                </a:lnTo>
                <a:lnTo>
                  <a:pt x="35464" y="47384"/>
                </a:lnTo>
                <a:lnTo>
                  <a:pt x="37408" y="39825"/>
                </a:lnTo>
                <a:lnTo>
                  <a:pt x="37408" y="23661"/>
                </a:lnTo>
                <a:lnTo>
                  <a:pt x="36548" y="18063"/>
                </a:lnTo>
                <a:lnTo>
                  <a:pt x="34829" y="13543"/>
                </a:lnTo>
                <a:lnTo>
                  <a:pt x="33110" y="9022"/>
                </a:lnTo>
                <a:lnTo>
                  <a:pt x="30575" y="5635"/>
                </a:lnTo>
                <a:lnTo>
                  <a:pt x="27224" y="3381"/>
                </a:lnTo>
                <a:lnTo>
                  <a:pt x="23873" y="1127"/>
                </a:lnTo>
                <a:lnTo>
                  <a:pt x="20292" y="0"/>
                </a:lnTo>
                <a:lnTo>
                  <a:pt x="13191" y="0"/>
                </a:lnTo>
                <a:lnTo>
                  <a:pt x="10158" y="815"/>
                </a:lnTo>
                <a:lnTo>
                  <a:pt x="7380" y="2447"/>
                </a:lnTo>
                <a:lnTo>
                  <a:pt x="5793" y="15267"/>
                </a:lnTo>
                <a:lnTo>
                  <a:pt x="6813" y="12110"/>
                </a:lnTo>
                <a:lnTo>
                  <a:pt x="8856" y="9582"/>
                </a:lnTo>
                <a:lnTo>
                  <a:pt x="10900" y="7054"/>
                </a:lnTo>
                <a:lnTo>
                  <a:pt x="13428" y="5790"/>
                </a:lnTo>
                <a:lnTo>
                  <a:pt x="18610" y="5790"/>
                </a:lnTo>
                <a:lnTo>
                  <a:pt x="20622" y="6320"/>
                </a:lnTo>
                <a:lnTo>
                  <a:pt x="22478" y="7378"/>
                </a:lnTo>
                <a:lnTo>
                  <a:pt x="24334" y="8437"/>
                </a:lnTo>
                <a:lnTo>
                  <a:pt x="25785" y="9999"/>
                </a:lnTo>
                <a:lnTo>
                  <a:pt x="26832" y="12067"/>
                </a:lnTo>
                <a:lnTo>
                  <a:pt x="27878" y="14134"/>
                </a:lnTo>
                <a:lnTo>
                  <a:pt x="28401" y="16301"/>
                </a:lnTo>
                <a:lnTo>
                  <a:pt x="28401" y="22029"/>
                </a:lnTo>
                <a:lnTo>
                  <a:pt x="27330" y="25018"/>
                </a:lnTo>
                <a:lnTo>
                  <a:pt x="25188" y="27534"/>
                </a:lnTo>
                <a:lnTo>
                  <a:pt x="23045" y="30049"/>
                </a:lnTo>
                <a:lnTo>
                  <a:pt x="20280" y="31307"/>
                </a:lnTo>
                <a:lnTo>
                  <a:pt x="13802" y="31307"/>
                </a:lnTo>
                <a:lnTo>
                  <a:pt x="15023" y="37098"/>
                </a:lnTo>
                <a:lnTo>
                  <a:pt x="16916" y="37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7701636" y="4610522"/>
            <a:ext cx="14982" cy="30574"/>
          </a:xfrm>
          <a:custGeom>
            <a:avLst/>
            <a:gdLst/>
            <a:ahLst/>
            <a:cxnLst/>
            <a:rect l="l" t="t" r="r" b="b"/>
            <a:pathLst>
              <a:path w="16480" h="34651">
                <a:moveTo>
                  <a:pt x="1494" y="25747"/>
                </a:moveTo>
                <a:lnTo>
                  <a:pt x="4484" y="29308"/>
                </a:lnTo>
                <a:lnTo>
                  <a:pt x="7473" y="32870"/>
                </a:lnTo>
                <a:lnTo>
                  <a:pt x="11472" y="34651"/>
                </a:lnTo>
                <a:lnTo>
                  <a:pt x="16480" y="34651"/>
                </a:lnTo>
                <a:lnTo>
                  <a:pt x="15259" y="28860"/>
                </a:lnTo>
                <a:lnTo>
                  <a:pt x="12637" y="27764"/>
                </a:lnTo>
                <a:lnTo>
                  <a:pt x="10481" y="25572"/>
                </a:lnTo>
                <a:lnTo>
                  <a:pt x="8327" y="23380"/>
                </a:lnTo>
                <a:lnTo>
                  <a:pt x="7249" y="20392"/>
                </a:lnTo>
                <a:lnTo>
                  <a:pt x="7249" y="12820"/>
                </a:lnTo>
                <a:lnTo>
                  <a:pt x="8837" y="0"/>
                </a:lnTo>
                <a:lnTo>
                  <a:pt x="6059" y="1631"/>
                </a:lnTo>
                <a:lnTo>
                  <a:pt x="3892" y="3885"/>
                </a:lnTo>
                <a:lnTo>
                  <a:pt x="2335" y="6762"/>
                </a:lnTo>
                <a:lnTo>
                  <a:pt x="778" y="9638"/>
                </a:lnTo>
                <a:lnTo>
                  <a:pt x="0" y="12858"/>
                </a:lnTo>
                <a:lnTo>
                  <a:pt x="0" y="21450"/>
                </a:lnTo>
                <a:lnTo>
                  <a:pt x="1494" y="25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7749346" y="4608363"/>
            <a:ext cx="34007" cy="54226"/>
          </a:xfrm>
          <a:custGeom>
            <a:avLst/>
            <a:gdLst/>
            <a:ahLst/>
            <a:cxnLst/>
            <a:rect l="l" t="t" r="r" b="b"/>
            <a:pathLst>
              <a:path w="37408" h="61456">
                <a:moveTo>
                  <a:pt x="16916" y="37098"/>
                </a:moveTo>
                <a:lnTo>
                  <a:pt x="18685" y="36824"/>
                </a:lnTo>
                <a:lnTo>
                  <a:pt x="21973" y="35728"/>
                </a:lnTo>
                <a:lnTo>
                  <a:pt x="25281" y="33792"/>
                </a:lnTo>
                <a:lnTo>
                  <a:pt x="28613" y="31021"/>
                </a:lnTo>
                <a:lnTo>
                  <a:pt x="30307" y="28804"/>
                </a:lnTo>
                <a:lnTo>
                  <a:pt x="30345" y="35317"/>
                </a:lnTo>
                <a:lnTo>
                  <a:pt x="29672" y="39645"/>
                </a:lnTo>
                <a:lnTo>
                  <a:pt x="28327" y="43841"/>
                </a:lnTo>
                <a:lnTo>
                  <a:pt x="26981" y="48038"/>
                </a:lnTo>
                <a:lnTo>
                  <a:pt x="25156" y="51058"/>
                </a:lnTo>
                <a:lnTo>
                  <a:pt x="22852" y="52901"/>
                </a:lnTo>
                <a:lnTo>
                  <a:pt x="20547" y="54744"/>
                </a:lnTo>
                <a:lnTo>
                  <a:pt x="17850" y="55666"/>
                </a:lnTo>
                <a:lnTo>
                  <a:pt x="12145" y="55666"/>
                </a:lnTo>
                <a:lnTo>
                  <a:pt x="10189" y="55149"/>
                </a:lnTo>
                <a:lnTo>
                  <a:pt x="7598" y="53082"/>
                </a:lnTo>
                <a:lnTo>
                  <a:pt x="6951" y="50435"/>
                </a:lnTo>
                <a:lnTo>
                  <a:pt x="0" y="50435"/>
                </a:lnTo>
                <a:lnTo>
                  <a:pt x="0" y="53573"/>
                </a:lnTo>
                <a:lnTo>
                  <a:pt x="1245" y="56039"/>
                </a:lnTo>
                <a:lnTo>
                  <a:pt x="3737" y="58206"/>
                </a:lnTo>
                <a:lnTo>
                  <a:pt x="6228" y="60373"/>
                </a:lnTo>
                <a:lnTo>
                  <a:pt x="9940" y="61456"/>
                </a:lnTo>
                <a:lnTo>
                  <a:pt x="22123" y="61456"/>
                </a:lnTo>
                <a:lnTo>
                  <a:pt x="27691" y="58642"/>
                </a:lnTo>
                <a:lnTo>
                  <a:pt x="31578" y="53013"/>
                </a:lnTo>
                <a:lnTo>
                  <a:pt x="35464" y="47384"/>
                </a:lnTo>
                <a:lnTo>
                  <a:pt x="37408" y="39825"/>
                </a:lnTo>
                <a:lnTo>
                  <a:pt x="37408" y="23661"/>
                </a:lnTo>
                <a:lnTo>
                  <a:pt x="36548" y="18063"/>
                </a:lnTo>
                <a:lnTo>
                  <a:pt x="34829" y="13543"/>
                </a:lnTo>
                <a:lnTo>
                  <a:pt x="33110" y="9022"/>
                </a:lnTo>
                <a:lnTo>
                  <a:pt x="30575" y="5635"/>
                </a:lnTo>
                <a:lnTo>
                  <a:pt x="27224" y="3381"/>
                </a:lnTo>
                <a:lnTo>
                  <a:pt x="23873" y="1127"/>
                </a:lnTo>
                <a:lnTo>
                  <a:pt x="20292" y="0"/>
                </a:lnTo>
                <a:lnTo>
                  <a:pt x="13191" y="0"/>
                </a:lnTo>
                <a:lnTo>
                  <a:pt x="10158" y="815"/>
                </a:lnTo>
                <a:lnTo>
                  <a:pt x="7380" y="2447"/>
                </a:lnTo>
                <a:lnTo>
                  <a:pt x="5793" y="15267"/>
                </a:lnTo>
                <a:lnTo>
                  <a:pt x="6813" y="12110"/>
                </a:lnTo>
                <a:lnTo>
                  <a:pt x="8856" y="9582"/>
                </a:lnTo>
                <a:lnTo>
                  <a:pt x="10900" y="7054"/>
                </a:lnTo>
                <a:lnTo>
                  <a:pt x="13428" y="5790"/>
                </a:lnTo>
                <a:lnTo>
                  <a:pt x="18610" y="5790"/>
                </a:lnTo>
                <a:lnTo>
                  <a:pt x="20622" y="6320"/>
                </a:lnTo>
                <a:lnTo>
                  <a:pt x="22478" y="7378"/>
                </a:lnTo>
                <a:lnTo>
                  <a:pt x="24334" y="8437"/>
                </a:lnTo>
                <a:lnTo>
                  <a:pt x="25785" y="9999"/>
                </a:lnTo>
                <a:lnTo>
                  <a:pt x="26832" y="12067"/>
                </a:lnTo>
                <a:lnTo>
                  <a:pt x="27878" y="14134"/>
                </a:lnTo>
                <a:lnTo>
                  <a:pt x="28401" y="16301"/>
                </a:lnTo>
                <a:lnTo>
                  <a:pt x="28401" y="22029"/>
                </a:lnTo>
                <a:lnTo>
                  <a:pt x="27330" y="25018"/>
                </a:lnTo>
                <a:lnTo>
                  <a:pt x="25188" y="27534"/>
                </a:lnTo>
                <a:lnTo>
                  <a:pt x="23045" y="30049"/>
                </a:lnTo>
                <a:lnTo>
                  <a:pt x="20280" y="31307"/>
                </a:lnTo>
                <a:lnTo>
                  <a:pt x="13802" y="31307"/>
                </a:lnTo>
                <a:lnTo>
                  <a:pt x="15023" y="37098"/>
                </a:lnTo>
                <a:lnTo>
                  <a:pt x="16916" y="37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7748021" y="4610522"/>
            <a:ext cx="14982" cy="30574"/>
          </a:xfrm>
          <a:custGeom>
            <a:avLst/>
            <a:gdLst/>
            <a:ahLst/>
            <a:cxnLst/>
            <a:rect l="l" t="t" r="r" b="b"/>
            <a:pathLst>
              <a:path w="16480" h="34651">
                <a:moveTo>
                  <a:pt x="1494" y="25747"/>
                </a:moveTo>
                <a:lnTo>
                  <a:pt x="4484" y="29308"/>
                </a:lnTo>
                <a:lnTo>
                  <a:pt x="7473" y="32870"/>
                </a:lnTo>
                <a:lnTo>
                  <a:pt x="11472" y="34651"/>
                </a:lnTo>
                <a:lnTo>
                  <a:pt x="16480" y="34651"/>
                </a:lnTo>
                <a:lnTo>
                  <a:pt x="15259" y="28860"/>
                </a:lnTo>
                <a:lnTo>
                  <a:pt x="12637" y="27764"/>
                </a:lnTo>
                <a:lnTo>
                  <a:pt x="10481" y="25572"/>
                </a:lnTo>
                <a:lnTo>
                  <a:pt x="8327" y="23380"/>
                </a:lnTo>
                <a:lnTo>
                  <a:pt x="7249" y="20392"/>
                </a:lnTo>
                <a:lnTo>
                  <a:pt x="7249" y="12820"/>
                </a:lnTo>
                <a:lnTo>
                  <a:pt x="8837" y="0"/>
                </a:lnTo>
                <a:lnTo>
                  <a:pt x="6059" y="1631"/>
                </a:lnTo>
                <a:lnTo>
                  <a:pt x="3892" y="3885"/>
                </a:lnTo>
                <a:lnTo>
                  <a:pt x="2335" y="6762"/>
                </a:lnTo>
                <a:lnTo>
                  <a:pt x="778" y="9638"/>
                </a:lnTo>
                <a:lnTo>
                  <a:pt x="0" y="12858"/>
                </a:lnTo>
                <a:lnTo>
                  <a:pt x="0" y="21450"/>
                </a:lnTo>
                <a:lnTo>
                  <a:pt x="1494" y="25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7799706" y="4609878"/>
            <a:ext cx="16986" cy="51161"/>
          </a:xfrm>
          <a:custGeom>
            <a:avLst/>
            <a:gdLst/>
            <a:ahLst/>
            <a:cxnLst/>
            <a:rect l="l" t="t" r="r" b="b"/>
            <a:pathLst>
              <a:path w="18685" h="57982">
                <a:moveTo>
                  <a:pt x="11734" y="7210"/>
                </a:moveTo>
                <a:lnTo>
                  <a:pt x="11734" y="57982"/>
                </a:lnTo>
                <a:lnTo>
                  <a:pt x="18685" y="57982"/>
                </a:lnTo>
                <a:lnTo>
                  <a:pt x="18685" y="0"/>
                </a:lnTo>
                <a:lnTo>
                  <a:pt x="11734" y="0"/>
                </a:lnTo>
                <a:lnTo>
                  <a:pt x="0" y="5417"/>
                </a:lnTo>
                <a:lnTo>
                  <a:pt x="0" y="11880"/>
                </a:lnTo>
                <a:lnTo>
                  <a:pt x="11734" y="7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7840926" y="4627812"/>
            <a:ext cx="18040" cy="31563"/>
          </a:xfrm>
          <a:custGeom>
            <a:avLst/>
            <a:gdLst/>
            <a:ahLst/>
            <a:cxnLst/>
            <a:rect l="l" t="t" r="r" b="b"/>
            <a:pathLst>
              <a:path w="19844" h="35771">
                <a:moveTo>
                  <a:pt x="7250" y="19240"/>
                </a:moveTo>
                <a:lnTo>
                  <a:pt x="7823" y="17123"/>
                </a:lnTo>
                <a:lnTo>
                  <a:pt x="8968" y="15055"/>
                </a:lnTo>
                <a:lnTo>
                  <a:pt x="10115" y="12988"/>
                </a:lnTo>
                <a:lnTo>
                  <a:pt x="11666" y="11407"/>
                </a:lnTo>
                <a:lnTo>
                  <a:pt x="13621" y="10311"/>
                </a:lnTo>
                <a:lnTo>
                  <a:pt x="15577" y="9215"/>
                </a:lnTo>
                <a:lnTo>
                  <a:pt x="17651" y="8667"/>
                </a:lnTo>
                <a:lnTo>
                  <a:pt x="19844" y="2876"/>
                </a:lnTo>
                <a:lnTo>
                  <a:pt x="16854" y="2876"/>
                </a:lnTo>
                <a:lnTo>
                  <a:pt x="14394" y="1917"/>
                </a:lnTo>
                <a:lnTo>
                  <a:pt x="12463" y="0"/>
                </a:lnTo>
                <a:lnTo>
                  <a:pt x="11248" y="5678"/>
                </a:lnTo>
                <a:lnTo>
                  <a:pt x="7461" y="7372"/>
                </a:lnTo>
                <a:lnTo>
                  <a:pt x="4640" y="9688"/>
                </a:lnTo>
                <a:lnTo>
                  <a:pt x="2784" y="12627"/>
                </a:lnTo>
                <a:lnTo>
                  <a:pt x="928" y="15566"/>
                </a:lnTo>
                <a:lnTo>
                  <a:pt x="0" y="18642"/>
                </a:lnTo>
                <a:lnTo>
                  <a:pt x="0" y="24869"/>
                </a:lnTo>
                <a:lnTo>
                  <a:pt x="822" y="27820"/>
                </a:lnTo>
                <a:lnTo>
                  <a:pt x="2466" y="30709"/>
                </a:lnTo>
                <a:lnTo>
                  <a:pt x="4110" y="33598"/>
                </a:lnTo>
                <a:lnTo>
                  <a:pt x="6334" y="35771"/>
                </a:lnTo>
                <a:lnTo>
                  <a:pt x="7250" y="23499"/>
                </a:lnTo>
                <a:lnTo>
                  <a:pt x="7250" y="19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7843033" y="4608363"/>
            <a:ext cx="34006" cy="54226"/>
          </a:xfrm>
          <a:custGeom>
            <a:avLst/>
            <a:gdLst/>
            <a:ahLst/>
            <a:cxnLst/>
            <a:rect l="l" t="t" r="r" b="b"/>
            <a:pathLst>
              <a:path w="37407" h="61456">
                <a:moveTo>
                  <a:pt x="27292" y="35030"/>
                </a:moveTo>
                <a:lnTo>
                  <a:pt x="28438" y="37098"/>
                </a:lnTo>
                <a:lnTo>
                  <a:pt x="29585" y="39165"/>
                </a:lnTo>
                <a:lnTo>
                  <a:pt x="30157" y="41282"/>
                </a:lnTo>
                <a:lnTo>
                  <a:pt x="30157" y="45541"/>
                </a:lnTo>
                <a:lnTo>
                  <a:pt x="29616" y="47584"/>
                </a:lnTo>
                <a:lnTo>
                  <a:pt x="28532" y="49576"/>
                </a:lnTo>
                <a:lnTo>
                  <a:pt x="27448" y="51568"/>
                </a:lnTo>
                <a:lnTo>
                  <a:pt x="25903" y="53075"/>
                </a:lnTo>
                <a:lnTo>
                  <a:pt x="23898" y="54096"/>
                </a:lnTo>
                <a:lnTo>
                  <a:pt x="21892" y="55118"/>
                </a:lnTo>
                <a:lnTo>
                  <a:pt x="19768" y="55628"/>
                </a:lnTo>
                <a:lnTo>
                  <a:pt x="15309" y="55628"/>
                </a:lnTo>
                <a:lnTo>
                  <a:pt x="13198" y="55118"/>
                </a:lnTo>
                <a:lnTo>
                  <a:pt x="11192" y="54096"/>
                </a:lnTo>
                <a:lnTo>
                  <a:pt x="9186" y="53075"/>
                </a:lnTo>
                <a:lnTo>
                  <a:pt x="7642" y="51568"/>
                </a:lnTo>
                <a:lnTo>
                  <a:pt x="6558" y="49576"/>
                </a:lnTo>
                <a:lnTo>
                  <a:pt x="5474" y="47584"/>
                </a:lnTo>
                <a:lnTo>
                  <a:pt x="4932" y="45541"/>
                </a:lnTo>
                <a:lnTo>
                  <a:pt x="4017" y="57814"/>
                </a:lnTo>
                <a:lnTo>
                  <a:pt x="6820" y="59271"/>
                </a:lnTo>
                <a:lnTo>
                  <a:pt x="9622" y="60728"/>
                </a:lnTo>
                <a:lnTo>
                  <a:pt x="13191" y="61456"/>
                </a:lnTo>
                <a:lnTo>
                  <a:pt x="21886" y="61456"/>
                </a:lnTo>
                <a:lnTo>
                  <a:pt x="25468" y="60728"/>
                </a:lnTo>
                <a:lnTo>
                  <a:pt x="28270" y="59271"/>
                </a:lnTo>
                <a:lnTo>
                  <a:pt x="31073" y="57814"/>
                </a:lnTo>
                <a:lnTo>
                  <a:pt x="33297" y="55641"/>
                </a:lnTo>
                <a:lnTo>
                  <a:pt x="34941" y="52752"/>
                </a:lnTo>
                <a:lnTo>
                  <a:pt x="36585" y="49862"/>
                </a:lnTo>
                <a:lnTo>
                  <a:pt x="37407" y="46911"/>
                </a:lnTo>
                <a:lnTo>
                  <a:pt x="37407" y="40684"/>
                </a:lnTo>
                <a:lnTo>
                  <a:pt x="36473" y="37608"/>
                </a:lnTo>
                <a:lnTo>
                  <a:pt x="34604" y="34669"/>
                </a:lnTo>
                <a:lnTo>
                  <a:pt x="32736" y="31730"/>
                </a:lnTo>
                <a:lnTo>
                  <a:pt x="29908" y="29414"/>
                </a:lnTo>
                <a:lnTo>
                  <a:pt x="26121" y="27720"/>
                </a:lnTo>
                <a:lnTo>
                  <a:pt x="29111" y="26251"/>
                </a:lnTo>
                <a:lnTo>
                  <a:pt x="31353" y="24445"/>
                </a:lnTo>
                <a:lnTo>
                  <a:pt x="32848" y="22303"/>
                </a:lnTo>
                <a:lnTo>
                  <a:pt x="34343" y="20161"/>
                </a:lnTo>
                <a:lnTo>
                  <a:pt x="35090" y="17696"/>
                </a:lnTo>
                <a:lnTo>
                  <a:pt x="35090" y="12191"/>
                </a:lnTo>
                <a:lnTo>
                  <a:pt x="34349" y="9645"/>
                </a:lnTo>
                <a:lnTo>
                  <a:pt x="32867" y="7266"/>
                </a:lnTo>
                <a:lnTo>
                  <a:pt x="31385" y="4887"/>
                </a:lnTo>
                <a:lnTo>
                  <a:pt x="29229" y="3082"/>
                </a:lnTo>
                <a:lnTo>
                  <a:pt x="26402" y="1849"/>
                </a:lnTo>
                <a:lnTo>
                  <a:pt x="23574" y="616"/>
                </a:lnTo>
                <a:lnTo>
                  <a:pt x="20616" y="0"/>
                </a:lnTo>
                <a:lnTo>
                  <a:pt x="14462" y="0"/>
                </a:lnTo>
                <a:lnTo>
                  <a:pt x="11516" y="610"/>
                </a:lnTo>
                <a:lnTo>
                  <a:pt x="8688" y="1830"/>
                </a:lnTo>
                <a:lnTo>
                  <a:pt x="5860" y="3051"/>
                </a:lnTo>
                <a:lnTo>
                  <a:pt x="3705" y="4856"/>
                </a:lnTo>
                <a:lnTo>
                  <a:pt x="2223" y="7247"/>
                </a:lnTo>
                <a:lnTo>
                  <a:pt x="741" y="9638"/>
                </a:lnTo>
                <a:lnTo>
                  <a:pt x="0" y="12191"/>
                </a:lnTo>
                <a:lnTo>
                  <a:pt x="0" y="17696"/>
                </a:lnTo>
                <a:lnTo>
                  <a:pt x="747" y="20161"/>
                </a:lnTo>
                <a:lnTo>
                  <a:pt x="2242" y="22303"/>
                </a:lnTo>
                <a:lnTo>
                  <a:pt x="3736" y="24445"/>
                </a:lnTo>
                <a:lnTo>
                  <a:pt x="5966" y="26251"/>
                </a:lnTo>
                <a:lnTo>
                  <a:pt x="8931" y="27720"/>
                </a:lnTo>
                <a:lnTo>
                  <a:pt x="10146" y="22042"/>
                </a:lnTo>
                <a:lnTo>
                  <a:pt x="8215" y="20124"/>
                </a:lnTo>
                <a:lnTo>
                  <a:pt x="7249" y="17870"/>
                </a:lnTo>
                <a:lnTo>
                  <a:pt x="7249" y="12440"/>
                </a:lnTo>
                <a:lnTo>
                  <a:pt x="8289" y="10149"/>
                </a:lnTo>
                <a:lnTo>
                  <a:pt x="10370" y="8406"/>
                </a:lnTo>
                <a:lnTo>
                  <a:pt x="12450" y="6662"/>
                </a:lnTo>
                <a:lnTo>
                  <a:pt x="14835" y="5790"/>
                </a:lnTo>
                <a:lnTo>
                  <a:pt x="20242" y="5790"/>
                </a:lnTo>
                <a:lnTo>
                  <a:pt x="22640" y="6662"/>
                </a:lnTo>
                <a:lnTo>
                  <a:pt x="24720" y="8406"/>
                </a:lnTo>
                <a:lnTo>
                  <a:pt x="26800" y="10149"/>
                </a:lnTo>
                <a:lnTo>
                  <a:pt x="27841" y="12440"/>
                </a:lnTo>
                <a:lnTo>
                  <a:pt x="27841" y="17870"/>
                </a:lnTo>
                <a:lnTo>
                  <a:pt x="26869" y="20124"/>
                </a:lnTo>
                <a:lnTo>
                  <a:pt x="24926" y="22042"/>
                </a:lnTo>
                <a:lnTo>
                  <a:pt x="22982" y="23960"/>
                </a:lnTo>
                <a:lnTo>
                  <a:pt x="20516" y="24918"/>
                </a:lnTo>
                <a:lnTo>
                  <a:pt x="17526" y="24918"/>
                </a:lnTo>
                <a:lnTo>
                  <a:pt x="15334" y="30709"/>
                </a:lnTo>
                <a:lnTo>
                  <a:pt x="19719" y="30709"/>
                </a:lnTo>
                <a:lnTo>
                  <a:pt x="21799" y="31257"/>
                </a:lnTo>
                <a:lnTo>
                  <a:pt x="23767" y="32353"/>
                </a:lnTo>
                <a:lnTo>
                  <a:pt x="25735" y="33449"/>
                </a:lnTo>
                <a:lnTo>
                  <a:pt x="27292" y="350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7638593" y="4646322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5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5178864" y="4752628"/>
            <a:ext cx="10135" cy="7477"/>
          </a:xfrm>
          <a:custGeom>
            <a:avLst/>
            <a:gdLst/>
            <a:ahLst/>
            <a:cxnLst/>
            <a:rect l="l" t="t" r="r" b="b"/>
            <a:pathLst>
              <a:path w="11148" h="8474">
                <a:moveTo>
                  <a:pt x="3687" y="2117"/>
                </a:moveTo>
                <a:lnTo>
                  <a:pt x="1843" y="1058"/>
                </a:lnTo>
                <a:lnTo>
                  <a:pt x="0" y="0"/>
                </a:lnTo>
                <a:lnTo>
                  <a:pt x="467" y="7347"/>
                </a:lnTo>
                <a:lnTo>
                  <a:pt x="4048" y="8474"/>
                </a:lnTo>
                <a:lnTo>
                  <a:pt x="11148" y="8474"/>
                </a:lnTo>
                <a:lnTo>
                  <a:pt x="10899" y="2646"/>
                </a:lnTo>
                <a:lnTo>
                  <a:pt x="5692" y="2646"/>
                </a:lnTo>
                <a:lnTo>
                  <a:pt x="3687" y="21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5218852" y="4743838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5211265" y="4705879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7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7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5070820" y="4737838"/>
            <a:ext cx="21097" cy="0"/>
          </a:xfrm>
          <a:custGeom>
            <a:avLst/>
            <a:gdLst/>
            <a:ahLst/>
            <a:cxnLst/>
            <a:rect l="l" t="t" r="r" b="b"/>
            <a:pathLst>
              <a:path w="23207">
                <a:moveTo>
                  <a:pt x="0" y="0"/>
                </a:moveTo>
                <a:lnTo>
                  <a:pt x="23207" y="0"/>
                </a:lnTo>
              </a:path>
            </a:pathLst>
          </a:custGeom>
          <a:ln w="70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5101656" y="4707395"/>
            <a:ext cx="16986" cy="51161"/>
          </a:xfrm>
          <a:custGeom>
            <a:avLst/>
            <a:gdLst/>
            <a:ahLst/>
            <a:cxnLst/>
            <a:rect l="l" t="t" r="r" b="b"/>
            <a:pathLst>
              <a:path w="18685" h="57982">
                <a:moveTo>
                  <a:pt x="11734" y="7210"/>
                </a:moveTo>
                <a:lnTo>
                  <a:pt x="11734" y="57982"/>
                </a:lnTo>
                <a:lnTo>
                  <a:pt x="18685" y="57982"/>
                </a:lnTo>
                <a:lnTo>
                  <a:pt x="18685" y="0"/>
                </a:lnTo>
                <a:lnTo>
                  <a:pt x="11734" y="0"/>
                </a:lnTo>
                <a:lnTo>
                  <a:pt x="0" y="5417"/>
                </a:lnTo>
                <a:lnTo>
                  <a:pt x="0" y="11880"/>
                </a:lnTo>
                <a:lnTo>
                  <a:pt x="11734" y="7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5143794" y="4754205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5166986" y="4705879"/>
            <a:ext cx="35332" cy="54226"/>
          </a:xfrm>
          <a:custGeom>
            <a:avLst/>
            <a:gdLst/>
            <a:ahLst/>
            <a:cxnLst/>
            <a:rect l="l" t="t" r="r" b="b"/>
            <a:pathLst>
              <a:path w="38865" h="61456">
                <a:moveTo>
                  <a:pt x="32805" y="57378"/>
                </a:moveTo>
                <a:lnTo>
                  <a:pt x="34972" y="55118"/>
                </a:lnTo>
                <a:lnTo>
                  <a:pt x="36529" y="52228"/>
                </a:lnTo>
                <a:lnTo>
                  <a:pt x="38086" y="49339"/>
                </a:lnTo>
                <a:lnTo>
                  <a:pt x="38865" y="46126"/>
                </a:lnTo>
                <a:lnTo>
                  <a:pt x="38865" y="37534"/>
                </a:lnTo>
                <a:lnTo>
                  <a:pt x="37364" y="33231"/>
                </a:lnTo>
                <a:lnTo>
                  <a:pt x="34362" y="29682"/>
                </a:lnTo>
                <a:lnTo>
                  <a:pt x="31360" y="26133"/>
                </a:lnTo>
                <a:lnTo>
                  <a:pt x="27367" y="24358"/>
                </a:lnTo>
                <a:lnTo>
                  <a:pt x="20466" y="24358"/>
                </a:lnTo>
                <a:lnTo>
                  <a:pt x="18685" y="24626"/>
                </a:lnTo>
                <a:lnTo>
                  <a:pt x="15396" y="25697"/>
                </a:lnTo>
                <a:lnTo>
                  <a:pt x="12108" y="27646"/>
                </a:lnTo>
                <a:lnTo>
                  <a:pt x="8794" y="30435"/>
                </a:lnTo>
                <a:lnTo>
                  <a:pt x="7100" y="32652"/>
                </a:lnTo>
                <a:lnTo>
                  <a:pt x="7063" y="26139"/>
                </a:lnTo>
                <a:lnTo>
                  <a:pt x="7729" y="21811"/>
                </a:lnTo>
                <a:lnTo>
                  <a:pt x="9062" y="17615"/>
                </a:lnTo>
                <a:lnTo>
                  <a:pt x="10395" y="13418"/>
                </a:lnTo>
                <a:lnTo>
                  <a:pt x="12220" y="10398"/>
                </a:lnTo>
                <a:lnTo>
                  <a:pt x="14537" y="8555"/>
                </a:lnTo>
                <a:lnTo>
                  <a:pt x="16854" y="6712"/>
                </a:lnTo>
                <a:lnTo>
                  <a:pt x="19544" y="5790"/>
                </a:lnTo>
                <a:lnTo>
                  <a:pt x="25225" y="5790"/>
                </a:lnTo>
                <a:lnTo>
                  <a:pt x="27187" y="6301"/>
                </a:lnTo>
                <a:lnTo>
                  <a:pt x="29803" y="8343"/>
                </a:lnTo>
                <a:lnTo>
                  <a:pt x="30457" y="11021"/>
                </a:lnTo>
                <a:lnTo>
                  <a:pt x="37407" y="11021"/>
                </a:lnTo>
                <a:lnTo>
                  <a:pt x="37407" y="7883"/>
                </a:lnTo>
                <a:lnTo>
                  <a:pt x="36156" y="5417"/>
                </a:lnTo>
                <a:lnTo>
                  <a:pt x="33652" y="3250"/>
                </a:lnTo>
                <a:lnTo>
                  <a:pt x="31148" y="1083"/>
                </a:lnTo>
                <a:lnTo>
                  <a:pt x="27430" y="0"/>
                </a:lnTo>
                <a:lnTo>
                  <a:pt x="15247" y="0"/>
                </a:lnTo>
                <a:lnTo>
                  <a:pt x="9685" y="2814"/>
                </a:lnTo>
                <a:lnTo>
                  <a:pt x="5811" y="8443"/>
                </a:lnTo>
                <a:lnTo>
                  <a:pt x="1937" y="14072"/>
                </a:lnTo>
                <a:lnTo>
                  <a:pt x="0" y="21618"/>
                </a:lnTo>
                <a:lnTo>
                  <a:pt x="0" y="37758"/>
                </a:lnTo>
                <a:lnTo>
                  <a:pt x="859" y="43362"/>
                </a:lnTo>
                <a:lnTo>
                  <a:pt x="2578" y="47895"/>
                </a:lnTo>
                <a:lnTo>
                  <a:pt x="4297" y="52428"/>
                </a:lnTo>
                <a:lnTo>
                  <a:pt x="6832" y="55821"/>
                </a:lnTo>
                <a:lnTo>
                  <a:pt x="10183" y="58075"/>
                </a:lnTo>
                <a:lnTo>
                  <a:pt x="13534" y="60329"/>
                </a:lnTo>
                <a:lnTo>
                  <a:pt x="13067" y="52982"/>
                </a:lnTo>
                <a:lnTo>
                  <a:pt x="11616" y="51425"/>
                </a:lnTo>
                <a:lnTo>
                  <a:pt x="10557" y="49370"/>
                </a:lnTo>
                <a:lnTo>
                  <a:pt x="9498" y="47316"/>
                </a:lnTo>
                <a:lnTo>
                  <a:pt x="8968" y="45143"/>
                </a:lnTo>
                <a:lnTo>
                  <a:pt x="8968" y="39389"/>
                </a:lnTo>
                <a:lnTo>
                  <a:pt x="10040" y="36407"/>
                </a:lnTo>
                <a:lnTo>
                  <a:pt x="12182" y="33904"/>
                </a:lnTo>
                <a:lnTo>
                  <a:pt x="14325" y="31400"/>
                </a:lnTo>
                <a:lnTo>
                  <a:pt x="17103" y="30149"/>
                </a:lnTo>
                <a:lnTo>
                  <a:pt x="23605" y="30149"/>
                </a:lnTo>
                <a:lnTo>
                  <a:pt x="26227" y="31245"/>
                </a:lnTo>
                <a:lnTo>
                  <a:pt x="28382" y="33436"/>
                </a:lnTo>
                <a:lnTo>
                  <a:pt x="30537" y="35628"/>
                </a:lnTo>
                <a:lnTo>
                  <a:pt x="31615" y="38605"/>
                </a:lnTo>
                <a:lnTo>
                  <a:pt x="31615" y="46151"/>
                </a:lnTo>
                <a:lnTo>
                  <a:pt x="30594" y="49308"/>
                </a:lnTo>
                <a:lnTo>
                  <a:pt x="28551" y="51836"/>
                </a:lnTo>
                <a:lnTo>
                  <a:pt x="26508" y="54364"/>
                </a:lnTo>
                <a:lnTo>
                  <a:pt x="23966" y="55628"/>
                </a:lnTo>
                <a:lnTo>
                  <a:pt x="24216" y="61456"/>
                </a:lnTo>
                <a:lnTo>
                  <a:pt x="27249" y="60641"/>
                </a:lnTo>
                <a:lnTo>
                  <a:pt x="30027" y="59009"/>
                </a:lnTo>
                <a:lnTo>
                  <a:pt x="32805" y="5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5620997" y="4705879"/>
            <a:ext cx="246034" cy="54226"/>
          </a:xfrm>
          <a:custGeom>
            <a:avLst/>
            <a:gdLst/>
            <a:ahLst/>
            <a:cxnLst/>
            <a:rect l="l" t="t" r="r" b="b"/>
            <a:pathLst>
              <a:path w="270637" h="61456">
                <a:moveTo>
                  <a:pt x="178319" y="42029"/>
                </a:moveTo>
                <a:lnTo>
                  <a:pt x="206161" y="42029"/>
                </a:lnTo>
                <a:lnTo>
                  <a:pt x="185980" y="36238"/>
                </a:lnTo>
                <a:lnTo>
                  <a:pt x="206161" y="10909"/>
                </a:lnTo>
                <a:lnTo>
                  <a:pt x="206161" y="36238"/>
                </a:lnTo>
                <a:lnTo>
                  <a:pt x="185980" y="36238"/>
                </a:lnTo>
                <a:lnTo>
                  <a:pt x="206161" y="42029"/>
                </a:lnTo>
                <a:lnTo>
                  <a:pt x="206161" y="59700"/>
                </a:lnTo>
                <a:lnTo>
                  <a:pt x="213111" y="59700"/>
                </a:lnTo>
                <a:lnTo>
                  <a:pt x="213111" y="42029"/>
                </a:lnTo>
                <a:lnTo>
                  <a:pt x="221221" y="42029"/>
                </a:lnTo>
                <a:lnTo>
                  <a:pt x="221221" y="36238"/>
                </a:lnTo>
                <a:lnTo>
                  <a:pt x="213111" y="36238"/>
                </a:lnTo>
                <a:lnTo>
                  <a:pt x="213111" y="1718"/>
                </a:lnTo>
                <a:lnTo>
                  <a:pt x="206161" y="1718"/>
                </a:lnTo>
                <a:lnTo>
                  <a:pt x="178319" y="36238"/>
                </a:lnTo>
                <a:lnTo>
                  <a:pt x="178319" y="42029"/>
                </a:lnTo>
                <a:close/>
              </a:path>
              <a:path w="270637" h="61456">
                <a:moveTo>
                  <a:pt x="238162" y="41282"/>
                </a:moveTo>
                <a:lnTo>
                  <a:pt x="238735" y="39165"/>
                </a:lnTo>
                <a:lnTo>
                  <a:pt x="239881" y="37098"/>
                </a:lnTo>
                <a:lnTo>
                  <a:pt x="241027" y="35030"/>
                </a:lnTo>
                <a:lnTo>
                  <a:pt x="242578" y="33449"/>
                </a:lnTo>
                <a:lnTo>
                  <a:pt x="244534" y="32353"/>
                </a:lnTo>
                <a:lnTo>
                  <a:pt x="246490" y="31257"/>
                </a:lnTo>
                <a:lnTo>
                  <a:pt x="248564" y="30709"/>
                </a:lnTo>
                <a:lnTo>
                  <a:pt x="250756" y="24918"/>
                </a:lnTo>
                <a:lnTo>
                  <a:pt x="247767" y="24918"/>
                </a:lnTo>
                <a:lnTo>
                  <a:pt x="245306" y="23960"/>
                </a:lnTo>
                <a:lnTo>
                  <a:pt x="243375" y="22042"/>
                </a:lnTo>
                <a:lnTo>
                  <a:pt x="242161" y="27720"/>
                </a:lnTo>
                <a:lnTo>
                  <a:pt x="238374" y="29414"/>
                </a:lnTo>
                <a:lnTo>
                  <a:pt x="235553" y="31730"/>
                </a:lnTo>
                <a:lnTo>
                  <a:pt x="233696" y="34669"/>
                </a:lnTo>
                <a:lnTo>
                  <a:pt x="231840" y="37608"/>
                </a:lnTo>
                <a:lnTo>
                  <a:pt x="230912" y="40684"/>
                </a:lnTo>
                <a:lnTo>
                  <a:pt x="230912" y="46911"/>
                </a:lnTo>
                <a:lnTo>
                  <a:pt x="231734" y="49862"/>
                </a:lnTo>
                <a:lnTo>
                  <a:pt x="233379" y="52752"/>
                </a:lnTo>
                <a:lnTo>
                  <a:pt x="235023" y="55641"/>
                </a:lnTo>
                <a:lnTo>
                  <a:pt x="237247" y="57814"/>
                </a:lnTo>
                <a:lnTo>
                  <a:pt x="238162" y="45541"/>
                </a:lnTo>
                <a:lnTo>
                  <a:pt x="238162" y="41282"/>
                </a:lnTo>
                <a:close/>
              </a:path>
              <a:path w="270637" h="61456">
                <a:moveTo>
                  <a:pt x="260522" y="35030"/>
                </a:moveTo>
                <a:lnTo>
                  <a:pt x="261668" y="37098"/>
                </a:lnTo>
                <a:lnTo>
                  <a:pt x="262814" y="39165"/>
                </a:lnTo>
                <a:lnTo>
                  <a:pt x="263387" y="41282"/>
                </a:lnTo>
                <a:lnTo>
                  <a:pt x="263387" y="45541"/>
                </a:lnTo>
                <a:lnTo>
                  <a:pt x="262845" y="47583"/>
                </a:lnTo>
                <a:lnTo>
                  <a:pt x="261762" y="49576"/>
                </a:lnTo>
                <a:lnTo>
                  <a:pt x="260678" y="51568"/>
                </a:lnTo>
                <a:lnTo>
                  <a:pt x="259133" y="53075"/>
                </a:lnTo>
                <a:lnTo>
                  <a:pt x="257128" y="54096"/>
                </a:lnTo>
                <a:lnTo>
                  <a:pt x="255122" y="55118"/>
                </a:lnTo>
                <a:lnTo>
                  <a:pt x="252998" y="55628"/>
                </a:lnTo>
                <a:lnTo>
                  <a:pt x="248539" y="55628"/>
                </a:lnTo>
                <a:lnTo>
                  <a:pt x="246427" y="55118"/>
                </a:lnTo>
                <a:lnTo>
                  <a:pt x="244422" y="54096"/>
                </a:lnTo>
                <a:lnTo>
                  <a:pt x="242416" y="53075"/>
                </a:lnTo>
                <a:lnTo>
                  <a:pt x="240872" y="51568"/>
                </a:lnTo>
                <a:lnTo>
                  <a:pt x="239788" y="49576"/>
                </a:lnTo>
                <a:lnTo>
                  <a:pt x="238704" y="47583"/>
                </a:lnTo>
                <a:lnTo>
                  <a:pt x="238162" y="45541"/>
                </a:lnTo>
                <a:lnTo>
                  <a:pt x="237247" y="57814"/>
                </a:lnTo>
                <a:lnTo>
                  <a:pt x="240049" y="59271"/>
                </a:lnTo>
                <a:lnTo>
                  <a:pt x="242852" y="60728"/>
                </a:lnTo>
                <a:lnTo>
                  <a:pt x="246421" y="61456"/>
                </a:lnTo>
                <a:lnTo>
                  <a:pt x="255116" y="61456"/>
                </a:lnTo>
                <a:lnTo>
                  <a:pt x="258697" y="60728"/>
                </a:lnTo>
                <a:lnTo>
                  <a:pt x="261500" y="59271"/>
                </a:lnTo>
                <a:lnTo>
                  <a:pt x="264303" y="57814"/>
                </a:lnTo>
                <a:lnTo>
                  <a:pt x="266526" y="55641"/>
                </a:lnTo>
                <a:lnTo>
                  <a:pt x="268171" y="52752"/>
                </a:lnTo>
                <a:lnTo>
                  <a:pt x="269815" y="49862"/>
                </a:lnTo>
                <a:lnTo>
                  <a:pt x="270637" y="46911"/>
                </a:lnTo>
                <a:lnTo>
                  <a:pt x="270637" y="40684"/>
                </a:lnTo>
                <a:lnTo>
                  <a:pt x="269703" y="37608"/>
                </a:lnTo>
                <a:lnTo>
                  <a:pt x="267834" y="34669"/>
                </a:lnTo>
                <a:lnTo>
                  <a:pt x="265966" y="31730"/>
                </a:lnTo>
                <a:lnTo>
                  <a:pt x="263138" y="29414"/>
                </a:lnTo>
                <a:lnTo>
                  <a:pt x="259351" y="27720"/>
                </a:lnTo>
                <a:lnTo>
                  <a:pt x="262341" y="26251"/>
                </a:lnTo>
                <a:lnTo>
                  <a:pt x="264583" y="24445"/>
                </a:lnTo>
                <a:lnTo>
                  <a:pt x="266078" y="22303"/>
                </a:lnTo>
                <a:lnTo>
                  <a:pt x="267573" y="20161"/>
                </a:lnTo>
                <a:lnTo>
                  <a:pt x="268320" y="17696"/>
                </a:lnTo>
                <a:lnTo>
                  <a:pt x="268320" y="12191"/>
                </a:lnTo>
                <a:lnTo>
                  <a:pt x="267579" y="9645"/>
                </a:lnTo>
                <a:lnTo>
                  <a:pt x="266097" y="7266"/>
                </a:lnTo>
                <a:lnTo>
                  <a:pt x="264614" y="4887"/>
                </a:lnTo>
                <a:lnTo>
                  <a:pt x="262459" y="3082"/>
                </a:lnTo>
                <a:lnTo>
                  <a:pt x="259632" y="1849"/>
                </a:lnTo>
                <a:lnTo>
                  <a:pt x="256804" y="616"/>
                </a:lnTo>
                <a:lnTo>
                  <a:pt x="253845" y="0"/>
                </a:lnTo>
                <a:lnTo>
                  <a:pt x="247692" y="0"/>
                </a:lnTo>
                <a:lnTo>
                  <a:pt x="244746" y="610"/>
                </a:lnTo>
                <a:lnTo>
                  <a:pt x="241918" y="1830"/>
                </a:lnTo>
                <a:lnTo>
                  <a:pt x="239090" y="3051"/>
                </a:lnTo>
                <a:lnTo>
                  <a:pt x="236935" y="4856"/>
                </a:lnTo>
                <a:lnTo>
                  <a:pt x="235453" y="7247"/>
                </a:lnTo>
                <a:lnTo>
                  <a:pt x="233970" y="9638"/>
                </a:lnTo>
                <a:lnTo>
                  <a:pt x="233229" y="12191"/>
                </a:lnTo>
                <a:lnTo>
                  <a:pt x="233229" y="17696"/>
                </a:lnTo>
                <a:lnTo>
                  <a:pt x="233977" y="20161"/>
                </a:lnTo>
                <a:lnTo>
                  <a:pt x="235472" y="22303"/>
                </a:lnTo>
                <a:lnTo>
                  <a:pt x="236966" y="24445"/>
                </a:lnTo>
                <a:lnTo>
                  <a:pt x="239196" y="26251"/>
                </a:lnTo>
                <a:lnTo>
                  <a:pt x="242161" y="27720"/>
                </a:lnTo>
                <a:lnTo>
                  <a:pt x="243375" y="22042"/>
                </a:lnTo>
                <a:lnTo>
                  <a:pt x="241445" y="20124"/>
                </a:lnTo>
                <a:lnTo>
                  <a:pt x="240479" y="17870"/>
                </a:lnTo>
                <a:lnTo>
                  <a:pt x="240479" y="12440"/>
                </a:lnTo>
                <a:lnTo>
                  <a:pt x="241519" y="10149"/>
                </a:lnTo>
                <a:lnTo>
                  <a:pt x="243600" y="8405"/>
                </a:lnTo>
                <a:lnTo>
                  <a:pt x="245680" y="6662"/>
                </a:lnTo>
                <a:lnTo>
                  <a:pt x="248065" y="5790"/>
                </a:lnTo>
                <a:lnTo>
                  <a:pt x="253472" y="5790"/>
                </a:lnTo>
                <a:lnTo>
                  <a:pt x="255870" y="6662"/>
                </a:lnTo>
                <a:lnTo>
                  <a:pt x="257950" y="8405"/>
                </a:lnTo>
                <a:lnTo>
                  <a:pt x="260030" y="10149"/>
                </a:lnTo>
                <a:lnTo>
                  <a:pt x="261070" y="12440"/>
                </a:lnTo>
                <a:lnTo>
                  <a:pt x="261070" y="17870"/>
                </a:lnTo>
                <a:lnTo>
                  <a:pt x="260099" y="20124"/>
                </a:lnTo>
                <a:lnTo>
                  <a:pt x="258156" y="22042"/>
                </a:lnTo>
                <a:lnTo>
                  <a:pt x="256212" y="23960"/>
                </a:lnTo>
                <a:lnTo>
                  <a:pt x="253746" y="24918"/>
                </a:lnTo>
                <a:lnTo>
                  <a:pt x="250756" y="24918"/>
                </a:lnTo>
                <a:lnTo>
                  <a:pt x="248564" y="30709"/>
                </a:lnTo>
                <a:lnTo>
                  <a:pt x="252949" y="30709"/>
                </a:lnTo>
                <a:lnTo>
                  <a:pt x="255029" y="31257"/>
                </a:lnTo>
                <a:lnTo>
                  <a:pt x="256997" y="32353"/>
                </a:lnTo>
                <a:lnTo>
                  <a:pt x="258965" y="33449"/>
                </a:lnTo>
                <a:lnTo>
                  <a:pt x="260522" y="35030"/>
                </a:lnTo>
                <a:close/>
              </a:path>
              <a:path w="270637" h="61456">
                <a:moveTo>
                  <a:pt x="10538" y="48063"/>
                </a:moveTo>
                <a:lnTo>
                  <a:pt x="8346" y="43019"/>
                </a:lnTo>
                <a:lnTo>
                  <a:pt x="9747" y="58698"/>
                </a:lnTo>
                <a:lnTo>
                  <a:pt x="14848" y="61456"/>
                </a:lnTo>
                <a:lnTo>
                  <a:pt x="12730" y="53107"/>
                </a:lnTo>
                <a:lnTo>
                  <a:pt x="10538" y="48063"/>
                </a:lnTo>
                <a:close/>
              </a:path>
              <a:path w="270637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7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7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  <a:path w="270637" h="61456">
                <a:moveTo>
                  <a:pt x="53340" y="49837"/>
                </a:moveTo>
                <a:lnTo>
                  <a:pt x="53340" y="59700"/>
                </a:lnTo>
                <a:lnTo>
                  <a:pt x="63206" y="59700"/>
                </a:lnTo>
                <a:lnTo>
                  <a:pt x="63206" y="49837"/>
                </a:lnTo>
                <a:lnTo>
                  <a:pt x="53340" y="49837"/>
                </a:lnTo>
                <a:close/>
              </a:path>
              <a:path w="270637" h="61456">
                <a:moveTo>
                  <a:pt x="87073" y="48063"/>
                </a:moveTo>
                <a:lnTo>
                  <a:pt x="84881" y="43019"/>
                </a:lnTo>
                <a:lnTo>
                  <a:pt x="86282" y="58698"/>
                </a:lnTo>
                <a:lnTo>
                  <a:pt x="91383" y="61456"/>
                </a:lnTo>
                <a:lnTo>
                  <a:pt x="89265" y="53107"/>
                </a:lnTo>
                <a:lnTo>
                  <a:pt x="87073" y="48063"/>
                </a:lnTo>
                <a:close/>
              </a:path>
              <a:path w="270637" h="61456">
                <a:moveTo>
                  <a:pt x="76534" y="30709"/>
                </a:moveTo>
                <a:lnTo>
                  <a:pt x="76534" y="40174"/>
                </a:lnTo>
                <a:lnTo>
                  <a:pt x="78484" y="47664"/>
                </a:lnTo>
                <a:lnTo>
                  <a:pt x="82383" y="53181"/>
                </a:lnTo>
                <a:lnTo>
                  <a:pt x="86282" y="58698"/>
                </a:lnTo>
                <a:lnTo>
                  <a:pt x="84881" y="43019"/>
                </a:lnTo>
                <a:lnTo>
                  <a:pt x="83784" y="37235"/>
                </a:lnTo>
                <a:lnTo>
                  <a:pt x="83784" y="24209"/>
                </a:lnTo>
                <a:lnTo>
                  <a:pt x="84881" y="18430"/>
                </a:lnTo>
                <a:lnTo>
                  <a:pt x="87073" y="13374"/>
                </a:lnTo>
                <a:lnTo>
                  <a:pt x="89265" y="8318"/>
                </a:lnTo>
                <a:lnTo>
                  <a:pt x="92803" y="5790"/>
                </a:lnTo>
                <a:lnTo>
                  <a:pt x="102594" y="5790"/>
                </a:lnTo>
                <a:lnTo>
                  <a:pt x="106144" y="8318"/>
                </a:lnTo>
                <a:lnTo>
                  <a:pt x="108337" y="13374"/>
                </a:lnTo>
                <a:lnTo>
                  <a:pt x="110529" y="18430"/>
                </a:lnTo>
                <a:lnTo>
                  <a:pt x="111625" y="24209"/>
                </a:lnTo>
                <a:lnTo>
                  <a:pt x="111625" y="37235"/>
                </a:lnTo>
                <a:lnTo>
                  <a:pt x="110529" y="43019"/>
                </a:lnTo>
                <a:lnTo>
                  <a:pt x="108337" y="48063"/>
                </a:lnTo>
                <a:lnTo>
                  <a:pt x="106144" y="53107"/>
                </a:lnTo>
                <a:lnTo>
                  <a:pt x="102594" y="55628"/>
                </a:lnTo>
                <a:lnTo>
                  <a:pt x="92803" y="55628"/>
                </a:lnTo>
                <a:lnTo>
                  <a:pt x="89265" y="53107"/>
                </a:lnTo>
                <a:lnTo>
                  <a:pt x="91383" y="61456"/>
                </a:lnTo>
                <a:lnTo>
                  <a:pt x="104014" y="61456"/>
                </a:lnTo>
                <a:lnTo>
                  <a:pt x="109128" y="58698"/>
                </a:lnTo>
                <a:lnTo>
                  <a:pt x="113027" y="53181"/>
                </a:lnTo>
                <a:lnTo>
                  <a:pt x="116926" y="47664"/>
                </a:lnTo>
                <a:lnTo>
                  <a:pt x="118875" y="40174"/>
                </a:lnTo>
                <a:lnTo>
                  <a:pt x="118875" y="21245"/>
                </a:lnTo>
                <a:lnTo>
                  <a:pt x="116926" y="13760"/>
                </a:lnTo>
                <a:lnTo>
                  <a:pt x="113027" y="8256"/>
                </a:lnTo>
                <a:lnTo>
                  <a:pt x="109128" y="2752"/>
                </a:lnTo>
                <a:lnTo>
                  <a:pt x="104014" y="0"/>
                </a:lnTo>
                <a:lnTo>
                  <a:pt x="91383" y="0"/>
                </a:lnTo>
                <a:lnTo>
                  <a:pt x="86282" y="2752"/>
                </a:lnTo>
                <a:lnTo>
                  <a:pt x="82383" y="8256"/>
                </a:lnTo>
                <a:lnTo>
                  <a:pt x="78484" y="13760"/>
                </a:lnTo>
                <a:lnTo>
                  <a:pt x="76534" y="21245"/>
                </a:lnTo>
                <a:lnTo>
                  <a:pt x="76534" y="30709"/>
                </a:lnTo>
                <a:close/>
              </a:path>
              <a:path w="270637" h="61456">
                <a:moveTo>
                  <a:pt x="158501" y="49097"/>
                </a:moveTo>
                <a:lnTo>
                  <a:pt x="156557" y="51724"/>
                </a:lnTo>
                <a:lnTo>
                  <a:pt x="154614" y="54352"/>
                </a:lnTo>
                <a:lnTo>
                  <a:pt x="151612" y="55666"/>
                </a:lnTo>
                <a:lnTo>
                  <a:pt x="144536" y="55666"/>
                </a:lnTo>
                <a:lnTo>
                  <a:pt x="142145" y="55124"/>
                </a:lnTo>
                <a:lnTo>
                  <a:pt x="140376" y="54040"/>
                </a:lnTo>
                <a:lnTo>
                  <a:pt x="138607" y="52957"/>
                </a:lnTo>
                <a:lnTo>
                  <a:pt x="137723" y="51581"/>
                </a:lnTo>
                <a:lnTo>
                  <a:pt x="137723" y="49539"/>
                </a:lnTo>
                <a:lnTo>
                  <a:pt x="130772" y="49539"/>
                </a:lnTo>
                <a:lnTo>
                  <a:pt x="130772" y="53100"/>
                </a:lnTo>
                <a:lnTo>
                  <a:pt x="132310" y="55821"/>
                </a:lnTo>
                <a:lnTo>
                  <a:pt x="135387" y="58075"/>
                </a:lnTo>
                <a:lnTo>
                  <a:pt x="138464" y="60329"/>
                </a:lnTo>
                <a:lnTo>
                  <a:pt x="142556" y="61456"/>
                </a:lnTo>
                <a:lnTo>
                  <a:pt x="154091" y="61456"/>
                </a:lnTo>
                <a:lnTo>
                  <a:pt x="158874" y="59470"/>
                </a:lnTo>
                <a:lnTo>
                  <a:pt x="162013" y="55498"/>
                </a:lnTo>
                <a:lnTo>
                  <a:pt x="165153" y="51525"/>
                </a:lnTo>
                <a:lnTo>
                  <a:pt x="166722" y="47011"/>
                </a:lnTo>
                <a:lnTo>
                  <a:pt x="166722" y="38144"/>
                </a:lnTo>
                <a:lnTo>
                  <a:pt x="165863" y="34900"/>
                </a:lnTo>
                <a:lnTo>
                  <a:pt x="164143" y="32222"/>
                </a:lnTo>
                <a:lnTo>
                  <a:pt x="162424" y="29545"/>
                </a:lnTo>
                <a:lnTo>
                  <a:pt x="159921" y="27465"/>
                </a:lnTo>
                <a:lnTo>
                  <a:pt x="156632" y="25983"/>
                </a:lnTo>
                <a:lnTo>
                  <a:pt x="153343" y="24501"/>
                </a:lnTo>
                <a:lnTo>
                  <a:pt x="148697" y="23760"/>
                </a:lnTo>
                <a:lnTo>
                  <a:pt x="140936" y="23760"/>
                </a:lnTo>
                <a:lnTo>
                  <a:pt x="140936" y="8107"/>
                </a:lnTo>
                <a:lnTo>
                  <a:pt x="164405" y="8107"/>
                </a:lnTo>
                <a:lnTo>
                  <a:pt x="164405" y="1718"/>
                </a:lnTo>
                <a:lnTo>
                  <a:pt x="134546" y="1718"/>
                </a:lnTo>
                <a:lnTo>
                  <a:pt x="134546" y="29850"/>
                </a:lnTo>
                <a:lnTo>
                  <a:pt x="147750" y="29850"/>
                </a:lnTo>
                <a:lnTo>
                  <a:pt x="152995" y="31102"/>
                </a:lnTo>
                <a:lnTo>
                  <a:pt x="155586" y="33605"/>
                </a:lnTo>
                <a:lnTo>
                  <a:pt x="158177" y="36108"/>
                </a:lnTo>
                <a:lnTo>
                  <a:pt x="159472" y="39202"/>
                </a:lnTo>
                <a:lnTo>
                  <a:pt x="159472" y="46151"/>
                </a:lnTo>
                <a:lnTo>
                  <a:pt x="158501" y="490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6100306" y="4705879"/>
            <a:ext cx="129460" cy="54226"/>
          </a:xfrm>
          <a:custGeom>
            <a:avLst/>
            <a:gdLst/>
            <a:ahLst/>
            <a:cxnLst/>
            <a:rect l="l" t="t" r="r" b="b"/>
            <a:pathLst>
              <a:path w="142406" h="61456">
                <a:moveTo>
                  <a:pt x="138096" y="48063"/>
                </a:moveTo>
                <a:lnTo>
                  <a:pt x="135904" y="43019"/>
                </a:lnTo>
                <a:lnTo>
                  <a:pt x="137305" y="58698"/>
                </a:lnTo>
                <a:lnTo>
                  <a:pt x="142406" y="61456"/>
                </a:lnTo>
                <a:lnTo>
                  <a:pt x="140289" y="53107"/>
                </a:lnTo>
                <a:lnTo>
                  <a:pt x="138096" y="48063"/>
                </a:lnTo>
                <a:close/>
              </a:path>
              <a:path w="142406" h="61456">
                <a:moveTo>
                  <a:pt x="127558" y="30709"/>
                </a:moveTo>
                <a:lnTo>
                  <a:pt x="127558" y="40174"/>
                </a:lnTo>
                <a:lnTo>
                  <a:pt x="129507" y="47664"/>
                </a:lnTo>
                <a:lnTo>
                  <a:pt x="133406" y="53181"/>
                </a:lnTo>
                <a:lnTo>
                  <a:pt x="137305" y="58698"/>
                </a:lnTo>
                <a:lnTo>
                  <a:pt x="135904" y="43019"/>
                </a:lnTo>
                <a:lnTo>
                  <a:pt x="134808" y="37235"/>
                </a:lnTo>
                <a:lnTo>
                  <a:pt x="134808" y="24209"/>
                </a:lnTo>
                <a:lnTo>
                  <a:pt x="135904" y="18430"/>
                </a:lnTo>
                <a:lnTo>
                  <a:pt x="138096" y="13374"/>
                </a:lnTo>
                <a:lnTo>
                  <a:pt x="140289" y="8318"/>
                </a:lnTo>
                <a:lnTo>
                  <a:pt x="143826" y="5790"/>
                </a:lnTo>
                <a:lnTo>
                  <a:pt x="153617" y="5790"/>
                </a:lnTo>
                <a:lnTo>
                  <a:pt x="157168" y="8318"/>
                </a:lnTo>
                <a:lnTo>
                  <a:pt x="159360" y="13374"/>
                </a:lnTo>
                <a:lnTo>
                  <a:pt x="161552" y="18430"/>
                </a:lnTo>
                <a:lnTo>
                  <a:pt x="162649" y="24209"/>
                </a:lnTo>
                <a:lnTo>
                  <a:pt x="162649" y="37235"/>
                </a:lnTo>
                <a:lnTo>
                  <a:pt x="161552" y="43019"/>
                </a:lnTo>
                <a:lnTo>
                  <a:pt x="159360" y="48063"/>
                </a:lnTo>
                <a:lnTo>
                  <a:pt x="157168" y="53107"/>
                </a:lnTo>
                <a:lnTo>
                  <a:pt x="153617" y="55628"/>
                </a:lnTo>
                <a:lnTo>
                  <a:pt x="143826" y="55628"/>
                </a:lnTo>
                <a:lnTo>
                  <a:pt x="140289" y="53107"/>
                </a:lnTo>
                <a:lnTo>
                  <a:pt x="142406" y="61456"/>
                </a:lnTo>
                <a:lnTo>
                  <a:pt x="155037" y="61456"/>
                </a:lnTo>
                <a:lnTo>
                  <a:pt x="160151" y="58698"/>
                </a:lnTo>
                <a:lnTo>
                  <a:pt x="164050" y="53181"/>
                </a:lnTo>
                <a:lnTo>
                  <a:pt x="167949" y="47664"/>
                </a:lnTo>
                <a:lnTo>
                  <a:pt x="169898" y="40174"/>
                </a:lnTo>
                <a:lnTo>
                  <a:pt x="169898" y="21245"/>
                </a:lnTo>
                <a:lnTo>
                  <a:pt x="167949" y="13760"/>
                </a:lnTo>
                <a:lnTo>
                  <a:pt x="164050" y="8256"/>
                </a:lnTo>
                <a:lnTo>
                  <a:pt x="160151" y="2752"/>
                </a:lnTo>
                <a:lnTo>
                  <a:pt x="155037" y="0"/>
                </a:lnTo>
                <a:lnTo>
                  <a:pt x="142406" y="0"/>
                </a:lnTo>
                <a:lnTo>
                  <a:pt x="137305" y="2752"/>
                </a:lnTo>
                <a:lnTo>
                  <a:pt x="133406" y="8256"/>
                </a:lnTo>
                <a:lnTo>
                  <a:pt x="129507" y="13760"/>
                </a:lnTo>
                <a:lnTo>
                  <a:pt x="127558" y="21245"/>
                </a:lnTo>
                <a:lnTo>
                  <a:pt x="127558" y="30709"/>
                </a:lnTo>
                <a:close/>
              </a:path>
              <a:path w="142406" h="61456">
                <a:moveTo>
                  <a:pt x="10538" y="48063"/>
                </a:moveTo>
                <a:lnTo>
                  <a:pt x="8346" y="43019"/>
                </a:lnTo>
                <a:lnTo>
                  <a:pt x="9747" y="58698"/>
                </a:lnTo>
                <a:lnTo>
                  <a:pt x="14848" y="61456"/>
                </a:lnTo>
                <a:lnTo>
                  <a:pt x="12730" y="53107"/>
                </a:lnTo>
                <a:lnTo>
                  <a:pt x="10538" y="48063"/>
                </a:lnTo>
                <a:close/>
              </a:path>
              <a:path w="142406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7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7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  <a:path w="142406" h="61456">
                <a:moveTo>
                  <a:pt x="53340" y="49837"/>
                </a:moveTo>
                <a:lnTo>
                  <a:pt x="53340" y="59700"/>
                </a:lnTo>
                <a:lnTo>
                  <a:pt x="63206" y="59700"/>
                </a:lnTo>
                <a:lnTo>
                  <a:pt x="63206" y="49837"/>
                </a:lnTo>
                <a:lnTo>
                  <a:pt x="53340" y="49837"/>
                </a:lnTo>
                <a:close/>
              </a:path>
              <a:path w="142406" h="61456">
                <a:moveTo>
                  <a:pt x="76273" y="42029"/>
                </a:moveTo>
                <a:lnTo>
                  <a:pt x="104114" y="42029"/>
                </a:lnTo>
                <a:lnTo>
                  <a:pt x="83934" y="36238"/>
                </a:lnTo>
                <a:lnTo>
                  <a:pt x="104114" y="10909"/>
                </a:lnTo>
                <a:lnTo>
                  <a:pt x="104114" y="36238"/>
                </a:lnTo>
                <a:lnTo>
                  <a:pt x="83934" y="36238"/>
                </a:lnTo>
                <a:lnTo>
                  <a:pt x="104114" y="42029"/>
                </a:lnTo>
                <a:lnTo>
                  <a:pt x="104114" y="59700"/>
                </a:lnTo>
                <a:lnTo>
                  <a:pt x="111065" y="59700"/>
                </a:lnTo>
                <a:lnTo>
                  <a:pt x="111065" y="42029"/>
                </a:lnTo>
                <a:lnTo>
                  <a:pt x="119174" y="42029"/>
                </a:lnTo>
                <a:lnTo>
                  <a:pt x="119174" y="36238"/>
                </a:lnTo>
                <a:lnTo>
                  <a:pt x="111065" y="36238"/>
                </a:lnTo>
                <a:lnTo>
                  <a:pt x="111065" y="1718"/>
                </a:lnTo>
                <a:lnTo>
                  <a:pt x="104114" y="1718"/>
                </a:lnTo>
                <a:lnTo>
                  <a:pt x="76273" y="36238"/>
                </a:lnTo>
                <a:lnTo>
                  <a:pt x="76273" y="420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6626001" y="4705879"/>
            <a:ext cx="247495" cy="54226"/>
          </a:xfrm>
          <a:custGeom>
            <a:avLst/>
            <a:gdLst/>
            <a:ahLst/>
            <a:cxnLst/>
            <a:rect l="l" t="t" r="r" b="b"/>
            <a:pathLst>
              <a:path w="272244" h="61456">
                <a:moveTo>
                  <a:pt x="229343" y="42029"/>
                </a:moveTo>
                <a:lnTo>
                  <a:pt x="257184" y="42029"/>
                </a:lnTo>
                <a:lnTo>
                  <a:pt x="237004" y="36238"/>
                </a:lnTo>
                <a:lnTo>
                  <a:pt x="257184" y="10909"/>
                </a:lnTo>
                <a:lnTo>
                  <a:pt x="257184" y="36238"/>
                </a:lnTo>
                <a:lnTo>
                  <a:pt x="237004" y="36238"/>
                </a:lnTo>
                <a:lnTo>
                  <a:pt x="257184" y="42029"/>
                </a:lnTo>
                <a:lnTo>
                  <a:pt x="257184" y="59700"/>
                </a:lnTo>
                <a:lnTo>
                  <a:pt x="264135" y="59700"/>
                </a:lnTo>
                <a:lnTo>
                  <a:pt x="264135" y="42029"/>
                </a:lnTo>
                <a:lnTo>
                  <a:pt x="272244" y="42029"/>
                </a:lnTo>
                <a:lnTo>
                  <a:pt x="272244" y="36238"/>
                </a:lnTo>
                <a:lnTo>
                  <a:pt x="264135" y="36238"/>
                </a:lnTo>
                <a:lnTo>
                  <a:pt x="264135" y="1718"/>
                </a:lnTo>
                <a:lnTo>
                  <a:pt x="257184" y="1718"/>
                </a:lnTo>
                <a:lnTo>
                  <a:pt x="229343" y="36238"/>
                </a:lnTo>
                <a:lnTo>
                  <a:pt x="229343" y="42029"/>
                </a:lnTo>
                <a:close/>
              </a:path>
              <a:path w="272244" h="61456">
                <a:moveTo>
                  <a:pt x="10538" y="48063"/>
                </a:moveTo>
                <a:lnTo>
                  <a:pt x="8346" y="43019"/>
                </a:lnTo>
                <a:lnTo>
                  <a:pt x="9747" y="58698"/>
                </a:lnTo>
                <a:lnTo>
                  <a:pt x="14848" y="61456"/>
                </a:lnTo>
                <a:lnTo>
                  <a:pt x="12731" y="53107"/>
                </a:lnTo>
                <a:lnTo>
                  <a:pt x="10538" y="48063"/>
                </a:lnTo>
                <a:close/>
              </a:path>
              <a:path w="272244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1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10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1" y="24209"/>
                </a:lnTo>
                <a:lnTo>
                  <a:pt x="35091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10" y="53107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1" y="53107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  <a:path w="272244" h="61456">
                <a:moveTo>
                  <a:pt x="53340" y="49837"/>
                </a:moveTo>
                <a:lnTo>
                  <a:pt x="53340" y="59700"/>
                </a:lnTo>
                <a:lnTo>
                  <a:pt x="63206" y="59700"/>
                </a:lnTo>
                <a:lnTo>
                  <a:pt x="63206" y="49837"/>
                </a:lnTo>
                <a:lnTo>
                  <a:pt x="53340" y="49837"/>
                </a:lnTo>
                <a:close/>
              </a:path>
              <a:path w="272244" h="61456">
                <a:moveTo>
                  <a:pt x="111657" y="57378"/>
                </a:moveTo>
                <a:lnTo>
                  <a:pt x="113824" y="55118"/>
                </a:lnTo>
                <a:lnTo>
                  <a:pt x="115381" y="52228"/>
                </a:lnTo>
                <a:lnTo>
                  <a:pt x="116939" y="49339"/>
                </a:lnTo>
                <a:lnTo>
                  <a:pt x="117717" y="46126"/>
                </a:lnTo>
                <a:lnTo>
                  <a:pt x="117717" y="37534"/>
                </a:lnTo>
                <a:lnTo>
                  <a:pt x="116216" y="33231"/>
                </a:lnTo>
                <a:lnTo>
                  <a:pt x="113214" y="29682"/>
                </a:lnTo>
                <a:lnTo>
                  <a:pt x="110212" y="26133"/>
                </a:lnTo>
                <a:lnTo>
                  <a:pt x="106219" y="24358"/>
                </a:lnTo>
                <a:lnTo>
                  <a:pt x="99318" y="24358"/>
                </a:lnTo>
                <a:lnTo>
                  <a:pt x="97537" y="24626"/>
                </a:lnTo>
                <a:lnTo>
                  <a:pt x="94248" y="25697"/>
                </a:lnTo>
                <a:lnTo>
                  <a:pt x="90960" y="27646"/>
                </a:lnTo>
                <a:lnTo>
                  <a:pt x="87646" y="30435"/>
                </a:lnTo>
                <a:lnTo>
                  <a:pt x="85952" y="32652"/>
                </a:lnTo>
                <a:lnTo>
                  <a:pt x="85915" y="26139"/>
                </a:lnTo>
                <a:lnTo>
                  <a:pt x="86581" y="21811"/>
                </a:lnTo>
                <a:lnTo>
                  <a:pt x="87914" y="17615"/>
                </a:lnTo>
                <a:lnTo>
                  <a:pt x="89247" y="13418"/>
                </a:lnTo>
                <a:lnTo>
                  <a:pt x="91072" y="10398"/>
                </a:lnTo>
                <a:lnTo>
                  <a:pt x="93389" y="8555"/>
                </a:lnTo>
                <a:lnTo>
                  <a:pt x="95706" y="6712"/>
                </a:lnTo>
                <a:lnTo>
                  <a:pt x="98396" y="5790"/>
                </a:lnTo>
                <a:lnTo>
                  <a:pt x="104077" y="5790"/>
                </a:lnTo>
                <a:lnTo>
                  <a:pt x="106039" y="6301"/>
                </a:lnTo>
                <a:lnTo>
                  <a:pt x="108655" y="8343"/>
                </a:lnTo>
                <a:lnTo>
                  <a:pt x="109308" y="11021"/>
                </a:lnTo>
                <a:lnTo>
                  <a:pt x="116260" y="11021"/>
                </a:lnTo>
                <a:lnTo>
                  <a:pt x="116260" y="7883"/>
                </a:lnTo>
                <a:lnTo>
                  <a:pt x="115008" y="5417"/>
                </a:lnTo>
                <a:lnTo>
                  <a:pt x="112504" y="3250"/>
                </a:lnTo>
                <a:lnTo>
                  <a:pt x="110000" y="1083"/>
                </a:lnTo>
                <a:lnTo>
                  <a:pt x="106281" y="0"/>
                </a:lnTo>
                <a:lnTo>
                  <a:pt x="94099" y="0"/>
                </a:lnTo>
                <a:lnTo>
                  <a:pt x="88537" y="2814"/>
                </a:lnTo>
                <a:lnTo>
                  <a:pt x="84663" y="8443"/>
                </a:lnTo>
                <a:lnTo>
                  <a:pt x="80788" y="14072"/>
                </a:lnTo>
                <a:lnTo>
                  <a:pt x="78852" y="21618"/>
                </a:lnTo>
                <a:lnTo>
                  <a:pt x="78852" y="37758"/>
                </a:lnTo>
                <a:lnTo>
                  <a:pt x="79711" y="43362"/>
                </a:lnTo>
                <a:lnTo>
                  <a:pt x="81430" y="47895"/>
                </a:lnTo>
                <a:lnTo>
                  <a:pt x="83149" y="52428"/>
                </a:lnTo>
                <a:lnTo>
                  <a:pt x="85684" y="55821"/>
                </a:lnTo>
                <a:lnTo>
                  <a:pt x="89035" y="58075"/>
                </a:lnTo>
                <a:lnTo>
                  <a:pt x="92386" y="60329"/>
                </a:lnTo>
                <a:lnTo>
                  <a:pt x="91919" y="52982"/>
                </a:lnTo>
                <a:lnTo>
                  <a:pt x="90468" y="51425"/>
                </a:lnTo>
                <a:lnTo>
                  <a:pt x="89409" y="49370"/>
                </a:lnTo>
                <a:lnTo>
                  <a:pt x="88350" y="47316"/>
                </a:lnTo>
                <a:lnTo>
                  <a:pt x="87820" y="45143"/>
                </a:lnTo>
                <a:lnTo>
                  <a:pt x="87820" y="39389"/>
                </a:lnTo>
                <a:lnTo>
                  <a:pt x="88892" y="36407"/>
                </a:lnTo>
                <a:lnTo>
                  <a:pt x="91034" y="33904"/>
                </a:lnTo>
                <a:lnTo>
                  <a:pt x="93177" y="31400"/>
                </a:lnTo>
                <a:lnTo>
                  <a:pt x="95955" y="30149"/>
                </a:lnTo>
                <a:lnTo>
                  <a:pt x="102457" y="30149"/>
                </a:lnTo>
                <a:lnTo>
                  <a:pt x="105080" y="31245"/>
                </a:lnTo>
                <a:lnTo>
                  <a:pt x="107235" y="33436"/>
                </a:lnTo>
                <a:lnTo>
                  <a:pt x="109389" y="35628"/>
                </a:lnTo>
                <a:lnTo>
                  <a:pt x="110467" y="38605"/>
                </a:lnTo>
                <a:lnTo>
                  <a:pt x="110467" y="46151"/>
                </a:lnTo>
                <a:lnTo>
                  <a:pt x="109446" y="49308"/>
                </a:lnTo>
                <a:lnTo>
                  <a:pt x="107403" y="51836"/>
                </a:lnTo>
                <a:lnTo>
                  <a:pt x="105360" y="54364"/>
                </a:lnTo>
                <a:lnTo>
                  <a:pt x="102819" y="55628"/>
                </a:lnTo>
                <a:lnTo>
                  <a:pt x="103068" y="61456"/>
                </a:lnTo>
                <a:lnTo>
                  <a:pt x="106101" y="60641"/>
                </a:lnTo>
                <a:lnTo>
                  <a:pt x="108879" y="59009"/>
                </a:lnTo>
                <a:lnTo>
                  <a:pt x="111657" y="57378"/>
                </a:lnTo>
                <a:close/>
              </a:path>
              <a:path w="272244" h="61456">
                <a:moveTo>
                  <a:pt x="95606" y="55099"/>
                </a:moveTo>
                <a:lnTo>
                  <a:pt x="93762" y="54040"/>
                </a:lnTo>
                <a:lnTo>
                  <a:pt x="91919" y="52982"/>
                </a:lnTo>
                <a:lnTo>
                  <a:pt x="92386" y="60329"/>
                </a:lnTo>
                <a:lnTo>
                  <a:pt x="95967" y="61456"/>
                </a:lnTo>
                <a:lnTo>
                  <a:pt x="103068" y="61456"/>
                </a:lnTo>
                <a:lnTo>
                  <a:pt x="102819" y="55628"/>
                </a:lnTo>
                <a:lnTo>
                  <a:pt x="97612" y="55628"/>
                </a:lnTo>
                <a:lnTo>
                  <a:pt x="95606" y="55099"/>
                </a:lnTo>
                <a:close/>
              </a:path>
              <a:path w="272244" h="61456">
                <a:moveTo>
                  <a:pt x="158501" y="49097"/>
                </a:moveTo>
                <a:lnTo>
                  <a:pt x="156557" y="51724"/>
                </a:lnTo>
                <a:lnTo>
                  <a:pt x="154614" y="54352"/>
                </a:lnTo>
                <a:lnTo>
                  <a:pt x="151612" y="55666"/>
                </a:lnTo>
                <a:lnTo>
                  <a:pt x="144537" y="55666"/>
                </a:lnTo>
                <a:lnTo>
                  <a:pt x="142145" y="55124"/>
                </a:lnTo>
                <a:lnTo>
                  <a:pt x="140376" y="54040"/>
                </a:lnTo>
                <a:lnTo>
                  <a:pt x="138607" y="52957"/>
                </a:lnTo>
                <a:lnTo>
                  <a:pt x="137723" y="51581"/>
                </a:lnTo>
                <a:lnTo>
                  <a:pt x="137723" y="49539"/>
                </a:lnTo>
                <a:lnTo>
                  <a:pt x="130772" y="49539"/>
                </a:lnTo>
                <a:lnTo>
                  <a:pt x="130772" y="53100"/>
                </a:lnTo>
                <a:lnTo>
                  <a:pt x="132310" y="55821"/>
                </a:lnTo>
                <a:lnTo>
                  <a:pt x="135387" y="58075"/>
                </a:lnTo>
                <a:lnTo>
                  <a:pt x="138464" y="60329"/>
                </a:lnTo>
                <a:lnTo>
                  <a:pt x="142556" y="61456"/>
                </a:lnTo>
                <a:lnTo>
                  <a:pt x="154091" y="61456"/>
                </a:lnTo>
                <a:lnTo>
                  <a:pt x="158874" y="59470"/>
                </a:lnTo>
                <a:lnTo>
                  <a:pt x="162013" y="55498"/>
                </a:lnTo>
                <a:lnTo>
                  <a:pt x="165153" y="51525"/>
                </a:lnTo>
                <a:lnTo>
                  <a:pt x="166722" y="47011"/>
                </a:lnTo>
                <a:lnTo>
                  <a:pt x="166722" y="38144"/>
                </a:lnTo>
                <a:lnTo>
                  <a:pt x="165863" y="34900"/>
                </a:lnTo>
                <a:lnTo>
                  <a:pt x="164144" y="32222"/>
                </a:lnTo>
                <a:lnTo>
                  <a:pt x="162425" y="29545"/>
                </a:lnTo>
                <a:lnTo>
                  <a:pt x="159921" y="27465"/>
                </a:lnTo>
                <a:lnTo>
                  <a:pt x="156632" y="25983"/>
                </a:lnTo>
                <a:lnTo>
                  <a:pt x="153344" y="24501"/>
                </a:lnTo>
                <a:lnTo>
                  <a:pt x="148697" y="23760"/>
                </a:lnTo>
                <a:lnTo>
                  <a:pt x="140936" y="23760"/>
                </a:lnTo>
                <a:lnTo>
                  <a:pt x="140936" y="8107"/>
                </a:lnTo>
                <a:lnTo>
                  <a:pt x="164405" y="8107"/>
                </a:lnTo>
                <a:lnTo>
                  <a:pt x="164405" y="1718"/>
                </a:lnTo>
                <a:lnTo>
                  <a:pt x="134546" y="1718"/>
                </a:lnTo>
                <a:lnTo>
                  <a:pt x="134546" y="29850"/>
                </a:lnTo>
                <a:lnTo>
                  <a:pt x="147750" y="29850"/>
                </a:lnTo>
                <a:lnTo>
                  <a:pt x="152995" y="31102"/>
                </a:lnTo>
                <a:lnTo>
                  <a:pt x="155586" y="33605"/>
                </a:lnTo>
                <a:lnTo>
                  <a:pt x="158177" y="36108"/>
                </a:lnTo>
                <a:lnTo>
                  <a:pt x="159472" y="39202"/>
                </a:lnTo>
                <a:lnTo>
                  <a:pt x="159472" y="46151"/>
                </a:lnTo>
                <a:lnTo>
                  <a:pt x="158501" y="49097"/>
                </a:lnTo>
                <a:close/>
              </a:path>
              <a:path w="272244" h="61456">
                <a:moveTo>
                  <a:pt x="209524" y="49097"/>
                </a:moveTo>
                <a:lnTo>
                  <a:pt x="207581" y="51724"/>
                </a:lnTo>
                <a:lnTo>
                  <a:pt x="205637" y="54352"/>
                </a:lnTo>
                <a:lnTo>
                  <a:pt x="202635" y="55666"/>
                </a:lnTo>
                <a:lnTo>
                  <a:pt x="195560" y="55666"/>
                </a:lnTo>
                <a:lnTo>
                  <a:pt x="193168" y="55124"/>
                </a:lnTo>
                <a:lnTo>
                  <a:pt x="191399" y="54040"/>
                </a:lnTo>
                <a:lnTo>
                  <a:pt x="189630" y="52957"/>
                </a:lnTo>
                <a:lnTo>
                  <a:pt x="188746" y="51581"/>
                </a:lnTo>
                <a:lnTo>
                  <a:pt x="188746" y="49539"/>
                </a:lnTo>
                <a:lnTo>
                  <a:pt x="181795" y="49539"/>
                </a:lnTo>
                <a:lnTo>
                  <a:pt x="181795" y="53100"/>
                </a:lnTo>
                <a:lnTo>
                  <a:pt x="183333" y="55821"/>
                </a:lnTo>
                <a:lnTo>
                  <a:pt x="186410" y="58075"/>
                </a:lnTo>
                <a:lnTo>
                  <a:pt x="189487" y="60329"/>
                </a:lnTo>
                <a:lnTo>
                  <a:pt x="193579" y="61456"/>
                </a:lnTo>
                <a:lnTo>
                  <a:pt x="205114" y="61456"/>
                </a:lnTo>
                <a:lnTo>
                  <a:pt x="209898" y="59470"/>
                </a:lnTo>
                <a:lnTo>
                  <a:pt x="213037" y="55498"/>
                </a:lnTo>
                <a:lnTo>
                  <a:pt x="216176" y="51525"/>
                </a:lnTo>
                <a:lnTo>
                  <a:pt x="217746" y="47011"/>
                </a:lnTo>
                <a:lnTo>
                  <a:pt x="217746" y="38144"/>
                </a:lnTo>
                <a:lnTo>
                  <a:pt x="216886" y="34900"/>
                </a:lnTo>
                <a:lnTo>
                  <a:pt x="215167" y="32222"/>
                </a:lnTo>
                <a:lnTo>
                  <a:pt x="213448" y="29545"/>
                </a:lnTo>
                <a:lnTo>
                  <a:pt x="210944" y="27465"/>
                </a:lnTo>
                <a:lnTo>
                  <a:pt x="207656" y="25983"/>
                </a:lnTo>
                <a:lnTo>
                  <a:pt x="204367" y="24501"/>
                </a:lnTo>
                <a:lnTo>
                  <a:pt x="199720" y="23760"/>
                </a:lnTo>
                <a:lnTo>
                  <a:pt x="191960" y="23760"/>
                </a:lnTo>
                <a:lnTo>
                  <a:pt x="191960" y="8107"/>
                </a:lnTo>
                <a:lnTo>
                  <a:pt x="215428" y="8107"/>
                </a:lnTo>
                <a:lnTo>
                  <a:pt x="215428" y="1718"/>
                </a:lnTo>
                <a:lnTo>
                  <a:pt x="185569" y="1718"/>
                </a:lnTo>
                <a:lnTo>
                  <a:pt x="185569" y="29850"/>
                </a:lnTo>
                <a:lnTo>
                  <a:pt x="198774" y="29850"/>
                </a:lnTo>
                <a:lnTo>
                  <a:pt x="204018" y="31102"/>
                </a:lnTo>
                <a:lnTo>
                  <a:pt x="206609" y="33605"/>
                </a:lnTo>
                <a:lnTo>
                  <a:pt x="209200" y="36108"/>
                </a:lnTo>
                <a:lnTo>
                  <a:pt x="210496" y="39202"/>
                </a:lnTo>
                <a:lnTo>
                  <a:pt x="210496" y="46151"/>
                </a:lnTo>
                <a:lnTo>
                  <a:pt x="209524" y="490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7107418" y="4705879"/>
            <a:ext cx="149459" cy="54226"/>
          </a:xfrm>
          <a:custGeom>
            <a:avLst/>
            <a:gdLst/>
            <a:ahLst/>
            <a:cxnLst/>
            <a:rect l="l" t="t" r="r" b="b"/>
            <a:pathLst>
              <a:path w="164405" h="61456">
                <a:moveTo>
                  <a:pt x="156184" y="49097"/>
                </a:moveTo>
                <a:lnTo>
                  <a:pt x="154240" y="51724"/>
                </a:lnTo>
                <a:lnTo>
                  <a:pt x="152297" y="54352"/>
                </a:lnTo>
                <a:lnTo>
                  <a:pt x="149295" y="55666"/>
                </a:lnTo>
                <a:lnTo>
                  <a:pt x="142219" y="55666"/>
                </a:lnTo>
                <a:lnTo>
                  <a:pt x="139828" y="55124"/>
                </a:lnTo>
                <a:lnTo>
                  <a:pt x="138059" y="54040"/>
                </a:lnTo>
                <a:lnTo>
                  <a:pt x="136290" y="52957"/>
                </a:lnTo>
                <a:lnTo>
                  <a:pt x="135406" y="51581"/>
                </a:lnTo>
                <a:lnTo>
                  <a:pt x="135406" y="49539"/>
                </a:lnTo>
                <a:lnTo>
                  <a:pt x="128455" y="49539"/>
                </a:lnTo>
                <a:lnTo>
                  <a:pt x="128455" y="53100"/>
                </a:lnTo>
                <a:lnTo>
                  <a:pt x="129993" y="55821"/>
                </a:lnTo>
                <a:lnTo>
                  <a:pt x="133070" y="58075"/>
                </a:lnTo>
                <a:lnTo>
                  <a:pt x="136147" y="60329"/>
                </a:lnTo>
                <a:lnTo>
                  <a:pt x="140239" y="61456"/>
                </a:lnTo>
                <a:lnTo>
                  <a:pt x="151774" y="61456"/>
                </a:lnTo>
                <a:lnTo>
                  <a:pt x="156557" y="59470"/>
                </a:lnTo>
                <a:lnTo>
                  <a:pt x="159696" y="55498"/>
                </a:lnTo>
                <a:lnTo>
                  <a:pt x="162836" y="51525"/>
                </a:lnTo>
                <a:lnTo>
                  <a:pt x="164405" y="47011"/>
                </a:lnTo>
                <a:lnTo>
                  <a:pt x="164405" y="38144"/>
                </a:lnTo>
                <a:lnTo>
                  <a:pt x="163546" y="34900"/>
                </a:lnTo>
                <a:lnTo>
                  <a:pt x="161826" y="32222"/>
                </a:lnTo>
                <a:lnTo>
                  <a:pt x="160107" y="29545"/>
                </a:lnTo>
                <a:lnTo>
                  <a:pt x="157604" y="27465"/>
                </a:lnTo>
                <a:lnTo>
                  <a:pt x="154315" y="25983"/>
                </a:lnTo>
                <a:lnTo>
                  <a:pt x="151026" y="24501"/>
                </a:lnTo>
                <a:lnTo>
                  <a:pt x="146380" y="23760"/>
                </a:lnTo>
                <a:lnTo>
                  <a:pt x="138619" y="23760"/>
                </a:lnTo>
                <a:lnTo>
                  <a:pt x="138619" y="8107"/>
                </a:lnTo>
                <a:lnTo>
                  <a:pt x="162088" y="8107"/>
                </a:lnTo>
                <a:lnTo>
                  <a:pt x="162088" y="1718"/>
                </a:lnTo>
                <a:lnTo>
                  <a:pt x="132229" y="1718"/>
                </a:lnTo>
                <a:lnTo>
                  <a:pt x="132229" y="29850"/>
                </a:lnTo>
                <a:lnTo>
                  <a:pt x="145433" y="29850"/>
                </a:lnTo>
                <a:lnTo>
                  <a:pt x="150678" y="31102"/>
                </a:lnTo>
                <a:lnTo>
                  <a:pt x="153269" y="33605"/>
                </a:lnTo>
                <a:lnTo>
                  <a:pt x="155860" y="36108"/>
                </a:lnTo>
                <a:lnTo>
                  <a:pt x="157155" y="39202"/>
                </a:lnTo>
                <a:lnTo>
                  <a:pt x="157155" y="46151"/>
                </a:lnTo>
                <a:lnTo>
                  <a:pt x="156184" y="49097"/>
                </a:lnTo>
                <a:close/>
              </a:path>
              <a:path w="164405" h="61456">
                <a:moveTo>
                  <a:pt x="7249" y="53312"/>
                </a:moveTo>
                <a:lnTo>
                  <a:pt x="7249" y="46089"/>
                </a:lnTo>
                <a:lnTo>
                  <a:pt x="11709" y="40124"/>
                </a:lnTo>
                <a:lnTo>
                  <a:pt x="20628" y="33997"/>
                </a:lnTo>
                <a:lnTo>
                  <a:pt x="23468" y="32054"/>
                </a:lnTo>
                <a:lnTo>
                  <a:pt x="25088" y="30933"/>
                </a:lnTo>
                <a:lnTo>
                  <a:pt x="27186" y="29234"/>
                </a:lnTo>
                <a:lnTo>
                  <a:pt x="29765" y="26955"/>
                </a:lnTo>
                <a:lnTo>
                  <a:pt x="32343" y="24676"/>
                </a:lnTo>
                <a:lnTo>
                  <a:pt x="34069" y="22490"/>
                </a:lnTo>
                <a:lnTo>
                  <a:pt x="34941" y="20398"/>
                </a:lnTo>
                <a:lnTo>
                  <a:pt x="35813" y="18306"/>
                </a:lnTo>
                <a:lnTo>
                  <a:pt x="36249" y="16226"/>
                </a:lnTo>
                <a:lnTo>
                  <a:pt x="36249" y="10274"/>
                </a:lnTo>
                <a:lnTo>
                  <a:pt x="34854" y="6942"/>
                </a:lnTo>
                <a:lnTo>
                  <a:pt x="32063" y="4165"/>
                </a:lnTo>
                <a:lnTo>
                  <a:pt x="29273" y="1388"/>
                </a:lnTo>
                <a:lnTo>
                  <a:pt x="24601" y="0"/>
                </a:lnTo>
                <a:lnTo>
                  <a:pt x="14462" y="0"/>
                </a:lnTo>
                <a:lnTo>
                  <a:pt x="11491" y="547"/>
                </a:lnTo>
                <a:lnTo>
                  <a:pt x="9136" y="1643"/>
                </a:lnTo>
                <a:lnTo>
                  <a:pt x="6782" y="2739"/>
                </a:lnTo>
                <a:lnTo>
                  <a:pt x="4914" y="4196"/>
                </a:lnTo>
                <a:lnTo>
                  <a:pt x="3531" y="6014"/>
                </a:lnTo>
                <a:lnTo>
                  <a:pt x="2148" y="7833"/>
                </a:lnTo>
                <a:lnTo>
                  <a:pt x="1457" y="9763"/>
                </a:lnTo>
                <a:lnTo>
                  <a:pt x="1457" y="12179"/>
                </a:lnTo>
                <a:lnTo>
                  <a:pt x="8408" y="12179"/>
                </a:lnTo>
                <a:lnTo>
                  <a:pt x="8408" y="11805"/>
                </a:lnTo>
                <a:lnTo>
                  <a:pt x="9180" y="8872"/>
                </a:lnTo>
                <a:lnTo>
                  <a:pt x="12269" y="6407"/>
                </a:lnTo>
                <a:lnTo>
                  <a:pt x="14636" y="5790"/>
                </a:lnTo>
                <a:lnTo>
                  <a:pt x="21338" y="5790"/>
                </a:lnTo>
                <a:lnTo>
                  <a:pt x="24029" y="6650"/>
                </a:lnTo>
                <a:lnTo>
                  <a:pt x="25897" y="8368"/>
                </a:lnTo>
                <a:lnTo>
                  <a:pt x="27766" y="10087"/>
                </a:lnTo>
                <a:lnTo>
                  <a:pt x="28700" y="12054"/>
                </a:lnTo>
                <a:lnTo>
                  <a:pt x="28700" y="16438"/>
                </a:lnTo>
                <a:lnTo>
                  <a:pt x="28003" y="18517"/>
                </a:lnTo>
                <a:lnTo>
                  <a:pt x="26607" y="20510"/>
                </a:lnTo>
                <a:lnTo>
                  <a:pt x="25187" y="22503"/>
                </a:lnTo>
                <a:lnTo>
                  <a:pt x="21861" y="25516"/>
                </a:lnTo>
                <a:lnTo>
                  <a:pt x="16629" y="29551"/>
                </a:lnTo>
                <a:lnTo>
                  <a:pt x="12705" y="32577"/>
                </a:lnTo>
                <a:lnTo>
                  <a:pt x="8121" y="36114"/>
                </a:lnTo>
                <a:lnTo>
                  <a:pt x="4858" y="39732"/>
                </a:lnTo>
                <a:lnTo>
                  <a:pt x="2914" y="43430"/>
                </a:lnTo>
                <a:lnTo>
                  <a:pt x="971" y="47129"/>
                </a:lnTo>
                <a:lnTo>
                  <a:pt x="0" y="50547"/>
                </a:lnTo>
                <a:lnTo>
                  <a:pt x="0" y="59700"/>
                </a:lnTo>
                <a:lnTo>
                  <a:pt x="37407" y="59700"/>
                </a:lnTo>
                <a:lnTo>
                  <a:pt x="37407" y="53312"/>
                </a:lnTo>
                <a:lnTo>
                  <a:pt x="7249" y="53312"/>
                </a:lnTo>
                <a:close/>
              </a:path>
              <a:path w="164405" h="61456">
                <a:moveTo>
                  <a:pt x="51023" y="49837"/>
                </a:moveTo>
                <a:lnTo>
                  <a:pt x="51023" y="59700"/>
                </a:lnTo>
                <a:lnTo>
                  <a:pt x="60889" y="59700"/>
                </a:lnTo>
                <a:lnTo>
                  <a:pt x="60889" y="49837"/>
                </a:lnTo>
                <a:lnTo>
                  <a:pt x="51023" y="49837"/>
                </a:lnTo>
                <a:close/>
              </a:path>
              <a:path w="164405" h="61456">
                <a:moveTo>
                  <a:pt x="73956" y="42029"/>
                </a:moveTo>
                <a:lnTo>
                  <a:pt x="101797" y="42029"/>
                </a:lnTo>
                <a:lnTo>
                  <a:pt x="81617" y="36238"/>
                </a:lnTo>
                <a:lnTo>
                  <a:pt x="101797" y="10909"/>
                </a:lnTo>
                <a:lnTo>
                  <a:pt x="101797" y="36238"/>
                </a:lnTo>
                <a:lnTo>
                  <a:pt x="81617" y="36238"/>
                </a:lnTo>
                <a:lnTo>
                  <a:pt x="101797" y="42029"/>
                </a:lnTo>
                <a:lnTo>
                  <a:pt x="101797" y="59700"/>
                </a:lnTo>
                <a:lnTo>
                  <a:pt x="108748" y="59700"/>
                </a:lnTo>
                <a:lnTo>
                  <a:pt x="108748" y="42029"/>
                </a:lnTo>
                <a:lnTo>
                  <a:pt x="116857" y="42029"/>
                </a:lnTo>
                <a:lnTo>
                  <a:pt x="116857" y="36238"/>
                </a:lnTo>
                <a:lnTo>
                  <a:pt x="108748" y="36238"/>
                </a:lnTo>
                <a:lnTo>
                  <a:pt x="108748" y="1718"/>
                </a:lnTo>
                <a:lnTo>
                  <a:pt x="101797" y="1718"/>
                </a:lnTo>
                <a:lnTo>
                  <a:pt x="73956" y="36238"/>
                </a:lnTo>
                <a:lnTo>
                  <a:pt x="73956" y="420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7795460" y="4705880"/>
            <a:ext cx="34006" cy="52676"/>
          </a:xfrm>
          <a:custGeom>
            <a:avLst/>
            <a:gdLst/>
            <a:ahLst/>
            <a:cxnLst/>
            <a:rect l="l" t="t" r="r" b="b"/>
            <a:pathLst>
              <a:path w="37407" h="59700">
                <a:moveTo>
                  <a:pt x="7249" y="53312"/>
                </a:moveTo>
                <a:lnTo>
                  <a:pt x="7249" y="46089"/>
                </a:lnTo>
                <a:lnTo>
                  <a:pt x="11709" y="40124"/>
                </a:lnTo>
                <a:lnTo>
                  <a:pt x="20628" y="33997"/>
                </a:lnTo>
                <a:lnTo>
                  <a:pt x="23468" y="32054"/>
                </a:lnTo>
                <a:lnTo>
                  <a:pt x="25087" y="30933"/>
                </a:lnTo>
                <a:lnTo>
                  <a:pt x="27186" y="29234"/>
                </a:lnTo>
                <a:lnTo>
                  <a:pt x="29765" y="26955"/>
                </a:lnTo>
                <a:lnTo>
                  <a:pt x="32343" y="24676"/>
                </a:lnTo>
                <a:lnTo>
                  <a:pt x="34069" y="22490"/>
                </a:lnTo>
                <a:lnTo>
                  <a:pt x="34941" y="20398"/>
                </a:lnTo>
                <a:lnTo>
                  <a:pt x="35813" y="18306"/>
                </a:lnTo>
                <a:lnTo>
                  <a:pt x="36249" y="16226"/>
                </a:lnTo>
                <a:lnTo>
                  <a:pt x="36249" y="10274"/>
                </a:lnTo>
                <a:lnTo>
                  <a:pt x="34854" y="6942"/>
                </a:lnTo>
                <a:lnTo>
                  <a:pt x="32063" y="4165"/>
                </a:lnTo>
                <a:lnTo>
                  <a:pt x="29273" y="1388"/>
                </a:lnTo>
                <a:lnTo>
                  <a:pt x="24601" y="0"/>
                </a:lnTo>
                <a:lnTo>
                  <a:pt x="14462" y="0"/>
                </a:lnTo>
                <a:lnTo>
                  <a:pt x="11491" y="547"/>
                </a:lnTo>
                <a:lnTo>
                  <a:pt x="9136" y="1643"/>
                </a:lnTo>
                <a:lnTo>
                  <a:pt x="6782" y="2739"/>
                </a:lnTo>
                <a:lnTo>
                  <a:pt x="4914" y="4196"/>
                </a:lnTo>
                <a:lnTo>
                  <a:pt x="3531" y="6014"/>
                </a:lnTo>
                <a:lnTo>
                  <a:pt x="2148" y="7833"/>
                </a:lnTo>
                <a:lnTo>
                  <a:pt x="1457" y="9763"/>
                </a:lnTo>
                <a:lnTo>
                  <a:pt x="1457" y="12179"/>
                </a:lnTo>
                <a:lnTo>
                  <a:pt x="8408" y="12179"/>
                </a:lnTo>
                <a:lnTo>
                  <a:pt x="8408" y="11805"/>
                </a:lnTo>
                <a:lnTo>
                  <a:pt x="9180" y="8872"/>
                </a:lnTo>
                <a:lnTo>
                  <a:pt x="12269" y="6407"/>
                </a:lnTo>
                <a:lnTo>
                  <a:pt x="14636" y="5790"/>
                </a:lnTo>
                <a:lnTo>
                  <a:pt x="21338" y="5790"/>
                </a:lnTo>
                <a:lnTo>
                  <a:pt x="24029" y="6650"/>
                </a:lnTo>
                <a:lnTo>
                  <a:pt x="25897" y="8368"/>
                </a:lnTo>
                <a:lnTo>
                  <a:pt x="27766" y="10087"/>
                </a:lnTo>
                <a:lnTo>
                  <a:pt x="28700" y="12054"/>
                </a:lnTo>
                <a:lnTo>
                  <a:pt x="28700" y="16438"/>
                </a:lnTo>
                <a:lnTo>
                  <a:pt x="28003" y="18517"/>
                </a:lnTo>
                <a:lnTo>
                  <a:pt x="26607" y="20510"/>
                </a:lnTo>
                <a:lnTo>
                  <a:pt x="25187" y="22503"/>
                </a:lnTo>
                <a:lnTo>
                  <a:pt x="21861" y="25516"/>
                </a:lnTo>
                <a:lnTo>
                  <a:pt x="16629" y="29551"/>
                </a:lnTo>
                <a:lnTo>
                  <a:pt x="12705" y="32577"/>
                </a:lnTo>
                <a:lnTo>
                  <a:pt x="8121" y="36114"/>
                </a:lnTo>
                <a:lnTo>
                  <a:pt x="4858" y="39732"/>
                </a:lnTo>
                <a:lnTo>
                  <a:pt x="2915" y="43430"/>
                </a:lnTo>
                <a:lnTo>
                  <a:pt x="971" y="47129"/>
                </a:lnTo>
                <a:lnTo>
                  <a:pt x="0" y="50547"/>
                </a:lnTo>
                <a:lnTo>
                  <a:pt x="0" y="59700"/>
                </a:lnTo>
                <a:lnTo>
                  <a:pt x="37407" y="59700"/>
                </a:lnTo>
                <a:lnTo>
                  <a:pt x="37407" y="53312"/>
                </a:lnTo>
                <a:lnTo>
                  <a:pt x="7249" y="53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7842116" y="4705879"/>
            <a:ext cx="34007" cy="54226"/>
          </a:xfrm>
          <a:custGeom>
            <a:avLst/>
            <a:gdLst/>
            <a:ahLst/>
            <a:cxnLst/>
            <a:rect l="l" t="t" r="r" b="b"/>
            <a:pathLst>
              <a:path w="37408" h="61456">
                <a:moveTo>
                  <a:pt x="16916" y="37098"/>
                </a:moveTo>
                <a:lnTo>
                  <a:pt x="18685" y="36824"/>
                </a:lnTo>
                <a:lnTo>
                  <a:pt x="21973" y="35728"/>
                </a:lnTo>
                <a:lnTo>
                  <a:pt x="25281" y="33791"/>
                </a:lnTo>
                <a:lnTo>
                  <a:pt x="28613" y="31021"/>
                </a:lnTo>
                <a:lnTo>
                  <a:pt x="30307" y="28804"/>
                </a:lnTo>
                <a:lnTo>
                  <a:pt x="30345" y="35317"/>
                </a:lnTo>
                <a:lnTo>
                  <a:pt x="29672" y="39644"/>
                </a:lnTo>
                <a:lnTo>
                  <a:pt x="28327" y="43841"/>
                </a:lnTo>
                <a:lnTo>
                  <a:pt x="26981" y="48038"/>
                </a:lnTo>
                <a:lnTo>
                  <a:pt x="25156" y="51058"/>
                </a:lnTo>
                <a:lnTo>
                  <a:pt x="22852" y="52901"/>
                </a:lnTo>
                <a:lnTo>
                  <a:pt x="20547" y="54744"/>
                </a:lnTo>
                <a:lnTo>
                  <a:pt x="17850" y="55666"/>
                </a:lnTo>
                <a:lnTo>
                  <a:pt x="12145" y="55666"/>
                </a:lnTo>
                <a:lnTo>
                  <a:pt x="10189" y="55149"/>
                </a:lnTo>
                <a:lnTo>
                  <a:pt x="7598" y="53082"/>
                </a:lnTo>
                <a:lnTo>
                  <a:pt x="6951" y="50435"/>
                </a:lnTo>
                <a:lnTo>
                  <a:pt x="0" y="50435"/>
                </a:lnTo>
                <a:lnTo>
                  <a:pt x="0" y="53573"/>
                </a:lnTo>
                <a:lnTo>
                  <a:pt x="1245" y="56039"/>
                </a:lnTo>
                <a:lnTo>
                  <a:pt x="3737" y="58206"/>
                </a:lnTo>
                <a:lnTo>
                  <a:pt x="6228" y="60373"/>
                </a:lnTo>
                <a:lnTo>
                  <a:pt x="9940" y="61456"/>
                </a:lnTo>
                <a:lnTo>
                  <a:pt x="22123" y="61456"/>
                </a:lnTo>
                <a:lnTo>
                  <a:pt x="27691" y="58642"/>
                </a:lnTo>
                <a:lnTo>
                  <a:pt x="31578" y="53013"/>
                </a:lnTo>
                <a:lnTo>
                  <a:pt x="35464" y="47384"/>
                </a:lnTo>
                <a:lnTo>
                  <a:pt x="37408" y="39825"/>
                </a:lnTo>
                <a:lnTo>
                  <a:pt x="37408" y="23661"/>
                </a:lnTo>
                <a:lnTo>
                  <a:pt x="36548" y="18063"/>
                </a:lnTo>
                <a:lnTo>
                  <a:pt x="34829" y="13542"/>
                </a:lnTo>
                <a:lnTo>
                  <a:pt x="33110" y="9022"/>
                </a:lnTo>
                <a:lnTo>
                  <a:pt x="30575" y="5635"/>
                </a:lnTo>
                <a:lnTo>
                  <a:pt x="27224" y="3381"/>
                </a:lnTo>
                <a:lnTo>
                  <a:pt x="23873" y="1127"/>
                </a:lnTo>
                <a:lnTo>
                  <a:pt x="20292" y="0"/>
                </a:lnTo>
                <a:lnTo>
                  <a:pt x="13191" y="0"/>
                </a:lnTo>
                <a:lnTo>
                  <a:pt x="10158" y="815"/>
                </a:lnTo>
                <a:lnTo>
                  <a:pt x="7380" y="2447"/>
                </a:lnTo>
                <a:lnTo>
                  <a:pt x="5792" y="15267"/>
                </a:lnTo>
                <a:lnTo>
                  <a:pt x="6813" y="12110"/>
                </a:lnTo>
                <a:lnTo>
                  <a:pt x="8856" y="9582"/>
                </a:lnTo>
                <a:lnTo>
                  <a:pt x="10900" y="7054"/>
                </a:lnTo>
                <a:lnTo>
                  <a:pt x="13428" y="5790"/>
                </a:lnTo>
                <a:lnTo>
                  <a:pt x="18610" y="5790"/>
                </a:lnTo>
                <a:lnTo>
                  <a:pt x="20622" y="6320"/>
                </a:lnTo>
                <a:lnTo>
                  <a:pt x="22478" y="7378"/>
                </a:lnTo>
                <a:lnTo>
                  <a:pt x="24334" y="8437"/>
                </a:lnTo>
                <a:lnTo>
                  <a:pt x="25785" y="9999"/>
                </a:lnTo>
                <a:lnTo>
                  <a:pt x="26832" y="12067"/>
                </a:lnTo>
                <a:lnTo>
                  <a:pt x="27878" y="14134"/>
                </a:lnTo>
                <a:lnTo>
                  <a:pt x="28401" y="16301"/>
                </a:lnTo>
                <a:lnTo>
                  <a:pt x="28401" y="22029"/>
                </a:lnTo>
                <a:lnTo>
                  <a:pt x="27330" y="25018"/>
                </a:lnTo>
                <a:lnTo>
                  <a:pt x="25188" y="27534"/>
                </a:lnTo>
                <a:lnTo>
                  <a:pt x="23045" y="30049"/>
                </a:lnTo>
                <a:lnTo>
                  <a:pt x="20280" y="31307"/>
                </a:lnTo>
                <a:lnTo>
                  <a:pt x="13802" y="31307"/>
                </a:lnTo>
                <a:lnTo>
                  <a:pt x="15023" y="37098"/>
                </a:lnTo>
                <a:lnTo>
                  <a:pt x="16916" y="37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7840791" y="4708039"/>
            <a:ext cx="14982" cy="30574"/>
          </a:xfrm>
          <a:custGeom>
            <a:avLst/>
            <a:gdLst/>
            <a:ahLst/>
            <a:cxnLst/>
            <a:rect l="l" t="t" r="r" b="b"/>
            <a:pathLst>
              <a:path w="16480" h="34651">
                <a:moveTo>
                  <a:pt x="1494" y="25747"/>
                </a:moveTo>
                <a:lnTo>
                  <a:pt x="4484" y="29308"/>
                </a:lnTo>
                <a:lnTo>
                  <a:pt x="7473" y="32870"/>
                </a:lnTo>
                <a:lnTo>
                  <a:pt x="11472" y="34651"/>
                </a:lnTo>
                <a:lnTo>
                  <a:pt x="16480" y="34651"/>
                </a:lnTo>
                <a:lnTo>
                  <a:pt x="15259" y="28860"/>
                </a:lnTo>
                <a:lnTo>
                  <a:pt x="12637" y="27764"/>
                </a:lnTo>
                <a:lnTo>
                  <a:pt x="10481" y="25572"/>
                </a:lnTo>
                <a:lnTo>
                  <a:pt x="8327" y="23380"/>
                </a:lnTo>
                <a:lnTo>
                  <a:pt x="7249" y="20392"/>
                </a:lnTo>
                <a:lnTo>
                  <a:pt x="7249" y="12820"/>
                </a:lnTo>
                <a:lnTo>
                  <a:pt x="8837" y="0"/>
                </a:lnTo>
                <a:lnTo>
                  <a:pt x="6059" y="1631"/>
                </a:lnTo>
                <a:lnTo>
                  <a:pt x="3892" y="3885"/>
                </a:lnTo>
                <a:lnTo>
                  <a:pt x="2335" y="6762"/>
                </a:lnTo>
                <a:lnTo>
                  <a:pt x="778" y="9638"/>
                </a:lnTo>
                <a:lnTo>
                  <a:pt x="0" y="12857"/>
                </a:lnTo>
                <a:lnTo>
                  <a:pt x="0" y="21450"/>
                </a:lnTo>
                <a:lnTo>
                  <a:pt x="1494" y="25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7638593" y="4743838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5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7631005" y="4705879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5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5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7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7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7679498" y="4754205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7702961" y="4705879"/>
            <a:ext cx="34007" cy="54226"/>
          </a:xfrm>
          <a:custGeom>
            <a:avLst/>
            <a:gdLst/>
            <a:ahLst/>
            <a:cxnLst/>
            <a:rect l="l" t="t" r="r" b="b"/>
            <a:pathLst>
              <a:path w="37408" h="61456">
                <a:moveTo>
                  <a:pt x="16916" y="37098"/>
                </a:moveTo>
                <a:lnTo>
                  <a:pt x="18685" y="36824"/>
                </a:lnTo>
                <a:lnTo>
                  <a:pt x="21973" y="35728"/>
                </a:lnTo>
                <a:lnTo>
                  <a:pt x="25281" y="33791"/>
                </a:lnTo>
                <a:lnTo>
                  <a:pt x="28613" y="31021"/>
                </a:lnTo>
                <a:lnTo>
                  <a:pt x="30307" y="28804"/>
                </a:lnTo>
                <a:lnTo>
                  <a:pt x="30345" y="35317"/>
                </a:lnTo>
                <a:lnTo>
                  <a:pt x="29672" y="39644"/>
                </a:lnTo>
                <a:lnTo>
                  <a:pt x="28327" y="43841"/>
                </a:lnTo>
                <a:lnTo>
                  <a:pt x="26981" y="48038"/>
                </a:lnTo>
                <a:lnTo>
                  <a:pt x="25156" y="51058"/>
                </a:lnTo>
                <a:lnTo>
                  <a:pt x="22852" y="52901"/>
                </a:lnTo>
                <a:lnTo>
                  <a:pt x="20547" y="54744"/>
                </a:lnTo>
                <a:lnTo>
                  <a:pt x="17850" y="55666"/>
                </a:lnTo>
                <a:lnTo>
                  <a:pt x="12145" y="55666"/>
                </a:lnTo>
                <a:lnTo>
                  <a:pt x="10189" y="55149"/>
                </a:lnTo>
                <a:lnTo>
                  <a:pt x="7598" y="53082"/>
                </a:lnTo>
                <a:lnTo>
                  <a:pt x="6951" y="50435"/>
                </a:lnTo>
                <a:lnTo>
                  <a:pt x="0" y="50435"/>
                </a:lnTo>
                <a:lnTo>
                  <a:pt x="0" y="53573"/>
                </a:lnTo>
                <a:lnTo>
                  <a:pt x="1245" y="56039"/>
                </a:lnTo>
                <a:lnTo>
                  <a:pt x="3737" y="58206"/>
                </a:lnTo>
                <a:lnTo>
                  <a:pt x="6228" y="60373"/>
                </a:lnTo>
                <a:lnTo>
                  <a:pt x="9940" y="61456"/>
                </a:lnTo>
                <a:lnTo>
                  <a:pt x="22123" y="61456"/>
                </a:lnTo>
                <a:lnTo>
                  <a:pt x="27691" y="58642"/>
                </a:lnTo>
                <a:lnTo>
                  <a:pt x="31578" y="53013"/>
                </a:lnTo>
                <a:lnTo>
                  <a:pt x="35464" y="47384"/>
                </a:lnTo>
                <a:lnTo>
                  <a:pt x="37408" y="39825"/>
                </a:lnTo>
                <a:lnTo>
                  <a:pt x="37408" y="23661"/>
                </a:lnTo>
                <a:lnTo>
                  <a:pt x="36548" y="18063"/>
                </a:lnTo>
                <a:lnTo>
                  <a:pt x="34829" y="13542"/>
                </a:lnTo>
                <a:lnTo>
                  <a:pt x="33110" y="9022"/>
                </a:lnTo>
                <a:lnTo>
                  <a:pt x="30575" y="5635"/>
                </a:lnTo>
                <a:lnTo>
                  <a:pt x="27224" y="3381"/>
                </a:lnTo>
                <a:lnTo>
                  <a:pt x="23873" y="1127"/>
                </a:lnTo>
                <a:lnTo>
                  <a:pt x="20292" y="0"/>
                </a:lnTo>
                <a:lnTo>
                  <a:pt x="13191" y="0"/>
                </a:lnTo>
                <a:lnTo>
                  <a:pt x="10158" y="815"/>
                </a:lnTo>
                <a:lnTo>
                  <a:pt x="7380" y="2447"/>
                </a:lnTo>
                <a:lnTo>
                  <a:pt x="5793" y="15267"/>
                </a:lnTo>
                <a:lnTo>
                  <a:pt x="6813" y="12110"/>
                </a:lnTo>
                <a:lnTo>
                  <a:pt x="8856" y="9582"/>
                </a:lnTo>
                <a:lnTo>
                  <a:pt x="10900" y="7054"/>
                </a:lnTo>
                <a:lnTo>
                  <a:pt x="13428" y="5790"/>
                </a:lnTo>
                <a:lnTo>
                  <a:pt x="18610" y="5790"/>
                </a:lnTo>
                <a:lnTo>
                  <a:pt x="20622" y="6320"/>
                </a:lnTo>
                <a:lnTo>
                  <a:pt x="22478" y="7378"/>
                </a:lnTo>
                <a:lnTo>
                  <a:pt x="24334" y="8437"/>
                </a:lnTo>
                <a:lnTo>
                  <a:pt x="25785" y="9999"/>
                </a:lnTo>
                <a:lnTo>
                  <a:pt x="26832" y="12067"/>
                </a:lnTo>
                <a:lnTo>
                  <a:pt x="27878" y="14134"/>
                </a:lnTo>
                <a:lnTo>
                  <a:pt x="28401" y="16301"/>
                </a:lnTo>
                <a:lnTo>
                  <a:pt x="28401" y="22029"/>
                </a:lnTo>
                <a:lnTo>
                  <a:pt x="27330" y="25018"/>
                </a:lnTo>
                <a:lnTo>
                  <a:pt x="25188" y="27534"/>
                </a:lnTo>
                <a:lnTo>
                  <a:pt x="23045" y="30049"/>
                </a:lnTo>
                <a:lnTo>
                  <a:pt x="20280" y="31307"/>
                </a:lnTo>
                <a:lnTo>
                  <a:pt x="13802" y="31307"/>
                </a:lnTo>
                <a:lnTo>
                  <a:pt x="15023" y="37098"/>
                </a:lnTo>
                <a:lnTo>
                  <a:pt x="16916" y="37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7701636" y="4708039"/>
            <a:ext cx="14982" cy="30574"/>
          </a:xfrm>
          <a:custGeom>
            <a:avLst/>
            <a:gdLst/>
            <a:ahLst/>
            <a:cxnLst/>
            <a:rect l="l" t="t" r="r" b="b"/>
            <a:pathLst>
              <a:path w="16480" h="34651">
                <a:moveTo>
                  <a:pt x="1494" y="25747"/>
                </a:moveTo>
                <a:lnTo>
                  <a:pt x="4484" y="29308"/>
                </a:lnTo>
                <a:lnTo>
                  <a:pt x="7473" y="32870"/>
                </a:lnTo>
                <a:lnTo>
                  <a:pt x="11472" y="34651"/>
                </a:lnTo>
                <a:lnTo>
                  <a:pt x="16480" y="34651"/>
                </a:lnTo>
                <a:lnTo>
                  <a:pt x="15259" y="28860"/>
                </a:lnTo>
                <a:lnTo>
                  <a:pt x="12637" y="27764"/>
                </a:lnTo>
                <a:lnTo>
                  <a:pt x="10481" y="25572"/>
                </a:lnTo>
                <a:lnTo>
                  <a:pt x="8327" y="23380"/>
                </a:lnTo>
                <a:lnTo>
                  <a:pt x="7249" y="20392"/>
                </a:lnTo>
                <a:lnTo>
                  <a:pt x="7249" y="12820"/>
                </a:lnTo>
                <a:lnTo>
                  <a:pt x="8837" y="0"/>
                </a:lnTo>
                <a:lnTo>
                  <a:pt x="6059" y="1631"/>
                </a:lnTo>
                <a:lnTo>
                  <a:pt x="3892" y="3885"/>
                </a:lnTo>
                <a:lnTo>
                  <a:pt x="2335" y="6762"/>
                </a:lnTo>
                <a:lnTo>
                  <a:pt x="778" y="9638"/>
                </a:lnTo>
                <a:lnTo>
                  <a:pt x="0" y="12857"/>
                </a:lnTo>
                <a:lnTo>
                  <a:pt x="0" y="21450"/>
                </a:lnTo>
                <a:lnTo>
                  <a:pt x="1494" y="25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7749346" y="4705879"/>
            <a:ext cx="34007" cy="54226"/>
          </a:xfrm>
          <a:custGeom>
            <a:avLst/>
            <a:gdLst/>
            <a:ahLst/>
            <a:cxnLst/>
            <a:rect l="l" t="t" r="r" b="b"/>
            <a:pathLst>
              <a:path w="37408" h="61456">
                <a:moveTo>
                  <a:pt x="16916" y="37098"/>
                </a:moveTo>
                <a:lnTo>
                  <a:pt x="18685" y="36824"/>
                </a:lnTo>
                <a:lnTo>
                  <a:pt x="21973" y="35728"/>
                </a:lnTo>
                <a:lnTo>
                  <a:pt x="25281" y="33791"/>
                </a:lnTo>
                <a:lnTo>
                  <a:pt x="28613" y="31021"/>
                </a:lnTo>
                <a:lnTo>
                  <a:pt x="30307" y="28804"/>
                </a:lnTo>
                <a:lnTo>
                  <a:pt x="30345" y="35317"/>
                </a:lnTo>
                <a:lnTo>
                  <a:pt x="29672" y="39644"/>
                </a:lnTo>
                <a:lnTo>
                  <a:pt x="28327" y="43841"/>
                </a:lnTo>
                <a:lnTo>
                  <a:pt x="26981" y="48038"/>
                </a:lnTo>
                <a:lnTo>
                  <a:pt x="25156" y="51058"/>
                </a:lnTo>
                <a:lnTo>
                  <a:pt x="22852" y="52901"/>
                </a:lnTo>
                <a:lnTo>
                  <a:pt x="20547" y="54744"/>
                </a:lnTo>
                <a:lnTo>
                  <a:pt x="17850" y="55666"/>
                </a:lnTo>
                <a:lnTo>
                  <a:pt x="12145" y="55666"/>
                </a:lnTo>
                <a:lnTo>
                  <a:pt x="10189" y="55149"/>
                </a:lnTo>
                <a:lnTo>
                  <a:pt x="7598" y="53082"/>
                </a:lnTo>
                <a:lnTo>
                  <a:pt x="6951" y="50435"/>
                </a:lnTo>
                <a:lnTo>
                  <a:pt x="0" y="50435"/>
                </a:lnTo>
                <a:lnTo>
                  <a:pt x="0" y="53573"/>
                </a:lnTo>
                <a:lnTo>
                  <a:pt x="1245" y="56039"/>
                </a:lnTo>
                <a:lnTo>
                  <a:pt x="3737" y="58206"/>
                </a:lnTo>
                <a:lnTo>
                  <a:pt x="6228" y="60373"/>
                </a:lnTo>
                <a:lnTo>
                  <a:pt x="9940" y="61456"/>
                </a:lnTo>
                <a:lnTo>
                  <a:pt x="22123" y="61456"/>
                </a:lnTo>
                <a:lnTo>
                  <a:pt x="27691" y="58642"/>
                </a:lnTo>
                <a:lnTo>
                  <a:pt x="31578" y="53013"/>
                </a:lnTo>
                <a:lnTo>
                  <a:pt x="35464" y="47384"/>
                </a:lnTo>
                <a:lnTo>
                  <a:pt x="37408" y="39825"/>
                </a:lnTo>
                <a:lnTo>
                  <a:pt x="37408" y="23661"/>
                </a:lnTo>
                <a:lnTo>
                  <a:pt x="36548" y="18063"/>
                </a:lnTo>
                <a:lnTo>
                  <a:pt x="34829" y="13542"/>
                </a:lnTo>
                <a:lnTo>
                  <a:pt x="33110" y="9022"/>
                </a:lnTo>
                <a:lnTo>
                  <a:pt x="30575" y="5635"/>
                </a:lnTo>
                <a:lnTo>
                  <a:pt x="27224" y="3381"/>
                </a:lnTo>
                <a:lnTo>
                  <a:pt x="23873" y="1127"/>
                </a:lnTo>
                <a:lnTo>
                  <a:pt x="20292" y="0"/>
                </a:lnTo>
                <a:lnTo>
                  <a:pt x="13191" y="0"/>
                </a:lnTo>
                <a:lnTo>
                  <a:pt x="10158" y="815"/>
                </a:lnTo>
                <a:lnTo>
                  <a:pt x="7380" y="2447"/>
                </a:lnTo>
                <a:lnTo>
                  <a:pt x="5793" y="15267"/>
                </a:lnTo>
                <a:lnTo>
                  <a:pt x="6813" y="12110"/>
                </a:lnTo>
                <a:lnTo>
                  <a:pt x="8856" y="9582"/>
                </a:lnTo>
                <a:lnTo>
                  <a:pt x="10900" y="7054"/>
                </a:lnTo>
                <a:lnTo>
                  <a:pt x="13428" y="5790"/>
                </a:lnTo>
                <a:lnTo>
                  <a:pt x="18610" y="5790"/>
                </a:lnTo>
                <a:lnTo>
                  <a:pt x="20622" y="6320"/>
                </a:lnTo>
                <a:lnTo>
                  <a:pt x="22478" y="7378"/>
                </a:lnTo>
                <a:lnTo>
                  <a:pt x="24334" y="8437"/>
                </a:lnTo>
                <a:lnTo>
                  <a:pt x="25785" y="9999"/>
                </a:lnTo>
                <a:lnTo>
                  <a:pt x="26832" y="12067"/>
                </a:lnTo>
                <a:lnTo>
                  <a:pt x="27878" y="14134"/>
                </a:lnTo>
                <a:lnTo>
                  <a:pt x="28401" y="16301"/>
                </a:lnTo>
                <a:lnTo>
                  <a:pt x="28401" y="22029"/>
                </a:lnTo>
                <a:lnTo>
                  <a:pt x="27330" y="25018"/>
                </a:lnTo>
                <a:lnTo>
                  <a:pt x="25188" y="27534"/>
                </a:lnTo>
                <a:lnTo>
                  <a:pt x="23045" y="30049"/>
                </a:lnTo>
                <a:lnTo>
                  <a:pt x="20280" y="31307"/>
                </a:lnTo>
                <a:lnTo>
                  <a:pt x="13802" y="31307"/>
                </a:lnTo>
                <a:lnTo>
                  <a:pt x="15023" y="37098"/>
                </a:lnTo>
                <a:lnTo>
                  <a:pt x="16916" y="37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7748021" y="4708039"/>
            <a:ext cx="14982" cy="30574"/>
          </a:xfrm>
          <a:custGeom>
            <a:avLst/>
            <a:gdLst/>
            <a:ahLst/>
            <a:cxnLst/>
            <a:rect l="l" t="t" r="r" b="b"/>
            <a:pathLst>
              <a:path w="16480" h="34651">
                <a:moveTo>
                  <a:pt x="1494" y="25747"/>
                </a:moveTo>
                <a:lnTo>
                  <a:pt x="4484" y="29308"/>
                </a:lnTo>
                <a:lnTo>
                  <a:pt x="7473" y="32870"/>
                </a:lnTo>
                <a:lnTo>
                  <a:pt x="11472" y="34651"/>
                </a:lnTo>
                <a:lnTo>
                  <a:pt x="16480" y="34651"/>
                </a:lnTo>
                <a:lnTo>
                  <a:pt x="15259" y="28860"/>
                </a:lnTo>
                <a:lnTo>
                  <a:pt x="12637" y="27764"/>
                </a:lnTo>
                <a:lnTo>
                  <a:pt x="10481" y="25572"/>
                </a:lnTo>
                <a:lnTo>
                  <a:pt x="8327" y="23380"/>
                </a:lnTo>
                <a:lnTo>
                  <a:pt x="7249" y="20392"/>
                </a:lnTo>
                <a:lnTo>
                  <a:pt x="7249" y="12820"/>
                </a:lnTo>
                <a:lnTo>
                  <a:pt x="8837" y="0"/>
                </a:lnTo>
                <a:lnTo>
                  <a:pt x="6059" y="1631"/>
                </a:lnTo>
                <a:lnTo>
                  <a:pt x="3892" y="3885"/>
                </a:lnTo>
                <a:lnTo>
                  <a:pt x="2335" y="6762"/>
                </a:lnTo>
                <a:lnTo>
                  <a:pt x="778" y="9638"/>
                </a:lnTo>
                <a:lnTo>
                  <a:pt x="0" y="12857"/>
                </a:lnTo>
                <a:lnTo>
                  <a:pt x="0" y="21450"/>
                </a:lnTo>
                <a:lnTo>
                  <a:pt x="1494" y="25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5167801" y="4804912"/>
            <a:ext cx="32682" cy="52710"/>
          </a:xfrm>
          <a:custGeom>
            <a:avLst/>
            <a:gdLst/>
            <a:ahLst/>
            <a:cxnLst/>
            <a:rect l="l" t="t" r="r" b="b"/>
            <a:pathLst>
              <a:path w="35950" h="59738">
                <a:moveTo>
                  <a:pt x="27729" y="47378"/>
                </a:moveTo>
                <a:lnTo>
                  <a:pt x="25785" y="50006"/>
                </a:lnTo>
                <a:lnTo>
                  <a:pt x="23842" y="52633"/>
                </a:lnTo>
                <a:lnTo>
                  <a:pt x="20840" y="53947"/>
                </a:lnTo>
                <a:lnTo>
                  <a:pt x="13764" y="53947"/>
                </a:lnTo>
                <a:lnTo>
                  <a:pt x="11373" y="53405"/>
                </a:lnTo>
                <a:lnTo>
                  <a:pt x="9604" y="52322"/>
                </a:lnTo>
                <a:lnTo>
                  <a:pt x="7835" y="51238"/>
                </a:lnTo>
                <a:lnTo>
                  <a:pt x="6950" y="49862"/>
                </a:lnTo>
                <a:lnTo>
                  <a:pt x="6950" y="47820"/>
                </a:lnTo>
                <a:lnTo>
                  <a:pt x="0" y="47820"/>
                </a:lnTo>
                <a:lnTo>
                  <a:pt x="0" y="51382"/>
                </a:lnTo>
                <a:lnTo>
                  <a:pt x="1538" y="54103"/>
                </a:lnTo>
                <a:lnTo>
                  <a:pt x="4615" y="56357"/>
                </a:lnTo>
                <a:lnTo>
                  <a:pt x="7692" y="58611"/>
                </a:lnTo>
                <a:lnTo>
                  <a:pt x="11784" y="59738"/>
                </a:lnTo>
                <a:lnTo>
                  <a:pt x="23319" y="59738"/>
                </a:lnTo>
                <a:lnTo>
                  <a:pt x="28102" y="57751"/>
                </a:lnTo>
                <a:lnTo>
                  <a:pt x="31241" y="53779"/>
                </a:lnTo>
                <a:lnTo>
                  <a:pt x="34380" y="49806"/>
                </a:lnTo>
                <a:lnTo>
                  <a:pt x="35950" y="45292"/>
                </a:lnTo>
                <a:lnTo>
                  <a:pt x="35950" y="36425"/>
                </a:lnTo>
                <a:lnTo>
                  <a:pt x="35090" y="33181"/>
                </a:lnTo>
                <a:lnTo>
                  <a:pt x="33371" y="30504"/>
                </a:lnTo>
                <a:lnTo>
                  <a:pt x="31652" y="27826"/>
                </a:lnTo>
                <a:lnTo>
                  <a:pt x="29149" y="25747"/>
                </a:lnTo>
                <a:lnTo>
                  <a:pt x="25860" y="24265"/>
                </a:lnTo>
                <a:lnTo>
                  <a:pt x="22571" y="22783"/>
                </a:lnTo>
                <a:lnTo>
                  <a:pt x="17925" y="22042"/>
                </a:lnTo>
                <a:lnTo>
                  <a:pt x="10164" y="22042"/>
                </a:lnTo>
                <a:lnTo>
                  <a:pt x="10164" y="6388"/>
                </a:lnTo>
                <a:lnTo>
                  <a:pt x="33633" y="6388"/>
                </a:lnTo>
                <a:lnTo>
                  <a:pt x="33633" y="0"/>
                </a:lnTo>
                <a:lnTo>
                  <a:pt x="3774" y="0"/>
                </a:lnTo>
                <a:lnTo>
                  <a:pt x="3774" y="28131"/>
                </a:lnTo>
                <a:lnTo>
                  <a:pt x="16978" y="28131"/>
                </a:lnTo>
                <a:lnTo>
                  <a:pt x="22223" y="29383"/>
                </a:lnTo>
                <a:lnTo>
                  <a:pt x="24814" y="31886"/>
                </a:lnTo>
                <a:lnTo>
                  <a:pt x="27405" y="34389"/>
                </a:lnTo>
                <a:lnTo>
                  <a:pt x="28700" y="37484"/>
                </a:lnTo>
                <a:lnTo>
                  <a:pt x="28700" y="44433"/>
                </a:lnTo>
                <a:lnTo>
                  <a:pt x="27729" y="4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5214185" y="4804912"/>
            <a:ext cx="32682" cy="52710"/>
          </a:xfrm>
          <a:custGeom>
            <a:avLst/>
            <a:gdLst/>
            <a:ahLst/>
            <a:cxnLst/>
            <a:rect l="l" t="t" r="r" b="b"/>
            <a:pathLst>
              <a:path w="35950" h="59738">
                <a:moveTo>
                  <a:pt x="27729" y="47378"/>
                </a:moveTo>
                <a:lnTo>
                  <a:pt x="25785" y="50006"/>
                </a:lnTo>
                <a:lnTo>
                  <a:pt x="23842" y="52633"/>
                </a:lnTo>
                <a:lnTo>
                  <a:pt x="20840" y="53947"/>
                </a:lnTo>
                <a:lnTo>
                  <a:pt x="13764" y="53947"/>
                </a:lnTo>
                <a:lnTo>
                  <a:pt x="11373" y="53405"/>
                </a:lnTo>
                <a:lnTo>
                  <a:pt x="9604" y="52322"/>
                </a:lnTo>
                <a:lnTo>
                  <a:pt x="7835" y="51238"/>
                </a:lnTo>
                <a:lnTo>
                  <a:pt x="6950" y="49862"/>
                </a:lnTo>
                <a:lnTo>
                  <a:pt x="6950" y="47820"/>
                </a:lnTo>
                <a:lnTo>
                  <a:pt x="0" y="47820"/>
                </a:lnTo>
                <a:lnTo>
                  <a:pt x="0" y="51382"/>
                </a:lnTo>
                <a:lnTo>
                  <a:pt x="1538" y="54103"/>
                </a:lnTo>
                <a:lnTo>
                  <a:pt x="4615" y="56357"/>
                </a:lnTo>
                <a:lnTo>
                  <a:pt x="7692" y="58611"/>
                </a:lnTo>
                <a:lnTo>
                  <a:pt x="11784" y="59738"/>
                </a:lnTo>
                <a:lnTo>
                  <a:pt x="23319" y="59738"/>
                </a:lnTo>
                <a:lnTo>
                  <a:pt x="28102" y="57751"/>
                </a:lnTo>
                <a:lnTo>
                  <a:pt x="31241" y="53779"/>
                </a:lnTo>
                <a:lnTo>
                  <a:pt x="34380" y="49806"/>
                </a:lnTo>
                <a:lnTo>
                  <a:pt x="35950" y="45292"/>
                </a:lnTo>
                <a:lnTo>
                  <a:pt x="35950" y="36425"/>
                </a:lnTo>
                <a:lnTo>
                  <a:pt x="35090" y="33181"/>
                </a:lnTo>
                <a:lnTo>
                  <a:pt x="33371" y="30504"/>
                </a:lnTo>
                <a:lnTo>
                  <a:pt x="31652" y="27826"/>
                </a:lnTo>
                <a:lnTo>
                  <a:pt x="29149" y="25747"/>
                </a:lnTo>
                <a:lnTo>
                  <a:pt x="25860" y="24265"/>
                </a:lnTo>
                <a:lnTo>
                  <a:pt x="22571" y="22783"/>
                </a:lnTo>
                <a:lnTo>
                  <a:pt x="17925" y="22042"/>
                </a:lnTo>
                <a:lnTo>
                  <a:pt x="10164" y="22042"/>
                </a:lnTo>
                <a:lnTo>
                  <a:pt x="10164" y="6388"/>
                </a:lnTo>
                <a:lnTo>
                  <a:pt x="33633" y="6388"/>
                </a:lnTo>
                <a:lnTo>
                  <a:pt x="33633" y="0"/>
                </a:lnTo>
                <a:lnTo>
                  <a:pt x="3774" y="0"/>
                </a:lnTo>
                <a:lnTo>
                  <a:pt x="3774" y="28131"/>
                </a:lnTo>
                <a:lnTo>
                  <a:pt x="16978" y="28131"/>
                </a:lnTo>
                <a:lnTo>
                  <a:pt x="22223" y="29383"/>
                </a:lnTo>
                <a:lnTo>
                  <a:pt x="24814" y="31886"/>
                </a:lnTo>
                <a:lnTo>
                  <a:pt x="27405" y="34389"/>
                </a:lnTo>
                <a:lnTo>
                  <a:pt x="28700" y="37484"/>
                </a:lnTo>
                <a:lnTo>
                  <a:pt x="28700" y="44433"/>
                </a:lnTo>
                <a:lnTo>
                  <a:pt x="27729" y="4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5070820" y="4835354"/>
            <a:ext cx="21097" cy="0"/>
          </a:xfrm>
          <a:custGeom>
            <a:avLst/>
            <a:gdLst/>
            <a:ahLst/>
            <a:cxnLst/>
            <a:rect l="l" t="t" r="r" b="b"/>
            <a:pathLst>
              <a:path w="23207">
                <a:moveTo>
                  <a:pt x="0" y="0"/>
                </a:moveTo>
                <a:lnTo>
                  <a:pt x="23207" y="0"/>
                </a:lnTo>
              </a:path>
            </a:pathLst>
          </a:custGeom>
          <a:ln w="70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5101656" y="4804912"/>
            <a:ext cx="16986" cy="51161"/>
          </a:xfrm>
          <a:custGeom>
            <a:avLst/>
            <a:gdLst/>
            <a:ahLst/>
            <a:cxnLst/>
            <a:rect l="l" t="t" r="r" b="b"/>
            <a:pathLst>
              <a:path w="18685" h="57982">
                <a:moveTo>
                  <a:pt x="11734" y="7210"/>
                </a:moveTo>
                <a:lnTo>
                  <a:pt x="11734" y="57982"/>
                </a:lnTo>
                <a:lnTo>
                  <a:pt x="18685" y="57982"/>
                </a:lnTo>
                <a:lnTo>
                  <a:pt x="18685" y="0"/>
                </a:lnTo>
                <a:lnTo>
                  <a:pt x="11734" y="0"/>
                </a:lnTo>
                <a:lnTo>
                  <a:pt x="0" y="5417"/>
                </a:lnTo>
                <a:lnTo>
                  <a:pt x="0" y="11880"/>
                </a:lnTo>
                <a:lnTo>
                  <a:pt x="11734" y="7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5143794" y="4851722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5783344" y="4803395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7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7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5831835" y="4803395"/>
            <a:ext cx="35332" cy="54226"/>
          </a:xfrm>
          <a:custGeom>
            <a:avLst/>
            <a:gdLst/>
            <a:ahLst/>
            <a:cxnLst/>
            <a:rect l="l" t="t" r="r" b="b"/>
            <a:pathLst>
              <a:path w="38865" h="61456">
                <a:moveTo>
                  <a:pt x="32805" y="57378"/>
                </a:moveTo>
                <a:lnTo>
                  <a:pt x="34972" y="55118"/>
                </a:lnTo>
                <a:lnTo>
                  <a:pt x="36529" y="52228"/>
                </a:lnTo>
                <a:lnTo>
                  <a:pt x="38086" y="49339"/>
                </a:lnTo>
                <a:lnTo>
                  <a:pt x="38865" y="46126"/>
                </a:lnTo>
                <a:lnTo>
                  <a:pt x="38865" y="37534"/>
                </a:lnTo>
                <a:lnTo>
                  <a:pt x="37364" y="33231"/>
                </a:lnTo>
                <a:lnTo>
                  <a:pt x="34362" y="29682"/>
                </a:lnTo>
                <a:lnTo>
                  <a:pt x="31360" y="26133"/>
                </a:lnTo>
                <a:lnTo>
                  <a:pt x="27367" y="24358"/>
                </a:lnTo>
                <a:lnTo>
                  <a:pt x="20466" y="24358"/>
                </a:lnTo>
                <a:lnTo>
                  <a:pt x="18685" y="24626"/>
                </a:lnTo>
                <a:lnTo>
                  <a:pt x="15396" y="25697"/>
                </a:lnTo>
                <a:lnTo>
                  <a:pt x="12108" y="27646"/>
                </a:lnTo>
                <a:lnTo>
                  <a:pt x="8794" y="30435"/>
                </a:lnTo>
                <a:lnTo>
                  <a:pt x="7100" y="32652"/>
                </a:lnTo>
                <a:lnTo>
                  <a:pt x="7062" y="26139"/>
                </a:lnTo>
                <a:lnTo>
                  <a:pt x="7729" y="21811"/>
                </a:lnTo>
                <a:lnTo>
                  <a:pt x="9062" y="17615"/>
                </a:lnTo>
                <a:lnTo>
                  <a:pt x="10395" y="13418"/>
                </a:lnTo>
                <a:lnTo>
                  <a:pt x="12220" y="10398"/>
                </a:lnTo>
                <a:lnTo>
                  <a:pt x="14537" y="8555"/>
                </a:lnTo>
                <a:lnTo>
                  <a:pt x="16854" y="6712"/>
                </a:lnTo>
                <a:lnTo>
                  <a:pt x="19544" y="5790"/>
                </a:lnTo>
                <a:lnTo>
                  <a:pt x="25225" y="5790"/>
                </a:lnTo>
                <a:lnTo>
                  <a:pt x="27187" y="6301"/>
                </a:lnTo>
                <a:lnTo>
                  <a:pt x="29803" y="8343"/>
                </a:lnTo>
                <a:lnTo>
                  <a:pt x="30457" y="11021"/>
                </a:lnTo>
                <a:lnTo>
                  <a:pt x="37407" y="11021"/>
                </a:lnTo>
                <a:lnTo>
                  <a:pt x="37407" y="7883"/>
                </a:lnTo>
                <a:lnTo>
                  <a:pt x="36156" y="5417"/>
                </a:lnTo>
                <a:lnTo>
                  <a:pt x="33652" y="3250"/>
                </a:lnTo>
                <a:lnTo>
                  <a:pt x="31148" y="1083"/>
                </a:lnTo>
                <a:lnTo>
                  <a:pt x="27430" y="0"/>
                </a:lnTo>
                <a:lnTo>
                  <a:pt x="15247" y="0"/>
                </a:lnTo>
                <a:lnTo>
                  <a:pt x="9685" y="2814"/>
                </a:lnTo>
                <a:lnTo>
                  <a:pt x="5811" y="8443"/>
                </a:lnTo>
                <a:lnTo>
                  <a:pt x="1937" y="14072"/>
                </a:lnTo>
                <a:lnTo>
                  <a:pt x="0" y="21618"/>
                </a:lnTo>
                <a:lnTo>
                  <a:pt x="0" y="37758"/>
                </a:lnTo>
                <a:lnTo>
                  <a:pt x="859" y="43362"/>
                </a:lnTo>
                <a:lnTo>
                  <a:pt x="2578" y="47895"/>
                </a:lnTo>
                <a:lnTo>
                  <a:pt x="4297" y="52428"/>
                </a:lnTo>
                <a:lnTo>
                  <a:pt x="6832" y="55821"/>
                </a:lnTo>
                <a:lnTo>
                  <a:pt x="10183" y="58075"/>
                </a:lnTo>
                <a:lnTo>
                  <a:pt x="13534" y="60329"/>
                </a:lnTo>
                <a:lnTo>
                  <a:pt x="13067" y="52982"/>
                </a:lnTo>
                <a:lnTo>
                  <a:pt x="11615" y="51425"/>
                </a:lnTo>
                <a:lnTo>
                  <a:pt x="10557" y="49370"/>
                </a:lnTo>
                <a:lnTo>
                  <a:pt x="9498" y="47316"/>
                </a:lnTo>
                <a:lnTo>
                  <a:pt x="8968" y="45143"/>
                </a:lnTo>
                <a:lnTo>
                  <a:pt x="8968" y="39389"/>
                </a:lnTo>
                <a:lnTo>
                  <a:pt x="10040" y="36407"/>
                </a:lnTo>
                <a:lnTo>
                  <a:pt x="12182" y="33904"/>
                </a:lnTo>
                <a:lnTo>
                  <a:pt x="14325" y="31400"/>
                </a:lnTo>
                <a:lnTo>
                  <a:pt x="17103" y="30149"/>
                </a:lnTo>
                <a:lnTo>
                  <a:pt x="23605" y="30149"/>
                </a:lnTo>
                <a:lnTo>
                  <a:pt x="26227" y="31245"/>
                </a:lnTo>
                <a:lnTo>
                  <a:pt x="28382" y="33436"/>
                </a:lnTo>
                <a:lnTo>
                  <a:pt x="30537" y="35628"/>
                </a:lnTo>
                <a:lnTo>
                  <a:pt x="31615" y="38605"/>
                </a:lnTo>
                <a:lnTo>
                  <a:pt x="31615" y="46151"/>
                </a:lnTo>
                <a:lnTo>
                  <a:pt x="30594" y="49308"/>
                </a:lnTo>
                <a:lnTo>
                  <a:pt x="28551" y="51836"/>
                </a:lnTo>
                <a:lnTo>
                  <a:pt x="26508" y="54364"/>
                </a:lnTo>
                <a:lnTo>
                  <a:pt x="23967" y="55628"/>
                </a:lnTo>
                <a:lnTo>
                  <a:pt x="24216" y="61456"/>
                </a:lnTo>
                <a:lnTo>
                  <a:pt x="27249" y="60641"/>
                </a:lnTo>
                <a:lnTo>
                  <a:pt x="30027" y="59009"/>
                </a:lnTo>
                <a:lnTo>
                  <a:pt x="32805" y="5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5843714" y="4850145"/>
            <a:ext cx="10135" cy="7477"/>
          </a:xfrm>
          <a:custGeom>
            <a:avLst/>
            <a:gdLst/>
            <a:ahLst/>
            <a:cxnLst/>
            <a:rect l="l" t="t" r="r" b="b"/>
            <a:pathLst>
              <a:path w="11148" h="8474">
                <a:moveTo>
                  <a:pt x="3687" y="2117"/>
                </a:moveTo>
                <a:lnTo>
                  <a:pt x="1843" y="1058"/>
                </a:lnTo>
                <a:lnTo>
                  <a:pt x="0" y="0"/>
                </a:lnTo>
                <a:lnTo>
                  <a:pt x="467" y="7347"/>
                </a:lnTo>
                <a:lnTo>
                  <a:pt x="4048" y="8474"/>
                </a:lnTo>
                <a:lnTo>
                  <a:pt x="11148" y="8474"/>
                </a:lnTo>
                <a:lnTo>
                  <a:pt x="10899" y="2646"/>
                </a:lnTo>
                <a:lnTo>
                  <a:pt x="5692" y="2646"/>
                </a:lnTo>
                <a:lnTo>
                  <a:pt x="3687" y="21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5628584" y="4841355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5620996" y="4803395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7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7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5669489" y="4851722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5698161" y="4841355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5690574" y="4803395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7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7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5739066" y="4803395"/>
            <a:ext cx="35332" cy="54226"/>
          </a:xfrm>
          <a:custGeom>
            <a:avLst/>
            <a:gdLst/>
            <a:ahLst/>
            <a:cxnLst/>
            <a:rect l="l" t="t" r="r" b="b"/>
            <a:pathLst>
              <a:path w="38865" h="61456">
                <a:moveTo>
                  <a:pt x="32805" y="57378"/>
                </a:moveTo>
                <a:lnTo>
                  <a:pt x="34972" y="55118"/>
                </a:lnTo>
                <a:lnTo>
                  <a:pt x="36529" y="52228"/>
                </a:lnTo>
                <a:lnTo>
                  <a:pt x="38086" y="49339"/>
                </a:lnTo>
                <a:lnTo>
                  <a:pt x="38865" y="46126"/>
                </a:lnTo>
                <a:lnTo>
                  <a:pt x="38865" y="37534"/>
                </a:lnTo>
                <a:lnTo>
                  <a:pt x="37364" y="33231"/>
                </a:lnTo>
                <a:lnTo>
                  <a:pt x="34362" y="29682"/>
                </a:lnTo>
                <a:lnTo>
                  <a:pt x="31360" y="26133"/>
                </a:lnTo>
                <a:lnTo>
                  <a:pt x="27367" y="24358"/>
                </a:lnTo>
                <a:lnTo>
                  <a:pt x="20466" y="24358"/>
                </a:lnTo>
                <a:lnTo>
                  <a:pt x="18685" y="24626"/>
                </a:lnTo>
                <a:lnTo>
                  <a:pt x="15396" y="25697"/>
                </a:lnTo>
                <a:lnTo>
                  <a:pt x="12108" y="27646"/>
                </a:lnTo>
                <a:lnTo>
                  <a:pt x="8794" y="30435"/>
                </a:lnTo>
                <a:lnTo>
                  <a:pt x="7100" y="32652"/>
                </a:lnTo>
                <a:lnTo>
                  <a:pt x="7062" y="26139"/>
                </a:lnTo>
                <a:lnTo>
                  <a:pt x="7729" y="21811"/>
                </a:lnTo>
                <a:lnTo>
                  <a:pt x="9062" y="17615"/>
                </a:lnTo>
                <a:lnTo>
                  <a:pt x="10395" y="13418"/>
                </a:lnTo>
                <a:lnTo>
                  <a:pt x="12220" y="10398"/>
                </a:lnTo>
                <a:lnTo>
                  <a:pt x="14537" y="8555"/>
                </a:lnTo>
                <a:lnTo>
                  <a:pt x="16854" y="6712"/>
                </a:lnTo>
                <a:lnTo>
                  <a:pt x="19544" y="5790"/>
                </a:lnTo>
                <a:lnTo>
                  <a:pt x="25225" y="5790"/>
                </a:lnTo>
                <a:lnTo>
                  <a:pt x="27187" y="6301"/>
                </a:lnTo>
                <a:lnTo>
                  <a:pt x="29803" y="8343"/>
                </a:lnTo>
                <a:lnTo>
                  <a:pt x="30457" y="11021"/>
                </a:lnTo>
                <a:lnTo>
                  <a:pt x="37407" y="11021"/>
                </a:lnTo>
                <a:lnTo>
                  <a:pt x="37407" y="7883"/>
                </a:lnTo>
                <a:lnTo>
                  <a:pt x="36156" y="5417"/>
                </a:lnTo>
                <a:lnTo>
                  <a:pt x="33652" y="3250"/>
                </a:lnTo>
                <a:lnTo>
                  <a:pt x="31148" y="1083"/>
                </a:lnTo>
                <a:lnTo>
                  <a:pt x="27430" y="0"/>
                </a:lnTo>
                <a:lnTo>
                  <a:pt x="15247" y="0"/>
                </a:lnTo>
                <a:lnTo>
                  <a:pt x="9685" y="2814"/>
                </a:lnTo>
                <a:lnTo>
                  <a:pt x="5811" y="8443"/>
                </a:lnTo>
                <a:lnTo>
                  <a:pt x="1937" y="14072"/>
                </a:lnTo>
                <a:lnTo>
                  <a:pt x="0" y="21618"/>
                </a:lnTo>
                <a:lnTo>
                  <a:pt x="0" y="37758"/>
                </a:lnTo>
                <a:lnTo>
                  <a:pt x="859" y="43362"/>
                </a:lnTo>
                <a:lnTo>
                  <a:pt x="2578" y="47895"/>
                </a:lnTo>
                <a:lnTo>
                  <a:pt x="4297" y="52428"/>
                </a:lnTo>
                <a:lnTo>
                  <a:pt x="6832" y="55821"/>
                </a:lnTo>
                <a:lnTo>
                  <a:pt x="10183" y="58075"/>
                </a:lnTo>
                <a:lnTo>
                  <a:pt x="13534" y="60329"/>
                </a:lnTo>
                <a:lnTo>
                  <a:pt x="13067" y="52982"/>
                </a:lnTo>
                <a:lnTo>
                  <a:pt x="11615" y="51425"/>
                </a:lnTo>
                <a:lnTo>
                  <a:pt x="10557" y="49370"/>
                </a:lnTo>
                <a:lnTo>
                  <a:pt x="9498" y="47316"/>
                </a:lnTo>
                <a:lnTo>
                  <a:pt x="8968" y="45143"/>
                </a:lnTo>
                <a:lnTo>
                  <a:pt x="8968" y="39389"/>
                </a:lnTo>
                <a:lnTo>
                  <a:pt x="10040" y="36407"/>
                </a:lnTo>
                <a:lnTo>
                  <a:pt x="12182" y="33904"/>
                </a:lnTo>
                <a:lnTo>
                  <a:pt x="14325" y="31400"/>
                </a:lnTo>
                <a:lnTo>
                  <a:pt x="17103" y="30149"/>
                </a:lnTo>
                <a:lnTo>
                  <a:pt x="23605" y="30149"/>
                </a:lnTo>
                <a:lnTo>
                  <a:pt x="26227" y="31245"/>
                </a:lnTo>
                <a:lnTo>
                  <a:pt x="28382" y="33436"/>
                </a:lnTo>
                <a:lnTo>
                  <a:pt x="30537" y="35628"/>
                </a:lnTo>
                <a:lnTo>
                  <a:pt x="31615" y="38605"/>
                </a:lnTo>
                <a:lnTo>
                  <a:pt x="31615" y="46151"/>
                </a:lnTo>
                <a:lnTo>
                  <a:pt x="30594" y="49308"/>
                </a:lnTo>
                <a:lnTo>
                  <a:pt x="28551" y="51836"/>
                </a:lnTo>
                <a:lnTo>
                  <a:pt x="26508" y="54364"/>
                </a:lnTo>
                <a:lnTo>
                  <a:pt x="23967" y="55628"/>
                </a:lnTo>
                <a:lnTo>
                  <a:pt x="24216" y="61456"/>
                </a:lnTo>
                <a:lnTo>
                  <a:pt x="27249" y="60641"/>
                </a:lnTo>
                <a:lnTo>
                  <a:pt x="30027" y="59009"/>
                </a:lnTo>
                <a:lnTo>
                  <a:pt x="32805" y="5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5750944" y="4850145"/>
            <a:ext cx="10135" cy="7477"/>
          </a:xfrm>
          <a:custGeom>
            <a:avLst/>
            <a:gdLst/>
            <a:ahLst/>
            <a:cxnLst/>
            <a:rect l="l" t="t" r="r" b="b"/>
            <a:pathLst>
              <a:path w="11148" h="8474">
                <a:moveTo>
                  <a:pt x="3687" y="2117"/>
                </a:moveTo>
                <a:lnTo>
                  <a:pt x="1843" y="1058"/>
                </a:lnTo>
                <a:lnTo>
                  <a:pt x="0" y="0"/>
                </a:lnTo>
                <a:lnTo>
                  <a:pt x="467" y="7347"/>
                </a:lnTo>
                <a:lnTo>
                  <a:pt x="4048" y="8474"/>
                </a:lnTo>
                <a:lnTo>
                  <a:pt x="11148" y="8474"/>
                </a:lnTo>
                <a:lnTo>
                  <a:pt x="10899" y="2646"/>
                </a:lnTo>
                <a:lnTo>
                  <a:pt x="5692" y="2646"/>
                </a:lnTo>
                <a:lnTo>
                  <a:pt x="3687" y="21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5790931" y="4841355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6100307" y="4803395"/>
            <a:ext cx="151565" cy="54226"/>
          </a:xfrm>
          <a:custGeom>
            <a:avLst/>
            <a:gdLst/>
            <a:ahLst/>
            <a:cxnLst/>
            <a:rect l="l" t="t" r="r" b="b"/>
            <a:pathLst>
              <a:path w="166722" h="61456">
                <a:moveTo>
                  <a:pt x="10538" y="48063"/>
                </a:moveTo>
                <a:lnTo>
                  <a:pt x="8346" y="43019"/>
                </a:lnTo>
                <a:lnTo>
                  <a:pt x="9747" y="58698"/>
                </a:lnTo>
                <a:lnTo>
                  <a:pt x="14848" y="61456"/>
                </a:lnTo>
                <a:lnTo>
                  <a:pt x="12730" y="53107"/>
                </a:lnTo>
                <a:lnTo>
                  <a:pt x="10538" y="48063"/>
                </a:lnTo>
                <a:close/>
              </a:path>
              <a:path w="166722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7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7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  <a:path w="166722" h="61456">
                <a:moveTo>
                  <a:pt x="53340" y="49837"/>
                </a:moveTo>
                <a:lnTo>
                  <a:pt x="53340" y="59700"/>
                </a:lnTo>
                <a:lnTo>
                  <a:pt x="63206" y="59700"/>
                </a:lnTo>
                <a:lnTo>
                  <a:pt x="63206" y="49837"/>
                </a:lnTo>
                <a:lnTo>
                  <a:pt x="53340" y="49837"/>
                </a:lnTo>
                <a:close/>
              </a:path>
              <a:path w="166722" h="61456">
                <a:moveTo>
                  <a:pt x="76273" y="42029"/>
                </a:moveTo>
                <a:lnTo>
                  <a:pt x="104114" y="42029"/>
                </a:lnTo>
                <a:lnTo>
                  <a:pt x="83934" y="36238"/>
                </a:lnTo>
                <a:lnTo>
                  <a:pt x="104114" y="10909"/>
                </a:lnTo>
                <a:lnTo>
                  <a:pt x="104114" y="36238"/>
                </a:lnTo>
                <a:lnTo>
                  <a:pt x="83934" y="36238"/>
                </a:lnTo>
                <a:lnTo>
                  <a:pt x="104114" y="42029"/>
                </a:lnTo>
                <a:lnTo>
                  <a:pt x="104114" y="59700"/>
                </a:lnTo>
                <a:lnTo>
                  <a:pt x="111065" y="59700"/>
                </a:lnTo>
                <a:lnTo>
                  <a:pt x="111065" y="42029"/>
                </a:lnTo>
                <a:lnTo>
                  <a:pt x="119174" y="42029"/>
                </a:lnTo>
                <a:lnTo>
                  <a:pt x="119174" y="36238"/>
                </a:lnTo>
                <a:lnTo>
                  <a:pt x="111065" y="36238"/>
                </a:lnTo>
                <a:lnTo>
                  <a:pt x="111065" y="1718"/>
                </a:lnTo>
                <a:lnTo>
                  <a:pt x="104114" y="1718"/>
                </a:lnTo>
                <a:lnTo>
                  <a:pt x="76273" y="36238"/>
                </a:lnTo>
                <a:lnTo>
                  <a:pt x="76273" y="42029"/>
                </a:lnTo>
                <a:close/>
              </a:path>
              <a:path w="166722" h="61456">
                <a:moveTo>
                  <a:pt x="158501" y="49097"/>
                </a:moveTo>
                <a:lnTo>
                  <a:pt x="156557" y="51724"/>
                </a:lnTo>
                <a:lnTo>
                  <a:pt x="154614" y="54352"/>
                </a:lnTo>
                <a:lnTo>
                  <a:pt x="151612" y="55666"/>
                </a:lnTo>
                <a:lnTo>
                  <a:pt x="144537" y="55666"/>
                </a:lnTo>
                <a:lnTo>
                  <a:pt x="142145" y="55124"/>
                </a:lnTo>
                <a:lnTo>
                  <a:pt x="140376" y="54040"/>
                </a:lnTo>
                <a:lnTo>
                  <a:pt x="138607" y="52957"/>
                </a:lnTo>
                <a:lnTo>
                  <a:pt x="137723" y="51581"/>
                </a:lnTo>
                <a:lnTo>
                  <a:pt x="137723" y="49539"/>
                </a:lnTo>
                <a:lnTo>
                  <a:pt x="130772" y="49539"/>
                </a:lnTo>
                <a:lnTo>
                  <a:pt x="130772" y="53100"/>
                </a:lnTo>
                <a:lnTo>
                  <a:pt x="132310" y="55821"/>
                </a:lnTo>
                <a:lnTo>
                  <a:pt x="135387" y="58075"/>
                </a:lnTo>
                <a:lnTo>
                  <a:pt x="138464" y="60329"/>
                </a:lnTo>
                <a:lnTo>
                  <a:pt x="142556" y="61456"/>
                </a:lnTo>
                <a:lnTo>
                  <a:pt x="154091" y="61456"/>
                </a:lnTo>
                <a:lnTo>
                  <a:pt x="158874" y="59470"/>
                </a:lnTo>
                <a:lnTo>
                  <a:pt x="162013" y="55498"/>
                </a:lnTo>
                <a:lnTo>
                  <a:pt x="165152" y="51525"/>
                </a:lnTo>
                <a:lnTo>
                  <a:pt x="166722" y="47011"/>
                </a:lnTo>
                <a:lnTo>
                  <a:pt x="166722" y="38144"/>
                </a:lnTo>
                <a:lnTo>
                  <a:pt x="165863" y="34900"/>
                </a:lnTo>
                <a:lnTo>
                  <a:pt x="164143" y="32222"/>
                </a:lnTo>
                <a:lnTo>
                  <a:pt x="162424" y="29545"/>
                </a:lnTo>
                <a:lnTo>
                  <a:pt x="159921" y="27465"/>
                </a:lnTo>
                <a:lnTo>
                  <a:pt x="156632" y="25983"/>
                </a:lnTo>
                <a:lnTo>
                  <a:pt x="153343" y="24501"/>
                </a:lnTo>
                <a:lnTo>
                  <a:pt x="148697" y="23760"/>
                </a:lnTo>
                <a:lnTo>
                  <a:pt x="140936" y="23760"/>
                </a:lnTo>
                <a:lnTo>
                  <a:pt x="140936" y="8107"/>
                </a:lnTo>
                <a:lnTo>
                  <a:pt x="164405" y="8107"/>
                </a:lnTo>
                <a:lnTo>
                  <a:pt x="164405" y="1718"/>
                </a:lnTo>
                <a:lnTo>
                  <a:pt x="134546" y="1718"/>
                </a:lnTo>
                <a:lnTo>
                  <a:pt x="134546" y="29850"/>
                </a:lnTo>
                <a:lnTo>
                  <a:pt x="147750" y="29850"/>
                </a:lnTo>
                <a:lnTo>
                  <a:pt x="152995" y="31102"/>
                </a:lnTo>
                <a:lnTo>
                  <a:pt x="155586" y="33605"/>
                </a:lnTo>
                <a:lnTo>
                  <a:pt x="158177" y="36108"/>
                </a:lnTo>
                <a:lnTo>
                  <a:pt x="159472" y="39202"/>
                </a:lnTo>
                <a:lnTo>
                  <a:pt x="159472" y="46151"/>
                </a:lnTo>
                <a:lnTo>
                  <a:pt x="158501" y="490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6709563" y="4850145"/>
            <a:ext cx="10135" cy="7477"/>
          </a:xfrm>
          <a:custGeom>
            <a:avLst/>
            <a:gdLst/>
            <a:ahLst/>
            <a:cxnLst/>
            <a:rect l="l" t="t" r="r" b="b"/>
            <a:pathLst>
              <a:path w="11148" h="8474">
                <a:moveTo>
                  <a:pt x="3687" y="2117"/>
                </a:moveTo>
                <a:lnTo>
                  <a:pt x="1843" y="1058"/>
                </a:lnTo>
                <a:lnTo>
                  <a:pt x="0" y="0"/>
                </a:lnTo>
                <a:lnTo>
                  <a:pt x="467" y="7347"/>
                </a:lnTo>
                <a:lnTo>
                  <a:pt x="4048" y="8474"/>
                </a:lnTo>
                <a:lnTo>
                  <a:pt x="11148" y="8474"/>
                </a:lnTo>
                <a:lnTo>
                  <a:pt x="10900" y="2646"/>
                </a:lnTo>
                <a:lnTo>
                  <a:pt x="5692" y="2646"/>
                </a:lnTo>
                <a:lnTo>
                  <a:pt x="3687" y="21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6743289" y="4804912"/>
            <a:ext cx="35570" cy="51161"/>
          </a:xfrm>
          <a:custGeom>
            <a:avLst/>
            <a:gdLst/>
            <a:ahLst/>
            <a:cxnLst/>
            <a:rect l="l" t="t" r="r" b="b"/>
            <a:pathLst>
              <a:path w="39127" h="57982">
                <a:moveTo>
                  <a:pt x="15060" y="57982"/>
                </a:moveTo>
                <a:lnTo>
                  <a:pt x="15060" y="52615"/>
                </a:lnTo>
                <a:lnTo>
                  <a:pt x="15402" y="49688"/>
                </a:lnTo>
                <a:lnTo>
                  <a:pt x="16088" y="46326"/>
                </a:lnTo>
                <a:lnTo>
                  <a:pt x="16773" y="42963"/>
                </a:lnTo>
                <a:lnTo>
                  <a:pt x="18890" y="38032"/>
                </a:lnTo>
                <a:lnTo>
                  <a:pt x="22441" y="31531"/>
                </a:lnTo>
                <a:lnTo>
                  <a:pt x="25991" y="25031"/>
                </a:lnTo>
                <a:lnTo>
                  <a:pt x="29447" y="19514"/>
                </a:lnTo>
                <a:lnTo>
                  <a:pt x="32811" y="14981"/>
                </a:lnTo>
                <a:lnTo>
                  <a:pt x="38155" y="7808"/>
                </a:lnTo>
                <a:lnTo>
                  <a:pt x="39127" y="6388"/>
                </a:lnTo>
                <a:lnTo>
                  <a:pt x="39127" y="0"/>
                </a:lnTo>
                <a:lnTo>
                  <a:pt x="0" y="0"/>
                </a:lnTo>
                <a:lnTo>
                  <a:pt x="0" y="6388"/>
                </a:lnTo>
                <a:lnTo>
                  <a:pt x="32101" y="6388"/>
                </a:lnTo>
                <a:lnTo>
                  <a:pt x="30793" y="8181"/>
                </a:lnTo>
                <a:lnTo>
                  <a:pt x="27404" y="12839"/>
                </a:lnTo>
                <a:lnTo>
                  <a:pt x="23263" y="18798"/>
                </a:lnTo>
                <a:lnTo>
                  <a:pt x="18367" y="26058"/>
                </a:lnTo>
                <a:lnTo>
                  <a:pt x="13472" y="33318"/>
                </a:lnTo>
                <a:lnTo>
                  <a:pt x="10444" y="39022"/>
                </a:lnTo>
                <a:lnTo>
                  <a:pt x="9286" y="43169"/>
                </a:lnTo>
                <a:lnTo>
                  <a:pt x="8128" y="47316"/>
                </a:lnTo>
                <a:lnTo>
                  <a:pt x="7548" y="51419"/>
                </a:lnTo>
                <a:lnTo>
                  <a:pt x="7548" y="57982"/>
                </a:lnTo>
                <a:lnTo>
                  <a:pt x="15060" y="579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9" name="object 1179"/>
          <p:cNvSpPr/>
          <p:nvPr/>
        </p:nvSpPr>
        <p:spPr>
          <a:xfrm>
            <a:off x="6790217" y="4803395"/>
            <a:ext cx="33192" cy="54226"/>
          </a:xfrm>
          <a:custGeom>
            <a:avLst/>
            <a:gdLst/>
            <a:ahLst/>
            <a:cxnLst/>
            <a:rect l="l" t="t" r="r" b="b"/>
            <a:pathLst>
              <a:path w="36511" h="61456">
                <a:moveTo>
                  <a:pt x="17414" y="55628"/>
                </a:moveTo>
                <a:lnTo>
                  <a:pt x="14350" y="55628"/>
                </a:lnTo>
                <a:lnTo>
                  <a:pt x="11840" y="55105"/>
                </a:lnTo>
                <a:lnTo>
                  <a:pt x="9884" y="54059"/>
                </a:lnTo>
                <a:lnTo>
                  <a:pt x="7928" y="53013"/>
                </a:lnTo>
                <a:lnTo>
                  <a:pt x="6950" y="51444"/>
                </a:lnTo>
                <a:lnTo>
                  <a:pt x="6950" y="48978"/>
                </a:lnTo>
                <a:lnTo>
                  <a:pt x="0" y="48978"/>
                </a:lnTo>
                <a:lnTo>
                  <a:pt x="0" y="52465"/>
                </a:lnTo>
                <a:lnTo>
                  <a:pt x="1332" y="55261"/>
                </a:lnTo>
                <a:lnTo>
                  <a:pt x="3998" y="57739"/>
                </a:lnTo>
                <a:lnTo>
                  <a:pt x="6664" y="60217"/>
                </a:lnTo>
                <a:lnTo>
                  <a:pt x="10899" y="61456"/>
                </a:lnTo>
                <a:lnTo>
                  <a:pt x="23356" y="61456"/>
                </a:lnTo>
                <a:lnTo>
                  <a:pt x="28320" y="59545"/>
                </a:lnTo>
                <a:lnTo>
                  <a:pt x="31596" y="55722"/>
                </a:lnTo>
                <a:lnTo>
                  <a:pt x="34872" y="51899"/>
                </a:lnTo>
                <a:lnTo>
                  <a:pt x="36511" y="47658"/>
                </a:lnTo>
                <a:lnTo>
                  <a:pt x="36511" y="39040"/>
                </a:lnTo>
                <a:lnTo>
                  <a:pt x="35340" y="35734"/>
                </a:lnTo>
                <a:lnTo>
                  <a:pt x="32998" y="33082"/>
                </a:lnTo>
                <a:lnTo>
                  <a:pt x="30656" y="30429"/>
                </a:lnTo>
                <a:lnTo>
                  <a:pt x="27131" y="28430"/>
                </a:lnTo>
                <a:lnTo>
                  <a:pt x="22422" y="27085"/>
                </a:lnTo>
                <a:lnTo>
                  <a:pt x="25437" y="26214"/>
                </a:lnTo>
                <a:lnTo>
                  <a:pt x="27747" y="25068"/>
                </a:lnTo>
                <a:lnTo>
                  <a:pt x="29354" y="23648"/>
                </a:lnTo>
                <a:lnTo>
                  <a:pt x="32176" y="20616"/>
                </a:lnTo>
                <a:lnTo>
                  <a:pt x="32998" y="18810"/>
                </a:lnTo>
                <a:lnTo>
                  <a:pt x="33820" y="17004"/>
                </a:lnTo>
                <a:lnTo>
                  <a:pt x="34231" y="15056"/>
                </a:lnTo>
                <a:lnTo>
                  <a:pt x="34231" y="9153"/>
                </a:lnTo>
                <a:lnTo>
                  <a:pt x="32811" y="6039"/>
                </a:lnTo>
                <a:lnTo>
                  <a:pt x="29971" y="3623"/>
                </a:lnTo>
                <a:lnTo>
                  <a:pt x="27131" y="1207"/>
                </a:lnTo>
                <a:lnTo>
                  <a:pt x="22883" y="0"/>
                </a:lnTo>
                <a:lnTo>
                  <a:pt x="11273" y="0"/>
                </a:lnTo>
                <a:lnTo>
                  <a:pt x="7013" y="1257"/>
                </a:lnTo>
                <a:lnTo>
                  <a:pt x="4447" y="3773"/>
                </a:lnTo>
                <a:lnTo>
                  <a:pt x="1881" y="6289"/>
                </a:lnTo>
                <a:lnTo>
                  <a:pt x="598" y="9066"/>
                </a:lnTo>
                <a:lnTo>
                  <a:pt x="598" y="12478"/>
                </a:lnTo>
                <a:lnTo>
                  <a:pt x="7250" y="12478"/>
                </a:lnTo>
                <a:lnTo>
                  <a:pt x="7250" y="12104"/>
                </a:lnTo>
                <a:lnTo>
                  <a:pt x="7654" y="9813"/>
                </a:lnTo>
                <a:lnTo>
                  <a:pt x="9274" y="7671"/>
                </a:lnTo>
                <a:lnTo>
                  <a:pt x="11958" y="6463"/>
                </a:lnTo>
                <a:lnTo>
                  <a:pt x="15110" y="5790"/>
                </a:lnTo>
                <a:lnTo>
                  <a:pt x="19893" y="5790"/>
                </a:lnTo>
                <a:lnTo>
                  <a:pt x="22335" y="6513"/>
                </a:lnTo>
                <a:lnTo>
                  <a:pt x="24178" y="7957"/>
                </a:lnTo>
                <a:lnTo>
                  <a:pt x="26022" y="9402"/>
                </a:lnTo>
                <a:lnTo>
                  <a:pt x="26944" y="11382"/>
                </a:lnTo>
                <a:lnTo>
                  <a:pt x="26944" y="15890"/>
                </a:lnTo>
                <a:lnTo>
                  <a:pt x="26383" y="17689"/>
                </a:lnTo>
                <a:lnTo>
                  <a:pt x="25262" y="19296"/>
                </a:lnTo>
                <a:lnTo>
                  <a:pt x="22621" y="22241"/>
                </a:lnTo>
                <a:lnTo>
                  <a:pt x="20703" y="23312"/>
                </a:lnTo>
                <a:lnTo>
                  <a:pt x="18784" y="24383"/>
                </a:lnTo>
                <a:lnTo>
                  <a:pt x="16131" y="24918"/>
                </a:lnTo>
                <a:lnTo>
                  <a:pt x="8408" y="24918"/>
                </a:lnTo>
                <a:lnTo>
                  <a:pt x="8408" y="30709"/>
                </a:lnTo>
                <a:lnTo>
                  <a:pt x="17800" y="30709"/>
                </a:lnTo>
                <a:lnTo>
                  <a:pt x="22167" y="31936"/>
                </a:lnTo>
                <a:lnTo>
                  <a:pt x="25019" y="34389"/>
                </a:lnTo>
                <a:lnTo>
                  <a:pt x="27872" y="36842"/>
                </a:lnTo>
                <a:lnTo>
                  <a:pt x="29298" y="39875"/>
                </a:lnTo>
                <a:lnTo>
                  <a:pt x="29298" y="45827"/>
                </a:lnTo>
                <a:lnTo>
                  <a:pt x="28825" y="47994"/>
                </a:lnTo>
                <a:lnTo>
                  <a:pt x="27878" y="49987"/>
                </a:lnTo>
                <a:lnTo>
                  <a:pt x="26931" y="51979"/>
                </a:lnTo>
                <a:lnTo>
                  <a:pt x="25549" y="53418"/>
                </a:lnTo>
                <a:lnTo>
                  <a:pt x="23730" y="54302"/>
                </a:lnTo>
                <a:lnTo>
                  <a:pt x="21911" y="55186"/>
                </a:lnTo>
                <a:lnTo>
                  <a:pt x="19806" y="55628"/>
                </a:lnTo>
                <a:lnTo>
                  <a:pt x="17414" y="556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0" name="object 1180"/>
          <p:cNvSpPr/>
          <p:nvPr/>
        </p:nvSpPr>
        <p:spPr>
          <a:xfrm>
            <a:off x="6836839" y="4803395"/>
            <a:ext cx="35332" cy="54226"/>
          </a:xfrm>
          <a:custGeom>
            <a:avLst/>
            <a:gdLst/>
            <a:ahLst/>
            <a:cxnLst/>
            <a:rect l="l" t="t" r="r" b="b"/>
            <a:pathLst>
              <a:path w="38865" h="61456">
                <a:moveTo>
                  <a:pt x="32805" y="57378"/>
                </a:moveTo>
                <a:lnTo>
                  <a:pt x="34972" y="55118"/>
                </a:lnTo>
                <a:lnTo>
                  <a:pt x="36529" y="52228"/>
                </a:lnTo>
                <a:lnTo>
                  <a:pt x="38086" y="49339"/>
                </a:lnTo>
                <a:lnTo>
                  <a:pt x="38865" y="46126"/>
                </a:lnTo>
                <a:lnTo>
                  <a:pt x="38865" y="37534"/>
                </a:lnTo>
                <a:lnTo>
                  <a:pt x="37364" y="33231"/>
                </a:lnTo>
                <a:lnTo>
                  <a:pt x="34362" y="29682"/>
                </a:lnTo>
                <a:lnTo>
                  <a:pt x="31360" y="26133"/>
                </a:lnTo>
                <a:lnTo>
                  <a:pt x="27367" y="24358"/>
                </a:lnTo>
                <a:lnTo>
                  <a:pt x="20466" y="24358"/>
                </a:lnTo>
                <a:lnTo>
                  <a:pt x="18685" y="24626"/>
                </a:lnTo>
                <a:lnTo>
                  <a:pt x="15396" y="25697"/>
                </a:lnTo>
                <a:lnTo>
                  <a:pt x="12107" y="27646"/>
                </a:lnTo>
                <a:lnTo>
                  <a:pt x="8794" y="30435"/>
                </a:lnTo>
                <a:lnTo>
                  <a:pt x="7100" y="32652"/>
                </a:lnTo>
                <a:lnTo>
                  <a:pt x="7062" y="26139"/>
                </a:lnTo>
                <a:lnTo>
                  <a:pt x="7729" y="21811"/>
                </a:lnTo>
                <a:lnTo>
                  <a:pt x="9062" y="17615"/>
                </a:lnTo>
                <a:lnTo>
                  <a:pt x="10395" y="13418"/>
                </a:lnTo>
                <a:lnTo>
                  <a:pt x="12220" y="10398"/>
                </a:lnTo>
                <a:lnTo>
                  <a:pt x="14537" y="8555"/>
                </a:lnTo>
                <a:lnTo>
                  <a:pt x="16854" y="6712"/>
                </a:lnTo>
                <a:lnTo>
                  <a:pt x="19544" y="5790"/>
                </a:lnTo>
                <a:lnTo>
                  <a:pt x="25225" y="5790"/>
                </a:lnTo>
                <a:lnTo>
                  <a:pt x="27186" y="6301"/>
                </a:lnTo>
                <a:lnTo>
                  <a:pt x="29803" y="8343"/>
                </a:lnTo>
                <a:lnTo>
                  <a:pt x="30456" y="11021"/>
                </a:lnTo>
                <a:lnTo>
                  <a:pt x="37407" y="11021"/>
                </a:lnTo>
                <a:lnTo>
                  <a:pt x="37407" y="7883"/>
                </a:lnTo>
                <a:lnTo>
                  <a:pt x="36156" y="5417"/>
                </a:lnTo>
                <a:lnTo>
                  <a:pt x="33652" y="3250"/>
                </a:lnTo>
                <a:lnTo>
                  <a:pt x="31148" y="1083"/>
                </a:lnTo>
                <a:lnTo>
                  <a:pt x="27429" y="0"/>
                </a:lnTo>
                <a:lnTo>
                  <a:pt x="15247" y="0"/>
                </a:lnTo>
                <a:lnTo>
                  <a:pt x="9685" y="2814"/>
                </a:lnTo>
                <a:lnTo>
                  <a:pt x="5811" y="8443"/>
                </a:lnTo>
                <a:lnTo>
                  <a:pt x="1936" y="14072"/>
                </a:lnTo>
                <a:lnTo>
                  <a:pt x="0" y="21618"/>
                </a:lnTo>
                <a:lnTo>
                  <a:pt x="0" y="37758"/>
                </a:lnTo>
                <a:lnTo>
                  <a:pt x="859" y="43362"/>
                </a:lnTo>
                <a:lnTo>
                  <a:pt x="2578" y="47895"/>
                </a:lnTo>
                <a:lnTo>
                  <a:pt x="4297" y="52428"/>
                </a:lnTo>
                <a:lnTo>
                  <a:pt x="6832" y="55821"/>
                </a:lnTo>
                <a:lnTo>
                  <a:pt x="10183" y="58075"/>
                </a:lnTo>
                <a:lnTo>
                  <a:pt x="13534" y="60329"/>
                </a:lnTo>
                <a:lnTo>
                  <a:pt x="13067" y="52982"/>
                </a:lnTo>
                <a:lnTo>
                  <a:pt x="11615" y="51425"/>
                </a:lnTo>
                <a:lnTo>
                  <a:pt x="10557" y="49370"/>
                </a:lnTo>
                <a:lnTo>
                  <a:pt x="9498" y="47316"/>
                </a:lnTo>
                <a:lnTo>
                  <a:pt x="8968" y="45143"/>
                </a:lnTo>
                <a:lnTo>
                  <a:pt x="8968" y="39389"/>
                </a:lnTo>
                <a:lnTo>
                  <a:pt x="10040" y="36407"/>
                </a:lnTo>
                <a:lnTo>
                  <a:pt x="12182" y="33904"/>
                </a:lnTo>
                <a:lnTo>
                  <a:pt x="14325" y="31400"/>
                </a:lnTo>
                <a:lnTo>
                  <a:pt x="17103" y="30149"/>
                </a:lnTo>
                <a:lnTo>
                  <a:pt x="23605" y="30149"/>
                </a:lnTo>
                <a:lnTo>
                  <a:pt x="26227" y="31245"/>
                </a:lnTo>
                <a:lnTo>
                  <a:pt x="28382" y="33436"/>
                </a:lnTo>
                <a:lnTo>
                  <a:pt x="30537" y="35628"/>
                </a:lnTo>
                <a:lnTo>
                  <a:pt x="31615" y="38605"/>
                </a:lnTo>
                <a:lnTo>
                  <a:pt x="31615" y="46151"/>
                </a:lnTo>
                <a:lnTo>
                  <a:pt x="30593" y="49308"/>
                </a:lnTo>
                <a:lnTo>
                  <a:pt x="28550" y="51836"/>
                </a:lnTo>
                <a:lnTo>
                  <a:pt x="26508" y="54364"/>
                </a:lnTo>
                <a:lnTo>
                  <a:pt x="23967" y="55628"/>
                </a:lnTo>
                <a:lnTo>
                  <a:pt x="24216" y="61456"/>
                </a:lnTo>
                <a:lnTo>
                  <a:pt x="27249" y="60641"/>
                </a:lnTo>
                <a:lnTo>
                  <a:pt x="30027" y="59009"/>
                </a:lnTo>
                <a:lnTo>
                  <a:pt x="32805" y="5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1" name="object 1181"/>
          <p:cNvSpPr/>
          <p:nvPr/>
        </p:nvSpPr>
        <p:spPr>
          <a:xfrm>
            <a:off x="6848718" y="4850145"/>
            <a:ext cx="10135" cy="7477"/>
          </a:xfrm>
          <a:custGeom>
            <a:avLst/>
            <a:gdLst/>
            <a:ahLst/>
            <a:cxnLst/>
            <a:rect l="l" t="t" r="r" b="b"/>
            <a:pathLst>
              <a:path w="11148" h="8474">
                <a:moveTo>
                  <a:pt x="3687" y="2117"/>
                </a:moveTo>
                <a:lnTo>
                  <a:pt x="1843" y="1058"/>
                </a:lnTo>
                <a:lnTo>
                  <a:pt x="0" y="0"/>
                </a:lnTo>
                <a:lnTo>
                  <a:pt x="467" y="7347"/>
                </a:lnTo>
                <a:lnTo>
                  <a:pt x="4048" y="8474"/>
                </a:lnTo>
                <a:lnTo>
                  <a:pt x="11148" y="8474"/>
                </a:lnTo>
                <a:lnTo>
                  <a:pt x="10900" y="2646"/>
                </a:lnTo>
                <a:lnTo>
                  <a:pt x="5692" y="2646"/>
                </a:lnTo>
                <a:lnTo>
                  <a:pt x="3687" y="21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2" name="object 1182"/>
          <p:cNvSpPr/>
          <p:nvPr/>
        </p:nvSpPr>
        <p:spPr>
          <a:xfrm>
            <a:off x="6633588" y="4841355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3" name="object 1183"/>
          <p:cNvSpPr/>
          <p:nvPr/>
        </p:nvSpPr>
        <p:spPr>
          <a:xfrm>
            <a:off x="6626001" y="4803395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1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10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1" y="24209"/>
                </a:lnTo>
                <a:lnTo>
                  <a:pt x="35091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10" y="53107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1" y="53107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4" name="object 1184"/>
          <p:cNvSpPr/>
          <p:nvPr/>
        </p:nvSpPr>
        <p:spPr>
          <a:xfrm>
            <a:off x="6674493" y="4851722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5" name="object 1185"/>
          <p:cNvSpPr/>
          <p:nvPr/>
        </p:nvSpPr>
        <p:spPr>
          <a:xfrm>
            <a:off x="6697685" y="4803395"/>
            <a:ext cx="35332" cy="54226"/>
          </a:xfrm>
          <a:custGeom>
            <a:avLst/>
            <a:gdLst/>
            <a:ahLst/>
            <a:cxnLst/>
            <a:rect l="l" t="t" r="r" b="b"/>
            <a:pathLst>
              <a:path w="38865" h="61456">
                <a:moveTo>
                  <a:pt x="32805" y="57378"/>
                </a:moveTo>
                <a:lnTo>
                  <a:pt x="34972" y="55118"/>
                </a:lnTo>
                <a:lnTo>
                  <a:pt x="36529" y="52228"/>
                </a:lnTo>
                <a:lnTo>
                  <a:pt x="38086" y="49339"/>
                </a:lnTo>
                <a:lnTo>
                  <a:pt x="38865" y="46126"/>
                </a:lnTo>
                <a:lnTo>
                  <a:pt x="38865" y="37534"/>
                </a:lnTo>
                <a:lnTo>
                  <a:pt x="37364" y="33231"/>
                </a:lnTo>
                <a:lnTo>
                  <a:pt x="34362" y="29682"/>
                </a:lnTo>
                <a:lnTo>
                  <a:pt x="31360" y="26133"/>
                </a:lnTo>
                <a:lnTo>
                  <a:pt x="27367" y="24358"/>
                </a:lnTo>
                <a:lnTo>
                  <a:pt x="20466" y="24358"/>
                </a:lnTo>
                <a:lnTo>
                  <a:pt x="18685" y="24626"/>
                </a:lnTo>
                <a:lnTo>
                  <a:pt x="15396" y="25697"/>
                </a:lnTo>
                <a:lnTo>
                  <a:pt x="12107" y="27646"/>
                </a:lnTo>
                <a:lnTo>
                  <a:pt x="8794" y="30435"/>
                </a:lnTo>
                <a:lnTo>
                  <a:pt x="7100" y="32652"/>
                </a:lnTo>
                <a:lnTo>
                  <a:pt x="7062" y="26139"/>
                </a:lnTo>
                <a:lnTo>
                  <a:pt x="7729" y="21811"/>
                </a:lnTo>
                <a:lnTo>
                  <a:pt x="9062" y="17615"/>
                </a:lnTo>
                <a:lnTo>
                  <a:pt x="10395" y="13418"/>
                </a:lnTo>
                <a:lnTo>
                  <a:pt x="12220" y="10398"/>
                </a:lnTo>
                <a:lnTo>
                  <a:pt x="14537" y="8555"/>
                </a:lnTo>
                <a:lnTo>
                  <a:pt x="16854" y="6712"/>
                </a:lnTo>
                <a:lnTo>
                  <a:pt x="19544" y="5790"/>
                </a:lnTo>
                <a:lnTo>
                  <a:pt x="25225" y="5790"/>
                </a:lnTo>
                <a:lnTo>
                  <a:pt x="27186" y="6301"/>
                </a:lnTo>
                <a:lnTo>
                  <a:pt x="29803" y="8343"/>
                </a:lnTo>
                <a:lnTo>
                  <a:pt x="30456" y="11021"/>
                </a:lnTo>
                <a:lnTo>
                  <a:pt x="37407" y="11021"/>
                </a:lnTo>
                <a:lnTo>
                  <a:pt x="37407" y="7883"/>
                </a:lnTo>
                <a:lnTo>
                  <a:pt x="36156" y="5417"/>
                </a:lnTo>
                <a:lnTo>
                  <a:pt x="33652" y="3250"/>
                </a:lnTo>
                <a:lnTo>
                  <a:pt x="31148" y="1083"/>
                </a:lnTo>
                <a:lnTo>
                  <a:pt x="27429" y="0"/>
                </a:lnTo>
                <a:lnTo>
                  <a:pt x="15247" y="0"/>
                </a:lnTo>
                <a:lnTo>
                  <a:pt x="9685" y="2814"/>
                </a:lnTo>
                <a:lnTo>
                  <a:pt x="5811" y="8443"/>
                </a:lnTo>
                <a:lnTo>
                  <a:pt x="1936" y="14072"/>
                </a:lnTo>
                <a:lnTo>
                  <a:pt x="0" y="21618"/>
                </a:lnTo>
                <a:lnTo>
                  <a:pt x="0" y="37758"/>
                </a:lnTo>
                <a:lnTo>
                  <a:pt x="859" y="43362"/>
                </a:lnTo>
                <a:lnTo>
                  <a:pt x="2578" y="47895"/>
                </a:lnTo>
                <a:lnTo>
                  <a:pt x="4297" y="52428"/>
                </a:lnTo>
                <a:lnTo>
                  <a:pt x="6832" y="55821"/>
                </a:lnTo>
                <a:lnTo>
                  <a:pt x="10183" y="58075"/>
                </a:lnTo>
                <a:lnTo>
                  <a:pt x="13534" y="60329"/>
                </a:lnTo>
                <a:lnTo>
                  <a:pt x="13067" y="52982"/>
                </a:lnTo>
                <a:lnTo>
                  <a:pt x="11615" y="51425"/>
                </a:lnTo>
                <a:lnTo>
                  <a:pt x="10557" y="49370"/>
                </a:lnTo>
                <a:lnTo>
                  <a:pt x="9498" y="47316"/>
                </a:lnTo>
                <a:lnTo>
                  <a:pt x="8968" y="45143"/>
                </a:lnTo>
                <a:lnTo>
                  <a:pt x="8968" y="39389"/>
                </a:lnTo>
                <a:lnTo>
                  <a:pt x="10040" y="36407"/>
                </a:lnTo>
                <a:lnTo>
                  <a:pt x="12182" y="33904"/>
                </a:lnTo>
                <a:lnTo>
                  <a:pt x="14325" y="31400"/>
                </a:lnTo>
                <a:lnTo>
                  <a:pt x="17103" y="30149"/>
                </a:lnTo>
                <a:lnTo>
                  <a:pt x="23605" y="30149"/>
                </a:lnTo>
                <a:lnTo>
                  <a:pt x="26227" y="31245"/>
                </a:lnTo>
                <a:lnTo>
                  <a:pt x="28382" y="33436"/>
                </a:lnTo>
                <a:lnTo>
                  <a:pt x="30537" y="35628"/>
                </a:lnTo>
                <a:lnTo>
                  <a:pt x="31615" y="38605"/>
                </a:lnTo>
                <a:lnTo>
                  <a:pt x="31615" y="46151"/>
                </a:lnTo>
                <a:lnTo>
                  <a:pt x="30593" y="49308"/>
                </a:lnTo>
                <a:lnTo>
                  <a:pt x="28550" y="51836"/>
                </a:lnTo>
                <a:lnTo>
                  <a:pt x="26508" y="54364"/>
                </a:lnTo>
                <a:lnTo>
                  <a:pt x="23967" y="55628"/>
                </a:lnTo>
                <a:lnTo>
                  <a:pt x="24216" y="61456"/>
                </a:lnTo>
                <a:lnTo>
                  <a:pt x="27249" y="60641"/>
                </a:lnTo>
                <a:lnTo>
                  <a:pt x="30027" y="59009"/>
                </a:lnTo>
                <a:lnTo>
                  <a:pt x="32805" y="5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6" name="object 1186"/>
          <p:cNvSpPr/>
          <p:nvPr/>
        </p:nvSpPr>
        <p:spPr>
          <a:xfrm>
            <a:off x="7107418" y="4803395"/>
            <a:ext cx="152346" cy="54226"/>
          </a:xfrm>
          <a:custGeom>
            <a:avLst/>
            <a:gdLst/>
            <a:ahLst/>
            <a:cxnLst/>
            <a:rect l="l" t="t" r="r" b="b"/>
            <a:pathLst>
              <a:path w="167581" h="61456">
                <a:moveTo>
                  <a:pt x="7249" y="53312"/>
                </a:moveTo>
                <a:lnTo>
                  <a:pt x="7249" y="46089"/>
                </a:lnTo>
                <a:lnTo>
                  <a:pt x="11709" y="40124"/>
                </a:lnTo>
                <a:lnTo>
                  <a:pt x="20628" y="33997"/>
                </a:lnTo>
                <a:lnTo>
                  <a:pt x="23468" y="32054"/>
                </a:lnTo>
                <a:lnTo>
                  <a:pt x="25088" y="30933"/>
                </a:lnTo>
                <a:lnTo>
                  <a:pt x="27186" y="29234"/>
                </a:lnTo>
                <a:lnTo>
                  <a:pt x="29765" y="26955"/>
                </a:lnTo>
                <a:lnTo>
                  <a:pt x="32343" y="24676"/>
                </a:lnTo>
                <a:lnTo>
                  <a:pt x="34069" y="22490"/>
                </a:lnTo>
                <a:lnTo>
                  <a:pt x="34941" y="20398"/>
                </a:lnTo>
                <a:lnTo>
                  <a:pt x="35813" y="18306"/>
                </a:lnTo>
                <a:lnTo>
                  <a:pt x="36249" y="16226"/>
                </a:lnTo>
                <a:lnTo>
                  <a:pt x="36249" y="10274"/>
                </a:lnTo>
                <a:lnTo>
                  <a:pt x="34854" y="6942"/>
                </a:lnTo>
                <a:lnTo>
                  <a:pt x="32063" y="4165"/>
                </a:lnTo>
                <a:lnTo>
                  <a:pt x="29273" y="1388"/>
                </a:lnTo>
                <a:lnTo>
                  <a:pt x="24601" y="0"/>
                </a:lnTo>
                <a:lnTo>
                  <a:pt x="14462" y="0"/>
                </a:lnTo>
                <a:lnTo>
                  <a:pt x="11491" y="547"/>
                </a:lnTo>
                <a:lnTo>
                  <a:pt x="9136" y="1643"/>
                </a:lnTo>
                <a:lnTo>
                  <a:pt x="6782" y="2739"/>
                </a:lnTo>
                <a:lnTo>
                  <a:pt x="4914" y="4196"/>
                </a:lnTo>
                <a:lnTo>
                  <a:pt x="3531" y="6014"/>
                </a:lnTo>
                <a:lnTo>
                  <a:pt x="2148" y="7833"/>
                </a:lnTo>
                <a:lnTo>
                  <a:pt x="1457" y="9763"/>
                </a:lnTo>
                <a:lnTo>
                  <a:pt x="1457" y="12179"/>
                </a:lnTo>
                <a:lnTo>
                  <a:pt x="8408" y="12179"/>
                </a:lnTo>
                <a:lnTo>
                  <a:pt x="8408" y="11805"/>
                </a:lnTo>
                <a:lnTo>
                  <a:pt x="9180" y="8872"/>
                </a:lnTo>
                <a:lnTo>
                  <a:pt x="12269" y="6407"/>
                </a:lnTo>
                <a:lnTo>
                  <a:pt x="14636" y="5790"/>
                </a:lnTo>
                <a:lnTo>
                  <a:pt x="21338" y="5790"/>
                </a:lnTo>
                <a:lnTo>
                  <a:pt x="24029" y="6650"/>
                </a:lnTo>
                <a:lnTo>
                  <a:pt x="25897" y="8368"/>
                </a:lnTo>
                <a:lnTo>
                  <a:pt x="27766" y="10087"/>
                </a:lnTo>
                <a:lnTo>
                  <a:pt x="28700" y="12054"/>
                </a:lnTo>
                <a:lnTo>
                  <a:pt x="28700" y="16438"/>
                </a:lnTo>
                <a:lnTo>
                  <a:pt x="28003" y="18517"/>
                </a:lnTo>
                <a:lnTo>
                  <a:pt x="26607" y="20510"/>
                </a:lnTo>
                <a:lnTo>
                  <a:pt x="25187" y="22503"/>
                </a:lnTo>
                <a:lnTo>
                  <a:pt x="21861" y="25516"/>
                </a:lnTo>
                <a:lnTo>
                  <a:pt x="16629" y="29551"/>
                </a:lnTo>
                <a:lnTo>
                  <a:pt x="12705" y="32577"/>
                </a:lnTo>
                <a:lnTo>
                  <a:pt x="8121" y="36114"/>
                </a:lnTo>
                <a:lnTo>
                  <a:pt x="4858" y="39732"/>
                </a:lnTo>
                <a:lnTo>
                  <a:pt x="2914" y="43430"/>
                </a:lnTo>
                <a:lnTo>
                  <a:pt x="971" y="47129"/>
                </a:lnTo>
                <a:lnTo>
                  <a:pt x="0" y="50547"/>
                </a:lnTo>
                <a:lnTo>
                  <a:pt x="0" y="59700"/>
                </a:lnTo>
                <a:lnTo>
                  <a:pt x="37407" y="59700"/>
                </a:lnTo>
                <a:lnTo>
                  <a:pt x="37407" y="53312"/>
                </a:lnTo>
                <a:lnTo>
                  <a:pt x="7249" y="53312"/>
                </a:lnTo>
                <a:close/>
              </a:path>
              <a:path w="167581" h="61456">
                <a:moveTo>
                  <a:pt x="51023" y="49837"/>
                </a:moveTo>
                <a:lnTo>
                  <a:pt x="51023" y="59700"/>
                </a:lnTo>
                <a:lnTo>
                  <a:pt x="60889" y="59700"/>
                </a:lnTo>
                <a:lnTo>
                  <a:pt x="60889" y="49837"/>
                </a:lnTo>
                <a:lnTo>
                  <a:pt x="51023" y="49837"/>
                </a:lnTo>
                <a:close/>
              </a:path>
              <a:path w="167581" h="61456">
                <a:moveTo>
                  <a:pt x="105160" y="49097"/>
                </a:moveTo>
                <a:lnTo>
                  <a:pt x="103217" y="51724"/>
                </a:lnTo>
                <a:lnTo>
                  <a:pt x="101274" y="54352"/>
                </a:lnTo>
                <a:lnTo>
                  <a:pt x="98272" y="55666"/>
                </a:lnTo>
                <a:lnTo>
                  <a:pt x="91196" y="55666"/>
                </a:lnTo>
                <a:lnTo>
                  <a:pt x="88804" y="55124"/>
                </a:lnTo>
                <a:lnTo>
                  <a:pt x="87035" y="54040"/>
                </a:lnTo>
                <a:lnTo>
                  <a:pt x="85267" y="52957"/>
                </a:lnTo>
                <a:lnTo>
                  <a:pt x="84382" y="51581"/>
                </a:lnTo>
                <a:lnTo>
                  <a:pt x="84382" y="49539"/>
                </a:lnTo>
                <a:lnTo>
                  <a:pt x="77431" y="49539"/>
                </a:lnTo>
                <a:lnTo>
                  <a:pt x="77431" y="53100"/>
                </a:lnTo>
                <a:lnTo>
                  <a:pt x="78970" y="55821"/>
                </a:lnTo>
                <a:lnTo>
                  <a:pt x="82047" y="58075"/>
                </a:lnTo>
                <a:lnTo>
                  <a:pt x="85123" y="60329"/>
                </a:lnTo>
                <a:lnTo>
                  <a:pt x="89216" y="61456"/>
                </a:lnTo>
                <a:lnTo>
                  <a:pt x="100751" y="61456"/>
                </a:lnTo>
                <a:lnTo>
                  <a:pt x="105534" y="59470"/>
                </a:lnTo>
                <a:lnTo>
                  <a:pt x="108673" y="55498"/>
                </a:lnTo>
                <a:lnTo>
                  <a:pt x="111812" y="51525"/>
                </a:lnTo>
                <a:lnTo>
                  <a:pt x="113382" y="47011"/>
                </a:lnTo>
                <a:lnTo>
                  <a:pt x="113382" y="38144"/>
                </a:lnTo>
                <a:lnTo>
                  <a:pt x="112522" y="34900"/>
                </a:lnTo>
                <a:lnTo>
                  <a:pt x="110803" y="32222"/>
                </a:lnTo>
                <a:lnTo>
                  <a:pt x="109084" y="29545"/>
                </a:lnTo>
                <a:lnTo>
                  <a:pt x="106580" y="27465"/>
                </a:lnTo>
                <a:lnTo>
                  <a:pt x="103292" y="25983"/>
                </a:lnTo>
                <a:lnTo>
                  <a:pt x="100003" y="24501"/>
                </a:lnTo>
                <a:lnTo>
                  <a:pt x="95357" y="23760"/>
                </a:lnTo>
                <a:lnTo>
                  <a:pt x="87596" y="23760"/>
                </a:lnTo>
                <a:lnTo>
                  <a:pt x="87596" y="8107"/>
                </a:lnTo>
                <a:lnTo>
                  <a:pt x="111065" y="8107"/>
                </a:lnTo>
                <a:lnTo>
                  <a:pt x="111065" y="1718"/>
                </a:lnTo>
                <a:lnTo>
                  <a:pt x="81206" y="1718"/>
                </a:lnTo>
                <a:lnTo>
                  <a:pt x="81206" y="29850"/>
                </a:lnTo>
                <a:lnTo>
                  <a:pt x="94410" y="29850"/>
                </a:lnTo>
                <a:lnTo>
                  <a:pt x="99654" y="31102"/>
                </a:lnTo>
                <a:lnTo>
                  <a:pt x="102245" y="33605"/>
                </a:lnTo>
                <a:lnTo>
                  <a:pt x="104836" y="36108"/>
                </a:lnTo>
                <a:lnTo>
                  <a:pt x="106132" y="39202"/>
                </a:lnTo>
                <a:lnTo>
                  <a:pt x="106132" y="46151"/>
                </a:lnTo>
                <a:lnTo>
                  <a:pt x="105160" y="49097"/>
                </a:lnTo>
                <a:close/>
              </a:path>
              <a:path w="167581" h="61456">
                <a:moveTo>
                  <a:pt x="135779" y="48063"/>
                </a:moveTo>
                <a:lnTo>
                  <a:pt x="133587" y="43019"/>
                </a:lnTo>
                <a:lnTo>
                  <a:pt x="134988" y="58698"/>
                </a:lnTo>
                <a:lnTo>
                  <a:pt x="140089" y="61456"/>
                </a:lnTo>
                <a:lnTo>
                  <a:pt x="137972" y="53107"/>
                </a:lnTo>
                <a:lnTo>
                  <a:pt x="135779" y="48063"/>
                </a:lnTo>
                <a:close/>
              </a:path>
              <a:path w="167581" h="61456">
                <a:moveTo>
                  <a:pt x="125241" y="30709"/>
                </a:moveTo>
                <a:lnTo>
                  <a:pt x="125241" y="40174"/>
                </a:lnTo>
                <a:lnTo>
                  <a:pt x="127190" y="47664"/>
                </a:lnTo>
                <a:lnTo>
                  <a:pt x="131089" y="53181"/>
                </a:lnTo>
                <a:lnTo>
                  <a:pt x="134988" y="58698"/>
                </a:lnTo>
                <a:lnTo>
                  <a:pt x="133587" y="43019"/>
                </a:lnTo>
                <a:lnTo>
                  <a:pt x="132491" y="37235"/>
                </a:lnTo>
                <a:lnTo>
                  <a:pt x="132491" y="24209"/>
                </a:lnTo>
                <a:lnTo>
                  <a:pt x="133587" y="18430"/>
                </a:lnTo>
                <a:lnTo>
                  <a:pt x="135779" y="13374"/>
                </a:lnTo>
                <a:lnTo>
                  <a:pt x="137972" y="8318"/>
                </a:lnTo>
                <a:lnTo>
                  <a:pt x="141509" y="5790"/>
                </a:lnTo>
                <a:lnTo>
                  <a:pt x="151301" y="5790"/>
                </a:lnTo>
                <a:lnTo>
                  <a:pt x="154851" y="8318"/>
                </a:lnTo>
                <a:lnTo>
                  <a:pt x="157043" y="13374"/>
                </a:lnTo>
                <a:lnTo>
                  <a:pt x="159236" y="18430"/>
                </a:lnTo>
                <a:lnTo>
                  <a:pt x="160332" y="24209"/>
                </a:lnTo>
                <a:lnTo>
                  <a:pt x="160332" y="37235"/>
                </a:lnTo>
                <a:lnTo>
                  <a:pt x="159236" y="43019"/>
                </a:lnTo>
                <a:lnTo>
                  <a:pt x="157043" y="48063"/>
                </a:lnTo>
                <a:lnTo>
                  <a:pt x="154851" y="53107"/>
                </a:lnTo>
                <a:lnTo>
                  <a:pt x="151301" y="55628"/>
                </a:lnTo>
                <a:lnTo>
                  <a:pt x="141509" y="55628"/>
                </a:lnTo>
                <a:lnTo>
                  <a:pt x="137972" y="53107"/>
                </a:lnTo>
                <a:lnTo>
                  <a:pt x="140089" y="61456"/>
                </a:lnTo>
                <a:lnTo>
                  <a:pt x="152720" y="61456"/>
                </a:lnTo>
                <a:lnTo>
                  <a:pt x="157834" y="58698"/>
                </a:lnTo>
                <a:lnTo>
                  <a:pt x="161733" y="53181"/>
                </a:lnTo>
                <a:lnTo>
                  <a:pt x="165632" y="47664"/>
                </a:lnTo>
                <a:lnTo>
                  <a:pt x="167581" y="40174"/>
                </a:lnTo>
                <a:lnTo>
                  <a:pt x="167581" y="21245"/>
                </a:lnTo>
                <a:lnTo>
                  <a:pt x="165632" y="13760"/>
                </a:lnTo>
                <a:lnTo>
                  <a:pt x="161733" y="8256"/>
                </a:lnTo>
                <a:lnTo>
                  <a:pt x="157834" y="2752"/>
                </a:lnTo>
                <a:lnTo>
                  <a:pt x="152720" y="0"/>
                </a:lnTo>
                <a:lnTo>
                  <a:pt x="140089" y="0"/>
                </a:lnTo>
                <a:lnTo>
                  <a:pt x="134988" y="2752"/>
                </a:lnTo>
                <a:lnTo>
                  <a:pt x="131089" y="8256"/>
                </a:lnTo>
                <a:lnTo>
                  <a:pt x="127190" y="13760"/>
                </a:lnTo>
                <a:lnTo>
                  <a:pt x="125241" y="21245"/>
                </a:lnTo>
                <a:lnTo>
                  <a:pt x="125241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7" name="object 1187"/>
          <p:cNvSpPr/>
          <p:nvPr/>
        </p:nvSpPr>
        <p:spPr>
          <a:xfrm>
            <a:off x="7638593" y="4841355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5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8" name="object 1188"/>
          <p:cNvSpPr/>
          <p:nvPr/>
        </p:nvSpPr>
        <p:spPr>
          <a:xfrm>
            <a:off x="7631005" y="4803395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5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5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7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7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9" name="object 1189"/>
          <p:cNvSpPr/>
          <p:nvPr/>
        </p:nvSpPr>
        <p:spPr>
          <a:xfrm>
            <a:off x="7679498" y="4851722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0" name="object 1190"/>
          <p:cNvSpPr/>
          <p:nvPr/>
        </p:nvSpPr>
        <p:spPr>
          <a:xfrm>
            <a:off x="7702961" y="4803395"/>
            <a:ext cx="34007" cy="54226"/>
          </a:xfrm>
          <a:custGeom>
            <a:avLst/>
            <a:gdLst/>
            <a:ahLst/>
            <a:cxnLst/>
            <a:rect l="l" t="t" r="r" b="b"/>
            <a:pathLst>
              <a:path w="37408" h="61456">
                <a:moveTo>
                  <a:pt x="16916" y="37098"/>
                </a:moveTo>
                <a:lnTo>
                  <a:pt x="18685" y="36824"/>
                </a:lnTo>
                <a:lnTo>
                  <a:pt x="21973" y="35728"/>
                </a:lnTo>
                <a:lnTo>
                  <a:pt x="25281" y="33791"/>
                </a:lnTo>
                <a:lnTo>
                  <a:pt x="28613" y="31021"/>
                </a:lnTo>
                <a:lnTo>
                  <a:pt x="30307" y="28804"/>
                </a:lnTo>
                <a:lnTo>
                  <a:pt x="30345" y="35317"/>
                </a:lnTo>
                <a:lnTo>
                  <a:pt x="29672" y="39644"/>
                </a:lnTo>
                <a:lnTo>
                  <a:pt x="28327" y="43841"/>
                </a:lnTo>
                <a:lnTo>
                  <a:pt x="26981" y="48038"/>
                </a:lnTo>
                <a:lnTo>
                  <a:pt x="25156" y="51058"/>
                </a:lnTo>
                <a:lnTo>
                  <a:pt x="22852" y="52901"/>
                </a:lnTo>
                <a:lnTo>
                  <a:pt x="20547" y="54744"/>
                </a:lnTo>
                <a:lnTo>
                  <a:pt x="17850" y="55666"/>
                </a:lnTo>
                <a:lnTo>
                  <a:pt x="12145" y="55666"/>
                </a:lnTo>
                <a:lnTo>
                  <a:pt x="10189" y="55149"/>
                </a:lnTo>
                <a:lnTo>
                  <a:pt x="7598" y="53082"/>
                </a:lnTo>
                <a:lnTo>
                  <a:pt x="6951" y="50435"/>
                </a:lnTo>
                <a:lnTo>
                  <a:pt x="0" y="50435"/>
                </a:lnTo>
                <a:lnTo>
                  <a:pt x="0" y="53573"/>
                </a:lnTo>
                <a:lnTo>
                  <a:pt x="1245" y="56039"/>
                </a:lnTo>
                <a:lnTo>
                  <a:pt x="3737" y="58206"/>
                </a:lnTo>
                <a:lnTo>
                  <a:pt x="6228" y="60373"/>
                </a:lnTo>
                <a:lnTo>
                  <a:pt x="9940" y="61456"/>
                </a:lnTo>
                <a:lnTo>
                  <a:pt x="22123" y="61456"/>
                </a:lnTo>
                <a:lnTo>
                  <a:pt x="27691" y="58642"/>
                </a:lnTo>
                <a:lnTo>
                  <a:pt x="31578" y="53013"/>
                </a:lnTo>
                <a:lnTo>
                  <a:pt x="35464" y="47384"/>
                </a:lnTo>
                <a:lnTo>
                  <a:pt x="37408" y="39825"/>
                </a:lnTo>
                <a:lnTo>
                  <a:pt x="37408" y="23661"/>
                </a:lnTo>
                <a:lnTo>
                  <a:pt x="36548" y="18063"/>
                </a:lnTo>
                <a:lnTo>
                  <a:pt x="34829" y="13542"/>
                </a:lnTo>
                <a:lnTo>
                  <a:pt x="33110" y="9022"/>
                </a:lnTo>
                <a:lnTo>
                  <a:pt x="30575" y="5635"/>
                </a:lnTo>
                <a:lnTo>
                  <a:pt x="27224" y="3381"/>
                </a:lnTo>
                <a:lnTo>
                  <a:pt x="23873" y="1127"/>
                </a:lnTo>
                <a:lnTo>
                  <a:pt x="20292" y="0"/>
                </a:lnTo>
                <a:lnTo>
                  <a:pt x="13191" y="0"/>
                </a:lnTo>
                <a:lnTo>
                  <a:pt x="10158" y="815"/>
                </a:lnTo>
                <a:lnTo>
                  <a:pt x="7380" y="2447"/>
                </a:lnTo>
                <a:lnTo>
                  <a:pt x="5793" y="15267"/>
                </a:lnTo>
                <a:lnTo>
                  <a:pt x="6813" y="12110"/>
                </a:lnTo>
                <a:lnTo>
                  <a:pt x="8856" y="9582"/>
                </a:lnTo>
                <a:lnTo>
                  <a:pt x="10900" y="7054"/>
                </a:lnTo>
                <a:lnTo>
                  <a:pt x="13428" y="5790"/>
                </a:lnTo>
                <a:lnTo>
                  <a:pt x="18610" y="5790"/>
                </a:lnTo>
                <a:lnTo>
                  <a:pt x="20622" y="6320"/>
                </a:lnTo>
                <a:lnTo>
                  <a:pt x="22478" y="7378"/>
                </a:lnTo>
                <a:lnTo>
                  <a:pt x="24334" y="8437"/>
                </a:lnTo>
                <a:lnTo>
                  <a:pt x="25785" y="9999"/>
                </a:lnTo>
                <a:lnTo>
                  <a:pt x="26832" y="12067"/>
                </a:lnTo>
                <a:lnTo>
                  <a:pt x="27878" y="14134"/>
                </a:lnTo>
                <a:lnTo>
                  <a:pt x="28401" y="16301"/>
                </a:lnTo>
                <a:lnTo>
                  <a:pt x="28401" y="22029"/>
                </a:lnTo>
                <a:lnTo>
                  <a:pt x="27330" y="25018"/>
                </a:lnTo>
                <a:lnTo>
                  <a:pt x="25188" y="27534"/>
                </a:lnTo>
                <a:lnTo>
                  <a:pt x="23045" y="30049"/>
                </a:lnTo>
                <a:lnTo>
                  <a:pt x="20280" y="31307"/>
                </a:lnTo>
                <a:lnTo>
                  <a:pt x="13802" y="31307"/>
                </a:lnTo>
                <a:lnTo>
                  <a:pt x="15023" y="37098"/>
                </a:lnTo>
                <a:lnTo>
                  <a:pt x="16916" y="37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1" name="object 1191"/>
          <p:cNvSpPr/>
          <p:nvPr/>
        </p:nvSpPr>
        <p:spPr>
          <a:xfrm>
            <a:off x="7701636" y="4805555"/>
            <a:ext cx="14982" cy="30574"/>
          </a:xfrm>
          <a:custGeom>
            <a:avLst/>
            <a:gdLst/>
            <a:ahLst/>
            <a:cxnLst/>
            <a:rect l="l" t="t" r="r" b="b"/>
            <a:pathLst>
              <a:path w="16480" h="34651">
                <a:moveTo>
                  <a:pt x="1494" y="25747"/>
                </a:moveTo>
                <a:lnTo>
                  <a:pt x="4484" y="29308"/>
                </a:lnTo>
                <a:lnTo>
                  <a:pt x="7473" y="32870"/>
                </a:lnTo>
                <a:lnTo>
                  <a:pt x="11472" y="34651"/>
                </a:lnTo>
                <a:lnTo>
                  <a:pt x="16480" y="34651"/>
                </a:lnTo>
                <a:lnTo>
                  <a:pt x="15259" y="28860"/>
                </a:lnTo>
                <a:lnTo>
                  <a:pt x="12637" y="27764"/>
                </a:lnTo>
                <a:lnTo>
                  <a:pt x="10481" y="25572"/>
                </a:lnTo>
                <a:lnTo>
                  <a:pt x="8327" y="23380"/>
                </a:lnTo>
                <a:lnTo>
                  <a:pt x="7249" y="20392"/>
                </a:lnTo>
                <a:lnTo>
                  <a:pt x="7249" y="12820"/>
                </a:lnTo>
                <a:lnTo>
                  <a:pt x="8837" y="0"/>
                </a:lnTo>
                <a:lnTo>
                  <a:pt x="6059" y="1631"/>
                </a:lnTo>
                <a:lnTo>
                  <a:pt x="3892" y="3885"/>
                </a:lnTo>
                <a:lnTo>
                  <a:pt x="2335" y="6762"/>
                </a:lnTo>
                <a:lnTo>
                  <a:pt x="778" y="9638"/>
                </a:lnTo>
                <a:lnTo>
                  <a:pt x="0" y="12857"/>
                </a:lnTo>
                <a:lnTo>
                  <a:pt x="0" y="21450"/>
                </a:lnTo>
                <a:lnTo>
                  <a:pt x="1494" y="25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2" name="object 1192"/>
          <p:cNvSpPr/>
          <p:nvPr/>
        </p:nvSpPr>
        <p:spPr>
          <a:xfrm>
            <a:off x="7749346" y="4803395"/>
            <a:ext cx="34007" cy="54226"/>
          </a:xfrm>
          <a:custGeom>
            <a:avLst/>
            <a:gdLst/>
            <a:ahLst/>
            <a:cxnLst/>
            <a:rect l="l" t="t" r="r" b="b"/>
            <a:pathLst>
              <a:path w="37408" h="61456">
                <a:moveTo>
                  <a:pt x="16916" y="37098"/>
                </a:moveTo>
                <a:lnTo>
                  <a:pt x="18685" y="36824"/>
                </a:lnTo>
                <a:lnTo>
                  <a:pt x="21973" y="35728"/>
                </a:lnTo>
                <a:lnTo>
                  <a:pt x="25281" y="33791"/>
                </a:lnTo>
                <a:lnTo>
                  <a:pt x="28613" y="31021"/>
                </a:lnTo>
                <a:lnTo>
                  <a:pt x="30307" y="28804"/>
                </a:lnTo>
                <a:lnTo>
                  <a:pt x="30345" y="35317"/>
                </a:lnTo>
                <a:lnTo>
                  <a:pt x="29672" y="39644"/>
                </a:lnTo>
                <a:lnTo>
                  <a:pt x="28327" y="43841"/>
                </a:lnTo>
                <a:lnTo>
                  <a:pt x="26981" y="48038"/>
                </a:lnTo>
                <a:lnTo>
                  <a:pt x="25156" y="51058"/>
                </a:lnTo>
                <a:lnTo>
                  <a:pt x="22852" y="52901"/>
                </a:lnTo>
                <a:lnTo>
                  <a:pt x="20547" y="54744"/>
                </a:lnTo>
                <a:lnTo>
                  <a:pt x="17850" y="55666"/>
                </a:lnTo>
                <a:lnTo>
                  <a:pt x="12145" y="55666"/>
                </a:lnTo>
                <a:lnTo>
                  <a:pt x="10189" y="55149"/>
                </a:lnTo>
                <a:lnTo>
                  <a:pt x="7598" y="53082"/>
                </a:lnTo>
                <a:lnTo>
                  <a:pt x="6951" y="50435"/>
                </a:lnTo>
                <a:lnTo>
                  <a:pt x="0" y="50435"/>
                </a:lnTo>
                <a:lnTo>
                  <a:pt x="0" y="53573"/>
                </a:lnTo>
                <a:lnTo>
                  <a:pt x="1245" y="56039"/>
                </a:lnTo>
                <a:lnTo>
                  <a:pt x="3737" y="58206"/>
                </a:lnTo>
                <a:lnTo>
                  <a:pt x="6228" y="60373"/>
                </a:lnTo>
                <a:lnTo>
                  <a:pt x="9940" y="61456"/>
                </a:lnTo>
                <a:lnTo>
                  <a:pt x="22123" y="61456"/>
                </a:lnTo>
                <a:lnTo>
                  <a:pt x="27691" y="58642"/>
                </a:lnTo>
                <a:lnTo>
                  <a:pt x="31578" y="53013"/>
                </a:lnTo>
                <a:lnTo>
                  <a:pt x="35464" y="47384"/>
                </a:lnTo>
                <a:lnTo>
                  <a:pt x="37408" y="39825"/>
                </a:lnTo>
                <a:lnTo>
                  <a:pt x="37408" y="23661"/>
                </a:lnTo>
                <a:lnTo>
                  <a:pt x="36548" y="18063"/>
                </a:lnTo>
                <a:lnTo>
                  <a:pt x="34829" y="13542"/>
                </a:lnTo>
                <a:lnTo>
                  <a:pt x="33110" y="9022"/>
                </a:lnTo>
                <a:lnTo>
                  <a:pt x="30575" y="5635"/>
                </a:lnTo>
                <a:lnTo>
                  <a:pt x="27224" y="3381"/>
                </a:lnTo>
                <a:lnTo>
                  <a:pt x="23873" y="1127"/>
                </a:lnTo>
                <a:lnTo>
                  <a:pt x="20292" y="0"/>
                </a:lnTo>
                <a:lnTo>
                  <a:pt x="13191" y="0"/>
                </a:lnTo>
                <a:lnTo>
                  <a:pt x="10158" y="815"/>
                </a:lnTo>
                <a:lnTo>
                  <a:pt x="7380" y="2447"/>
                </a:lnTo>
                <a:lnTo>
                  <a:pt x="5793" y="15267"/>
                </a:lnTo>
                <a:lnTo>
                  <a:pt x="6813" y="12110"/>
                </a:lnTo>
                <a:lnTo>
                  <a:pt x="8856" y="9582"/>
                </a:lnTo>
                <a:lnTo>
                  <a:pt x="10900" y="7054"/>
                </a:lnTo>
                <a:lnTo>
                  <a:pt x="13428" y="5790"/>
                </a:lnTo>
                <a:lnTo>
                  <a:pt x="18610" y="5790"/>
                </a:lnTo>
                <a:lnTo>
                  <a:pt x="20622" y="6320"/>
                </a:lnTo>
                <a:lnTo>
                  <a:pt x="22478" y="7378"/>
                </a:lnTo>
                <a:lnTo>
                  <a:pt x="24334" y="8437"/>
                </a:lnTo>
                <a:lnTo>
                  <a:pt x="25785" y="9999"/>
                </a:lnTo>
                <a:lnTo>
                  <a:pt x="26832" y="12067"/>
                </a:lnTo>
                <a:lnTo>
                  <a:pt x="27878" y="14134"/>
                </a:lnTo>
                <a:lnTo>
                  <a:pt x="28401" y="16301"/>
                </a:lnTo>
                <a:lnTo>
                  <a:pt x="28401" y="22029"/>
                </a:lnTo>
                <a:lnTo>
                  <a:pt x="27330" y="25018"/>
                </a:lnTo>
                <a:lnTo>
                  <a:pt x="25188" y="27534"/>
                </a:lnTo>
                <a:lnTo>
                  <a:pt x="23045" y="30049"/>
                </a:lnTo>
                <a:lnTo>
                  <a:pt x="20280" y="31307"/>
                </a:lnTo>
                <a:lnTo>
                  <a:pt x="13802" y="31307"/>
                </a:lnTo>
                <a:lnTo>
                  <a:pt x="15023" y="37098"/>
                </a:lnTo>
                <a:lnTo>
                  <a:pt x="16916" y="37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3" name="object 1193"/>
          <p:cNvSpPr/>
          <p:nvPr/>
        </p:nvSpPr>
        <p:spPr>
          <a:xfrm>
            <a:off x="7748021" y="4805555"/>
            <a:ext cx="14982" cy="30574"/>
          </a:xfrm>
          <a:custGeom>
            <a:avLst/>
            <a:gdLst/>
            <a:ahLst/>
            <a:cxnLst/>
            <a:rect l="l" t="t" r="r" b="b"/>
            <a:pathLst>
              <a:path w="16480" h="34651">
                <a:moveTo>
                  <a:pt x="1494" y="25747"/>
                </a:moveTo>
                <a:lnTo>
                  <a:pt x="4484" y="29308"/>
                </a:lnTo>
                <a:lnTo>
                  <a:pt x="7473" y="32870"/>
                </a:lnTo>
                <a:lnTo>
                  <a:pt x="11472" y="34651"/>
                </a:lnTo>
                <a:lnTo>
                  <a:pt x="16480" y="34651"/>
                </a:lnTo>
                <a:lnTo>
                  <a:pt x="15259" y="28860"/>
                </a:lnTo>
                <a:lnTo>
                  <a:pt x="12637" y="27764"/>
                </a:lnTo>
                <a:lnTo>
                  <a:pt x="10481" y="25572"/>
                </a:lnTo>
                <a:lnTo>
                  <a:pt x="8327" y="23380"/>
                </a:lnTo>
                <a:lnTo>
                  <a:pt x="7249" y="20392"/>
                </a:lnTo>
                <a:lnTo>
                  <a:pt x="7249" y="12820"/>
                </a:lnTo>
                <a:lnTo>
                  <a:pt x="8837" y="0"/>
                </a:lnTo>
                <a:lnTo>
                  <a:pt x="6059" y="1631"/>
                </a:lnTo>
                <a:lnTo>
                  <a:pt x="3892" y="3885"/>
                </a:lnTo>
                <a:lnTo>
                  <a:pt x="2335" y="6762"/>
                </a:lnTo>
                <a:lnTo>
                  <a:pt x="778" y="9638"/>
                </a:lnTo>
                <a:lnTo>
                  <a:pt x="0" y="12857"/>
                </a:lnTo>
                <a:lnTo>
                  <a:pt x="0" y="21450"/>
                </a:lnTo>
                <a:lnTo>
                  <a:pt x="1494" y="25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4" name="object 1194"/>
          <p:cNvSpPr/>
          <p:nvPr/>
        </p:nvSpPr>
        <p:spPr>
          <a:xfrm>
            <a:off x="7795221" y="4803395"/>
            <a:ext cx="33192" cy="54226"/>
          </a:xfrm>
          <a:custGeom>
            <a:avLst/>
            <a:gdLst/>
            <a:ahLst/>
            <a:cxnLst/>
            <a:rect l="l" t="t" r="r" b="b"/>
            <a:pathLst>
              <a:path w="36511" h="61456">
                <a:moveTo>
                  <a:pt x="17415" y="55628"/>
                </a:moveTo>
                <a:lnTo>
                  <a:pt x="14350" y="55628"/>
                </a:lnTo>
                <a:lnTo>
                  <a:pt x="11840" y="55105"/>
                </a:lnTo>
                <a:lnTo>
                  <a:pt x="9884" y="54059"/>
                </a:lnTo>
                <a:lnTo>
                  <a:pt x="7929" y="53013"/>
                </a:lnTo>
                <a:lnTo>
                  <a:pt x="6950" y="51444"/>
                </a:lnTo>
                <a:lnTo>
                  <a:pt x="6950" y="48978"/>
                </a:lnTo>
                <a:lnTo>
                  <a:pt x="0" y="48978"/>
                </a:lnTo>
                <a:lnTo>
                  <a:pt x="0" y="52465"/>
                </a:lnTo>
                <a:lnTo>
                  <a:pt x="1333" y="55261"/>
                </a:lnTo>
                <a:lnTo>
                  <a:pt x="3998" y="57739"/>
                </a:lnTo>
                <a:lnTo>
                  <a:pt x="6664" y="60217"/>
                </a:lnTo>
                <a:lnTo>
                  <a:pt x="10900" y="61456"/>
                </a:lnTo>
                <a:lnTo>
                  <a:pt x="23356" y="61456"/>
                </a:lnTo>
                <a:lnTo>
                  <a:pt x="28320" y="59545"/>
                </a:lnTo>
                <a:lnTo>
                  <a:pt x="31597" y="55722"/>
                </a:lnTo>
                <a:lnTo>
                  <a:pt x="34872" y="51899"/>
                </a:lnTo>
                <a:lnTo>
                  <a:pt x="36511" y="47658"/>
                </a:lnTo>
                <a:lnTo>
                  <a:pt x="36511" y="39040"/>
                </a:lnTo>
                <a:lnTo>
                  <a:pt x="35340" y="35734"/>
                </a:lnTo>
                <a:lnTo>
                  <a:pt x="32998" y="33082"/>
                </a:lnTo>
                <a:lnTo>
                  <a:pt x="30656" y="30429"/>
                </a:lnTo>
                <a:lnTo>
                  <a:pt x="27131" y="28430"/>
                </a:lnTo>
                <a:lnTo>
                  <a:pt x="22422" y="27085"/>
                </a:lnTo>
                <a:lnTo>
                  <a:pt x="25437" y="26214"/>
                </a:lnTo>
                <a:lnTo>
                  <a:pt x="27747" y="25068"/>
                </a:lnTo>
                <a:lnTo>
                  <a:pt x="29354" y="23648"/>
                </a:lnTo>
                <a:lnTo>
                  <a:pt x="32176" y="20616"/>
                </a:lnTo>
                <a:lnTo>
                  <a:pt x="32998" y="18810"/>
                </a:lnTo>
                <a:lnTo>
                  <a:pt x="33820" y="17004"/>
                </a:lnTo>
                <a:lnTo>
                  <a:pt x="34231" y="15056"/>
                </a:lnTo>
                <a:lnTo>
                  <a:pt x="34231" y="9153"/>
                </a:lnTo>
                <a:lnTo>
                  <a:pt x="32811" y="6039"/>
                </a:lnTo>
                <a:lnTo>
                  <a:pt x="29971" y="3623"/>
                </a:lnTo>
                <a:lnTo>
                  <a:pt x="27131" y="1207"/>
                </a:lnTo>
                <a:lnTo>
                  <a:pt x="22883" y="0"/>
                </a:lnTo>
                <a:lnTo>
                  <a:pt x="11273" y="0"/>
                </a:lnTo>
                <a:lnTo>
                  <a:pt x="7013" y="1257"/>
                </a:lnTo>
                <a:lnTo>
                  <a:pt x="4447" y="3773"/>
                </a:lnTo>
                <a:lnTo>
                  <a:pt x="1881" y="6289"/>
                </a:lnTo>
                <a:lnTo>
                  <a:pt x="597" y="9066"/>
                </a:lnTo>
                <a:lnTo>
                  <a:pt x="597" y="12478"/>
                </a:lnTo>
                <a:lnTo>
                  <a:pt x="7250" y="12478"/>
                </a:lnTo>
                <a:lnTo>
                  <a:pt x="7250" y="12104"/>
                </a:lnTo>
                <a:lnTo>
                  <a:pt x="7654" y="9813"/>
                </a:lnTo>
                <a:lnTo>
                  <a:pt x="9274" y="7671"/>
                </a:lnTo>
                <a:lnTo>
                  <a:pt x="11958" y="6463"/>
                </a:lnTo>
                <a:lnTo>
                  <a:pt x="15110" y="5790"/>
                </a:lnTo>
                <a:lnTo>
                  <a:pt x="19893" y="5790"/>
                </a:lnTo>
                <a:lnTo>
                  <a:pt x="22335" y="6513"/>
                </a:lnTo>
                <a:lnTo>
                  <a:pt x="24178" y="7957"/>
                </a:lnTo>
                <a:lnTo>
                  <a:pt x="26022" y="9402"/>
                </a:lnTo>
                <a:lnTo>
                  <a:pt x="26944" y="11382"/>
                </a:lnTo>
                <a:lnTo>
                  <a:pt x="26944" y="15890"/>
                </a:lnTo>
                <a:lnTo>
                  <a:pt x="26383" y="17689"/>
                </a:lnTo>
                <a:lnTo>
                  <a:pt x="25262" y="19296"/>
                </a:lnTo>
                <a:lnTo>
                  <a:pt x="22621" y="22241"/>
                </a:lnTo>
                <a:lnTo>
                  <a:pt x="20703" y="23312"/>
                </a:lnTo>
                <a:lnTo>
                  <a:pt x="18784" y="24383"/>
                </a:lnTo>
                <a:lnTo>
                  <a:pt x="16131" y="24918"/>
                </a:lnTo>
                <a:lnTo>
                  <a:pt x="8408" y="24918"/>
                </a:lnTo>
                <a:lnTo>
                  <a:pt x="8408" y="30709"/>
                </a:lnTo>
                <a:lnTo>
                  <a:pt x="17800" y="30709"/>
                </a:lnTo>
                <a:lnTo>
                  <a:pt x="22167" y="31936"/>
                </a:lnTo>
                <a:lnTo>
                  <a:pt x="25019" y="34389"/>
                </a:lnTo>
                <a:lnTo>
                  <a:pt x="27872" y="36842"/>
                </a:lnTo>
                <a:lnTo>
                  <a:pt x="29298" y="39875"/>
                </a:lnTo>
                <a:lnTo>
                  <a:pt x="29298" y="45827"/>
                </a:lnTo>
                <a:lnTo>
                  <a:pt x="28825" y="47994"/>
                </a:lnTo>
                <a:lnTo>
                  <a:pt x="27878" y="49987"/>
                </a:lnTo>
                <a:lnTo>
                  <a:pt x="26932" y="51979"/>
                </a:lnTo>
                <a:lnTo>
                  <a:pt x="25549" y="53418"/>
                </a:lnTo>
                <a:lnTo>
                  <a:pt x="23730" y="54302"/>
                </a:lnTo>
                <a:lnTo>
                  <a:pt x="21911" y="55186"/>
                </a:lnTo>
                <a:lnTo>
                  <a:pt x="19806" y="55628"/>
                </a:lnTo>
                <a:lnTo>
                  <a:pt x="17415" y="556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5" name="object 1195"/>
          <p:cNvSpPr/>
          <p:nvPr/>
        </p:nvSpPr>
        <p:spPr>
          <a:xfrm>
            <a:off x="7840926" y="4822844"/>
            <a:ext cx="18040" cy="31564"/>
          </a:xfrm>
          <a:custGeom>
            <a:avLst/>
            <a:gdLst/>
            <a:ahLst/>
            <a:cxnLst/>
            <a:rect l="l" t="t" r="r" b="b"/>
            <a:pathLst>
              <a:path w="19844" h="35772">
                <a:moveTo>
                  <a:pt x="7250" y="19240"/>
                </a:moveTo>
                <a:lnTo>
                  <a:pt x="7823" y="17123"/>
                </a:lnTo>
                <a:lnTo>
                  <a:pt x="8968" y="15056"/>
                </a:lnTo>
                <a:lnTo>
                  <a:pt x="10115" y="12988"/>
                </a:lnTo>
                <a:lnTo>
                  <a:pt x="11666" y="11407"/>
                </a:lnTo>
                <a:lnTo>
                  <a:pt x="13621" y="10311"/>
                </a:lnTo>
                <a:lnTo>
                  <a:pt x="15577" y="9215"/>
                </a:lnTo>
                <a:lnTo>
                  <a:pt x="17651" y="8667"/>
                </a:lnTo>
                <a:lnTo>
                  <a:pt x="19844" y="2876"/>
                </a:lnTo>
                <a:lnTo>
                  <a:pt x="16854" y="2876"/>
                </a:lnTo>
                <a:lnTo>
                  <a:pt x="14394" y="1917"/>
                </a:lnTo>
                <a:lnTo>
                  <a:pt x="12463" y="0"/>
                </a:lnTo>
                <a:lnTo>
                  <a:pt x="11248" y="5678"/>
                </a:lnTo>
                <a:lnTo>
                  <a:pt x="7461" y="7372"/>
                </a:lnTo>
                <a:lnTo>
                  <a:pt x="4640" y="9688"/>
                </a:lnTo>
                <a:lnTo>
                  <a:pt x="2784" y="12627"/>
                </a:lnTo>
                <a:lnTo>
                  <a:pt x="928" y="15566"/>
                </a:lnTo>
                <a:lnTo>
                  <a:pt x="0" y="18642"/>
                </a:lnTo>
                <a:lnTo>
                  <a:pt x="0" y="24869"/>
                </a:lnTo>
                <a:lnTo>
                  <a:pt x="822" y="27820"/>
                </a:lnTo>
                <a:lnTo>
                  <a:pt x="2466" y="30709"/>
                </a:lnTo>
                <a:lnTo>
                  <a:pt x="4110" y="33598"/>
                </a:lnTo>
                <a:lnTo>
                  <a:pt x="6334" y="35772"/>
                </a:lnTo>
                <a:lnTo>
                  <a:pt x="7250" y="23499"/>
                </a:lnTo>
                <a:lnTo>
                  <a:pt x="7250" y="19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6" name="object 1196"/>
          <p:cNvSpPr/>
          <p:nvPr/>
        </p:nvSpPr>
        <p:spPr>
          <a:xfrm>
            <a:off x="7843033" y="4803395"/>
            <a:ext cx="34006" cy="54226"/>
          </a:xfrm>
          <a:custGeom>
            <a:avLst/>
            <a:gdLst/>
            <a:ahLst/>
            <a:cxnLst/>
            <a:rect l="l" t="t" r="r" b="b"/>
            <a:pathLst>
              <a:path w="37407" h="61456">
                <a:moveTo>
                  <a:pt x="27292" y="35030"/>
                </a:moveTo>
                <a:lnTo>
                  <a:pt x="28438" y="37098"/>
                </a:lnTo>
                <a:lnTo>
                  <a:pt x="29585" y="39165"/>
                </a:lnTo>
                <a:lnTo>
                  <a:pt x="30157" y="41282"/>
                </a:lnTo>
                <a:lnTo>
                  <a:pt x="30157" y="45541"/>
                </a:lnTo>
                <a:lnTo>
                  <a:pt x="29616" y="47583"/>
                </a:lnTo>
                <a:lnTo>
                  <a:pt x="28532" y="49576"/>
                </a:lnTo>
                <a:lnTo>
                  <a:pt x="27448" y="51568"/>
                </a:lnTo>
                <a:lnTo>
                  <a:pt x="25903" y="53075"/>
                </a:lnTo>
                <a:lnTo>
                  <a:pt x="23898" y="54096"/>
                </a:lnTo>
                <a:lnTo>
                  <a:pt x="21892" y="55118"/>
                </a:lnTo>
                <a:lnTo>
                  <a:pt x="19768" y="55628"/>
                </a:lnTo>
                <a:lnTo>
                  <a:pt x="15309" y="55628"/>
                </a:lnTo>
                <a:lnTo>
                  <a:pt x="13198" y="55118"/>
                </a:lnTo>
                <a:lnTo>
                  <a:pt x="11192" y="54096"/>
                </a:lnTo>
                <a:lnTo>
                  <a:pt x="9186" y="53075"/>
                </a:lnTo>
                <a:lnTo>
                  <a:pt x="7642" y="51568"/>
                </a:lnTo>
                <a:lnTo>
                  <a:pt x="6558" y="49576"/>
                </a:lnTo>
                <a:lnTo>
                  <a:pt x="5474" y="47583"/>
                </a:lnTo>
                <a:lnTo>
                  <a:pt x="4932" y="45541"/>
                </a:lnTo>
                <a:lnTo>
                  <a:pt x="4017" y="57814"/>
                </a:lnTo>
                <a:lnTo>
                  <a:pt x="6820" y="59271"/>
                </a:lnTo>
                <a:lnTo>
                  <a:pt x="9622" y="60728"/>
                </a:lnTo>
                <a:lnTo>
                  <a:pt x="13191" y="61456"/>
                </a:lnTo>
                <a:lnTo>
                  <a:pt x="21886" y="61456"/>
                </a:lnTo>
                <a:lnTo>
                  <a:pt x="25468" y="60728"/>
                </a:lnTo>
                <a:lnTo>
                  <a:pt x="28270" y="59271"/>
                </a:lnTo>
                <a:lnTo>
                  <a:pt x="31073" y="57814"/>
                </a:lnTo>
                <a:lnTo>
                  <a:pt x="33297" y="55641"/>
                </a:lnTo>
                <a:lnTo>
                  <a:pt x="34941" y="52752"/>
                </a:lnTo>
                <a:lnTo>
                  <a:pt x="36585" y="49862"/>
                </a:lnTo>
                <a:lnTo>
                  <a:pt x="37407" y="46911"/>
                </a:lnTo>
                <a:lnTo>
                  <a:pt x="37407" y="40684"/>
                </a:lnTo>
                <a:lnTo>
                  <a:pt x="36473" y="37608"/>
                </a:lnTo>
                <a:lnTo>
                  <a:pt x="34604" y="34669"/>
                </a:lnTo>
                <a:lnTo>
                  <a:pt x="32736" y="31730"/>
                </a:lnTo>
                <a:lnTo>
                  <a:pt x="29908" y="29414"/>
                </a:lnTo>
                <a:lnTo>
                  <a:pt x="26121" y="27720"/>
                </a:lnTo>
                <a:lnTo>
                  <a:pt x="29111" y="26251"/>
                </a:lnTo>
                <a:lnTo>
                  <a:pt x="31353" y="24445"/>
                </a:lnTo>
                <a:lnTo>
                  <a:pt x="32848" y="22303"/>
                </a:lnTo>
                <a:lnTo>
                  <a:pt x="34343" y="20161"/>
                </a:lnTo>
                <a:lnTo>
                  <a:pt x="35090" y="17696"/>
                </a:lnTo>
                <a:lnTo>
                  <a:pt x="35090" y="12191"/>
                </a:lnTo>
                <a:lnTo>
                  <a:pt x="34349" y="9645"/>
                </a:lnTo>
                <a:lnTo>
                  <a:pt x="32867" y="7266"/>
                </a:lnTo>
                <a:lnTo>
                  <a:pt x="31385" y="4887"/>
                </a:lnTo>
                <a:lnTo>
                  <a:pt x="29229" y="3082"/>
                </a:lnTo>
                <a:lnTo>
                  <a:pt x="26402" y="1849"/>
                </a:lnTo>
                <a:lnTo>
                  <a:pt x="23574" y="616"/>
                </a:lnTo>
                <a:lnTo>
                  <a:pt x="20616" y="0"/>
                </a:lnTo>
                <a:lnTo>
                  <a:pt x="14462" y="0"/>
                </a:lnTo>
                <a:lnTo>
                  <a:pt x="11516" y="610"/>
                </a:lnTo>
                <a:lnTo>
                  <a:pt x="8688" y="1830"/>
                </a:lnTo>
                <a:lnTo>
                  <a:pt x="5860" y="3051"/>
                </a:lnTo>
                <a:lnTo>
                  <a:pt x="3705" y="4856"/>
                </a:lnTo>
                <a:lnTo>
                  <a:pt x="2223" y="7247"/>
                </a:lnTo>
                <a:lnTo>
                  <a:pt x="741" y="9638"/>
                </a:lnTo>
                <a:lnTo>
                  <a:pt x="0" y="12191"/>
                </a:lnTo>
                <a:lnTo>
                  <a:pt x="0" y="17696"/>
                </a:lnTo>
                <a:lnTo>
                  <a:pt x="747" y="20161"/>
                </a:lnTo>
                <a:lnTo>
                  <a:pt x="2242" y="22303"/>
                </a:lnTo>
                <a:lnTo>
                  <a:pt x="3736" y="24445"/>
                </a:lnTo>
                <a:lnTo>
                  <a:pt x="5966" y="26251"/>
                </a:lnTo>
                <a:lnTo>
                  <a:pt x="8931" y="27720"/>
                </a:lnTo>
                <a:lnTo>
                  <a:pt x="10146" y="22042"/>
                </a:lnTo>
                <a:lnTo>
                  <a:pt x="8215" y="20124"/>
                </a:lnTo>
                <a:lnTo>
                  <a:pt x="7249" y="17870"/>
                </a:lnTo>
                <a:lnTo>
                  <a:pt x="7249" y="12440"/>
                </a:lnTo>
                <a:lnTo>
                  <a:pt x="8289" y="10149"/>
                </a:lnTo>
                <a:lnTo>
                  <a:pt x="10370" y="8405"/>
                </a:lnTo>
                <a:lnTo>
                  <a:pt x="12450" y="6662"/>
                </a:lnTo>
                <a:lnTo>
                  <a:pt x="14835" y="5790"/>
                </a:lnTo>
                <a:lnTo>
                  <a:pt x="20242" y="5790"/>
                </a:lnTo>
                <a:lnTo>
                  <a:pt x="22640" y="6662"/>
                </a:lnTo>
                <a:lnTo>
                  <a:pt x="24720" y="8405"/>
                </a:lnTo>
                <a:lnTo>
                  <a:pt x="26800" y="10149"/>
                </a:lnTo>
                <a:lnTo>
                  <a:pt x="27841" y="12440"/>
                </a:lnTo>
                <a:lnTo>
                  <a:pt x="27841" y="17870"/>
                </a:lnTo>
                <a:lnTo>
                  <a:pt x="26869" y="20124"/>
                </a:lnTo>
                <a:lnTo>
                  <a:pt x="24926" y="22042"/>
                </a:lnTo>
                <a:lnTo>
                  <a:pt x="22982" y="23960"/>
                </a:lnTo>
                <a:lnTo>
                  <a:pt x="20516" y="24918"/>
                </a:lnTo>
                <a:lnTo>
                  <a:pt x="17526" y="24918"/>
                </a:lnTo>
                <a:lnTo>
                  <a:pt x="15334" y="30709"/>
                </a:lnTo>
                <a:lnTo>
                  <a:pt x="19719" y="30709"/>
                </a:lnTo>
                <a:lnTo>
                  <a:pt x="21799" y="31257"/>
                </a:lnTo>
                <a:lnTo>
                  <a:pt x="23767" y="32353"/>
                </a:lnTo>
                <a:lnTo>
                  <a:pt x="25735" y="33449"/>
                </a:lnTo>
                <a:lnTo>
                  <a:pt x="27292" y="350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7" name="object 1197"/>
          <p:cNvSpPr/>
          <p:nvPr/>
        </p:nvSpPr>
        <p:spPr>
          <a:xfrm>
            <a:off x="5143794" y="4949238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8" name="object 1198"/>
          <p:cNvSpPr/>
          <p:nvPr/>
        </p:nvSpPr>
        <p:spPr>
          <a:xfrm>
            <a:off x="5167801" y="4902428"/>
            <a:ext cx="32682" cy="52710"/>
          </a:xfrm>
          <a:custGeom>
            <a:avLst/>
            <a:gdLst/>
            <a:ahLst/>
            <a:cxnLst/>
            <a:rect l="l" t="t" r="r" b="b"/>
            <a:pathLst>
              <a:path w="35950" h="59738">
                <a:moveTo>
                  <a:pt x="27729" y="47378"/>
                </a:moveTo>
                <a:lnTo>
                  <a:pt x="25785" y="50006"/>
                </a:lnTo>
                <a:lnTo>
                  <a:pt x="23842" y="52633"/>
                </a:lnTo>
                <a:lnTo>
                  <a:pt x="20840" y="53947"/>
                </a:lnTo>
                <a:lnTo>
                  <a:pt x="13764" y="53947"/>
                </a:lnTo>
                <a:lnTo>
                  <a:pt x="11373" y="53405"/>
                </a:lnTo>
                <a:lnTo>
                  <a:pt x="9604" y="52322"/>
                </a:lnTo>
                <a:lnTo>
                  <a:pt x="7835" y="51238"/>
                </a:lnTo>
                <a:lnTo>
                  <a:pt x="6950" y="49862"/>
                </a:lnTo>
                <a:lnTo>
                  <a:pt x="6950" y="47820"/>
                </a:lnTo>
                <a:lnTo>
                  <a:pt x="0" y="47820"/>
                </a:lnTo>
                <a:lnTo>
                  <a:pt x="0" y="51382"/>
                </a:lnTo>
                <a:lnTo>
                  <a:pt x="1538" y="54103"/>
                </a:lnTo>
                <a:lnTo>
                  <a:pt x="4615" y="56357"/>
                </a:lnTo>
                <a:lnTo>
                  <a:pt x="7692" y="58611"/>
                </a:lnTo>
                <a:lnTo>
                  <a:pt x="11784" y="59738"/>
                </a:lnTo>
                <a:lnTo>
                  <a:pt x="23319" y="59738"/>
                </a:lnTo>
                <a:lnTo>
                  <a:pt x="28102" y="57751"/>
                </a:lnTo>
                <a:lnTo>
                  <a:pt x="31241" y="53779"/>
                </a:lnTo>
                <a:lnTo>
                  <a:pt x="34380" y="49806"/>
                </a:lnTo>
                <a:lnTo>
                  <a:pt x="35950" y="45292"/>
                </a:lnTo>
                <a:lnTo>
                  <a:pt x="35950" y="36425"/>
                </a:lnTo>
                <a:lnTo>
                  <a:pt x="35090" y="33181"/>
                </a:lnTo>
                <a:lnTo>
                  <a:pt x="33371" y="30504"/>
                </a:lnTo>
                <a:lnTo>
                  <a:pt x="31652" y="27826"/>
                </a:lnTo>
                <a:lnTo>
                  <a:pt x="29149" y="25747"/>
                </a:lnTo>
                <a:lnTo>
                  <a:pt x="25860" y="24265"/>
                </a:lnTo>
                <a:lnTo>
                  <a:pt x="22571" y="22783"/>
                </a:lnTo>
                <a:lnTo>
                  <a:pt x="17925" y="22042"/>
                </a:lnTo>
                <a:lnTo>
                  <a:pt x="10164" y="22042"/>
                </a:lnTo>
                <a:lnTo>
                  <a:pt x="10164" y="6388"/>
                </a:lnTo>
                <a:lnTo>
                  <a:pt x="33633" y="6388"/>
                </a:lnTo>
                <a:lnTo>
                  <a:pt x="33633" y="0"/>
                </a:lnTo>
                <a:lnTo>
                  <a:pt x="3774" y="0"/>
                </a:lnTo>
                <a:lnTo>
                  <a:pt x="3774" y="28131"/>
                </a:lnTo>
                <a:lnTo>
                  <a:pt x="16978" y="28131"/>
                </a:lnTo>
                <a:lnTo>
                  <a:pt x="22223" y="29383"/>
                </a:lnTo>
                <a:lnTo>
                  <a:pt x="24814" y="31886"/>
                </a:lnTo>
                <a:lnTo>
                  <a:pt x="27405" y="34389"/>
                </a:lnTo>
                <a:lnTo>
                  <a:pt x="28700" y="37484"/>
                </a:lnTo>
                <a:lnTo>
                  <a:pt x="28700" y="44433"/>
                </a:lnTo>
                <a:lnTo>
                  <a:pt x="27729" y="4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9" name="object 1199"/>
          <p:cNvSpPr/>
          <p:nvPr/>
        </p:nvSpPr>
        <p:spPr>
          <a:xfrm>
            <a:off x="5218852" y="4938870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0" name="object 1200"/>
          <p:cNvSpPr/>
          <p:nvPr/>
        </p:nvSpPr>
        <p:spPr>
          <a:xfrm>
            <a:off x="5211265" y="4900912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7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7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1" name="object 1201"/>
          <p:cNvSpPr/>
          <p:nvPr/>
        </p:nvSpPr>
        <p:spPr>
          <a:xfrm>
            <a:off x="5070820" y="4932871"/>
            <a:ext cx="21097" cy="0"/>
          </a:xfrm>
          <a:custGeom>
            <a:avLst/>
            <a:gdLst/>
            <a:ahLst/>
            <a:cxnLst/>
            <a:rect l="l" t="t" r="r" b="b"/>
            <a:pathLst>
              <a:path w="23207">
                <a:moveTo>
                  <a:pt x="0" y="0"/>
                </a:moveTo>
                <a:lnTo>
                  <a:pt x="23207" y="0"/>
                </a:lnTo>
              </a:path>
            </a:pathLst>
          </a:custGeom>
          <a:ln w="70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2" name="object 1202"/>
          <p:cNvSpPr/>
          <p:nvPr/>
        </p:nvSpPr>
        <p:spPr>
          <a:xfrm>
            <a:off x="5101656" y="4902428"/>
            <a:ext cx="16986" cy="51161"/>
          </a:xfrm>
          <a:custGeom>
            <a:avLst/>
            <a:gdLst/>
            <a:ahLst/>
            <a:cxnLst/>
            <a:rect l="l" t="t" r="r" b="b"/>
            <a:pathLst>
              <a:path w="18685" h="57982">
                <a:moveTo>
                  <a:pt x="11734" y="7210"/>
                </a:moveTo>
                <a:lnTo>
                  <a:pt x="11734" y="57982"/>
                </a:lnTo>
                <a:lnTo>
                  <a:pt x="18685" y="57982"/>
                </a:lnTo>
                <a:lnTo>
                  <a:pt x="18685" y="0"/>
                </a:lnTo>
                <a:lnTo>
                  <a:pt x="11734" y="0"/>
                </a:lnTo>
                <a:lnTo>
                  <a:pt x="0" y="5417"/>
                </a:lnTo>
                <a:lnTo>
                  <a:pt x="0" y="11880"/>
                </a:lnTo>
                <a:lnTo>
                  <a:pt x="11734" y="7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3" name="object 1203"/>
          <p:cNvSpPr/>
          <p:nvPr/>
        </p:nvSpPr>
        <p:spPr>
          <a:xfrm>
            <a:off x="5620996" y="4900912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7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7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4" name="object 1204"/>
          <p:cNvSpPr/>
          <p:nvPr/>
        </p:nvSpPr>
        <p:spPr>
          <a:xfrm>
            <a:off x="5669489" y="4949238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5" name="object 1205"/>
          <p:cNvSpPr/>
          <p:nvPr/>
        </p:nvSpPr>
        <p:spPr>
          <a:xfrm>
            <a:off x="5698161" y="4938870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6" name="object 1206"/>
          <p:cNvSpPr/>
          <p:nvPr/>
        </p:nvSpPr>
        <p:spPr>
          <a:xfrm>
            <a:off x="5690574" y="4900912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7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7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7" name="object 1207"/>
          <p:cNvSpPr/>
          <p:nvPr/>
        </p:nvSpPr>
        <p:spPr>
          <a:xfrm>
            <a:off x="5739066" y="4900912"/>
            <a:ext cx="35332" cy="54226"/>
          </a:xfrm>
          <a:custGeom>
            <a:avLst/>
            <a:gdLst/>
            <a:ahLst/>
            <a:cxnLst/>
            <a:rect l="l" t="t" r="r" b="b"/>
            <a:pathLst>
              <a:path w="38865" h="61456">
                <a:moveTo>
                  <a:pt x="32805" y="57378"/>
                </a:moveTo>
                <a:lnTo>
                  <a:pt x="34972" y="55118"/>
                </a:lnTo>
                <a:lnTo>
                  <a:pt x="36529" y="52228"/>
                </a:lnTo>
                <a:lnTo>
                  <a:pt x="38086" y="49339"/>
                </a:lnTo>
                <a:lnTo>
                  <a:pt x="38865" y="46126"/>
                </a:lnTo>
                <a:lnTo>
                  <a:pt x="38865" y="37534"/>
                </a:lnTo>
                <a:lnTo>
                  <a:pt x="37364" y="33231"/>
                </a:lnTo>
                <a:lnTo>
                  <a:pt x="34362" y="29682"/>
                </a:lnTo>
                <a:lnTo>
                  <a:pt x="31360" y="26133"/>
                </a:lnTo>
                <a:lnTo>
                  <a:pt x="27367" y="24358"/>
                </a:lnTo>
                <a:lnTo>
                  <a:pt x="20466" y="24358"/>
                </a:lnTo>
                <a:lnTo>
                  <a:pt x="18685" y="24626"/>
                </a:lnTo>
                <a:lnTo>
                  <a:pt x="15396" y="25697"/>
                </a:lnTo>
                <a:lnTo>
                  <a:pt x="12108" y="27646"/>
                </a:lnTo>
                <a:lnTo>
                  <a:pt x="8794" y="30435"/>
                </a:lnTo>
                <a:lnTo>
                  <a:pt x="7100" y="32652"/>
                </a:lnTo>
                <a:lnTo>
                  <a:pt x="7062" y="26139"/>
                </a:lnTo>
                <a:lnTo>
                  <a:pt x="7729" y="21811"/>
                </a:lnTo>
                <a:lnTo>
                  <a:pt x="9062" y="17615"/>
                </a:lnTo>
                <a:lnTo>
                  <a:pt x="10395" y="13418"/>
                </a:lnTo>
                <a:lnTo>
                  <a:pt x="12220" y="10398"/>
                </a:lnTo>
                <a:lnTo>
                  <a:pt x="14537" y="8555"/>
                </a:lnTo>
                <a:lnTo>
                  <a:pt x="16854" y="6712"/>
                </a:lnTo>
                <a:lnTo>
                  <a:pt x="19544" y="5790"/>
                </a:lnTo>
                <a:lnTo>
                  <a:pt x="25225" y="5790"/>
                </a:lnTo>
                <a:lnTo>
                  <a:pt x="27187" y="6301"/>
                </a:lnTo>
                <a:lnTo>
                  <a:pt x="29803" y="8343"/>
                </a:lnTo>
                <a:lnTo>
                  <a:pt x="30457" y="11021"/>
                </a:lnTo>
                <a:lnTo>
                  <a:pt x="37407" y="11021"/>
                </a:lnTo>
                <a:lnTo>
                  <a:pt x="37407" y="7883"/>
                </a:lnTo>
                <a:lnTo>
                  <a:pt x="36156" y="5417"/>
                </a:lnTo>
                <a:lnTo>
                  <a:pt x="33652" y="3250"/>
                </a:lnTo>
                <a:lnTo>
                  <a:pt x="31148" y="1083"/>
                </a:lnTo>
                <a:lnTo>
                  <a:pt x="27430" y="0"/>
                </a:lnTo>
                <a:lnTo>
                  <a:pt x="15247" y="0"/>
                </a:lnTo>
                <a:lnTo>
                  <a:pt x="9685" y="2814"/>
                </a:lnTo>
                <a:lnTo>
                  <a:pt x="5811" y="8443"/>
                </a:lnTo>
                <a:lnTo>
                  <a:pt x="1937" y="14072"/>
                </a:lnTo>
                <a:lnTo>
                  <a:pt x="0" y="21618"/>
                </a:lnTo>
                <a:lnTo>
                  <a:pt x="0" y="37758"/>
                </a:lnTo>
                <a:lnTo>
                  <a:pt x="859" y="43362"/>
                </a:lnTo>
                <a:lnTo>
                  <a:pt x="2578" y="47895"/>
                </a:lnTo>
                <a:lnTo>
                  <a:pt x="4297" y="52428"/>
                </a:lnTo>
                <a:lnTo>
                  <a:pt x="6832" y="55821"/>
                </a:lnTo>
                <a:lnTo>
                  <a:pt x="10183" y="58075"/>
                </a:lnTo>
                <a:lnTo>
                  <a:pt x="13534" y="60329"/>
                </a:lnTo>
                <a:lnTo>
                  <a:pt x="13067" y="52982"/>
                </a:lnTo>
                <a:lnTo>
                  <a:pt x="11615" y="51425"/>
                </a:lnTo>
                <a:lnTo>
                  <a:pt x="10557" y="49370"/>
                </a:lnTo>
                <a:lnTo>
                  <a:pt x="9498" y="47316"/>
                </a:lnTo>
                <a:lnTo>
                  <a:pt x="8968" y="45143"/>
                </a:lnTo>
                <a:lnTo>
                  <a:pt x="8968" y="39389"/>
                </a:lnTo>
                <a:lnTo>
                  <a:pt x="10040" y="36407"/>
                </a:lnTo>
                <a:lnTo>
                  <a:pt x="12182" y="33904"/>
                </a:lnTo>
                <a:lnTo>
                  <a:pt x="14325" y="31400"/>
                </a:lnTo>
                <a:lnTo>
                  <a:pt x="17103" y="30149"/>
                </a:lnTo>
                <a:lnTo>
                  <a:pt x="23605" y="30149"/>
                </a:lnTo>
                <a:lnTo>
                  <a:pt x="26227" y="31245"/>
                </a:lnTo>
                <a:lnTo>
                  <a:pt x="28382" y="33436"/>
                </a:lnTo>
                <a:lnTo>
                  <a:pt x="30537" y="35628"/>
                </a:lnTo>
                <a:lnTo>
                  <a:pt x="31615" y="38605"/>
                </a:lnTo>
                <a:lnTo>
                  <a:pt x="31615" y="46151"/>
                </a:lnTo>
                <a:lnTo>
                  <a:pt x="30594" y="49308"/>
                </a:lnTo>
                <a:lnTo>
                  <a:pt x="28551" y="51836"/>
                </a:lnTo>
                <a:lnTo>
                  <a:pt x="26508" y="54364"/>
                </a:lnTo>
                <a:lnTo>
                  <a:pt x="23967" y="55628"/>
                </a:lnTo>
                <a:lnTo>
                  <a:pt x="24216" y="61456"/>
                </a:lnTo>
                <a:lnTo>
                  <a:pt x="27249" y="60641"/>
                </a:lnTo>
                <a:lnTo>
                  <a:pt x="30027" y="59009"/>
                </a:lnTo>
                <a:lnTo>
                  <a:pt x="32805" y="5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8" name="object 1208"/>
          <p:cNvSpPr/>
          <p:nvPr/>
        </p:nvSpPr>
        <p:spPr>
          <a:xfrm>
            <a:off x="5750944" y="4947661"/>
            <a:ext cx="10135" cy="7477"/>
          </a:xfrm>
          <a:custGeom>
            <a:avLst/>
            <a:gdLst/>
            <a:ahLst/>
            <a:cxnLst/>
            <a:rect l="l" t="t" r="r" b="b"/>
            <a:pathLst>
              <a:path w="11148" h="8474">
                <a:moveTo>
                  <a:pt x="3687" y="2117"/>
                </a:moveTo>
                <a:lnTo>
                  <a:pt x="1843" y="1058"/>
                </a:lnTo>
                <a:lnTo>
                  <a:pt x="0" y="0"/>
                </a:lnTo>
                <a:lnTo>
                  <a:pt x="467" y="7347"/>
                </a:lnTo>
                <a:lnTo>
                  <a:pt x="4048" y="8474"/>
                </a:lnTo>
                <a:lnTo>
                  <a:pt x="11148" y="8474"/>
                </a:lnTo>
                <a:lnTo>
                  <a:pt x="10899" y="2646"/>
                </a:lnTo>
                <a:lnTo>
                  <a:pt x="5692" y="2646"/>
                </a:lnTo>
                <a:lnTo>
                  <a:pt x="3687" y="21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9" name="object 1209"/>
          <p:cNvSpPr/>
          <p:nvPr/>
        </p:nvSpPr>
        <p:spPr>
          <a:xfrm>
            <a:off x="5785450" y="4900912"/>
            <a:ext cx="35332" cy="54226"/>
          </a:xfrm>
          <a:custGeom>
            <a:avLst/>
            <a:gdLst/>
            <a:ahLst/>
            <a:cxnLst/>
            <a:rect l="l" t="t" r="r" b="b"/>
            <a:pathLst>
              <a:path w="38865" h="61456">
                <a:moveTo>
                  <a:pt x="32805" y="57378"/>
                </a:moveTo>
                <a:lnTo>
                  <a:pt x="34972" y="55118"/>
                </a:lnTo>
                <a:lnTo>
                  <a:pt x="36529" y="52228"/>
                </a:lnTo>
                <a:lnTo>
                  <a:pt x="38086" y="49339"/>
                </a:lnTo>
                <a:lnTo>
                  <a:pt x="38865" y="46126"/>
                </a:lnTo>
                <a:lnTo>
                  <a:pt x="38865" y="37534"/>
                </a:lnTo>
                <a:lnTo>
                  <a:pt x="37364" y="33231"/>
                </a:lnTo>
                <a:lnTo>
                  <a:pt x="34362" y="29682"/>
                </a:lnTo>
                <a:lnTo>
                  <a:pt x="31360" y="26133"/>
                </a:lnTo>
                <a:lnTo>
                  <a:pt x="27367" y="24358"/>
                </a:lnTo>
                <a:lnTo>
                  <a:pt x="20466" y="24358"/>
                </a:lnTo>
                <a:lnTo>
                  <a:pt x="18685" y="24626"/>
                </a:lnTo>
                <a:lnTo>
                  <a:pt x="15396" y="25697"/>
                </a:lnTo>
                <a:lnTo>
                  <a:pt x="12108" y="27646"/>
                </a:lnTo>
                <a:lnTo>
                  <a:pt x="8794" y="30435"/>
                </a:lnTo>
                <a:lnTo>
                  <a:pt x="7100" y="32652"/>
                </a:lnTo>
                <a:lnTo>
                  <a:pt x="7062" y="26139"/>
                </a:lnTo>
                <a:lnTo>
                  <a:pt x="7729" y="21811"/>
                </a:lnTo>
                <a:lnTo>
                  <a:pt x="9062" y="17615"/>
                </a:lnTo>
                <a:lnTo>
                  <a:pt x="10395" y="13418"/>
                </a:lnTo>
                <a:lnTo>
                  <a:pt x="12220" y="10398"/>
                </a:lnTo>
                <a:lnTo>
                  <a:pt x="14537" y="8555"/>
                </a:lnTo>
                <a:lnTo>
                  <a:pt x="16854" y="6712"/>
                </a:lnTo>
                <a:lnTo>
                  <a:pt x="19544" y="5790"/>
                </a:lnTo>
                <a:lnTo>
                  <a:pt x="25225" y="5790"/>
                </a:lnTo>
                <a:lnTo>
                  <a:pt x="27187" y="6301"/>
                </a:lnTo>
                <a:lnTo>
                  <a:pt x="29803" y="8343"/>
                </a:lnTo>
                <a:lnTo>
                  <a:pt x="30457" y="11021"/>
                </a:lnTo>
                <a:lnTo>
                  <a:pt x="37407" y="11021"/>
                </a:lnTo>
                <a:lnTo>
                  <a:pt x="37407" y="7883"/>
                </a:lnTo>
                <a:lnTo>
                  <a:pt x="36156" y="5417"/>
                </a:lnTo>
                <a:lnTo>
                  <a:pt x="33652" y="3250"/>
                </a:lnTo>
                <a:lnTo>
                  <a:pt x="31148" y="1083"/>
                </a:lnTo>
                <a:lnTo>
                  <a:pt x="27430" y="0"/>
                </a:lnTo>
                <a:lnTo>
                  <a:pt x="15247" y="0"/>
                </a:lnTo>
                <a:lnTo>
                  <a:pt x="9685" y="2814"/>
                </a:lnTo>
                <a:lnTo>
                  <a:pt x="5811" y="8443"/>
                </a:lnTo>
                <a:lnTo>
                  <a:pt x="1937" y="14072"/>
                </a:lnTo>
                <a:lnTo>
                  <a:pt x="0" y="21618"/>
                </a:lnTo>
                <a:lnTo>
                  <a:pt x="0" y="37758"/>
                </a:lnTo>
                <a:lnTo>
                  <a:pt x="859" y="43362"/>
                </a:lnTo>
                <a:lnTo>
                  <a:pt x="2578" y="47895"/>
                </a:lnTo>
                <a:lnTo>
                  <a:pt x="4297" y="52428"/>
                </a:lnTo>
                <a:lnTo>
                  <a:pt x="6832" y="55821"/>
                </a:lnTo>
                <a:lnTo>
                  <a:pt x="10183" y="58075"/>
                </a:lnTo>
                <a:lnTo>
                  <a:pt x="13534" y="60329"/>
                </a:lnTo>
                <a:lnTo>
                  <a:pt x="13067" y="52982"/>
                </a:lnTo>
                <a:lnTo>
                  <a:pt x="11615" y="51425"/>
                </a:lnTo>
                <a:lnTo>
                  <a:pt x="10557" y="49370"/>
                </a:lnTo>
                <a:lnTo>
                  <a:pt x="9498" y="47316"/>
                </a:lnTo>
                <a:lnTo>
                  <a:pt x="8968" y="45143"/>
                </a:lnTo>
                <a:lnTo>
                  <a:pt x="8968" y="39389"/>
                </a:lnTo>
                <a:lnTo>
                  <a:pt x="10040" y="36407"/>
                </a:lnTo>
                <a:lnTo>
                  <a:pt x="12182" y="33904"/>
                </a:lnTo>
                <a:lnTo>
                  <a:pt x="14325" y="31400"/>
                </a:lnTo>
                <a:lnTo>
                  <a:pt x="17103" y="30149"/>
                </a:lnTo>
                <a:lnTo>
                  <a:pt x="23605" y="30149"/>
                </a:lnTo>
                <a:lnTo>
                  <a:pt x="26227" y="31245"/>
                </a:lnTo>
                <a:lnTo>
                  <a:pt x="28382" y="33436"/>
                </a:lnTo>
                <a:lnTo>
                  <a:pt x="30537" y="35628"/>
                </a:lnTo>
                <a:lnTo>
                  <a:pt x="31615" y="38605"/>
                </a:lnTo>
                <a:lnTo>
                  <a:pt x="31615" y="46151"/>
                </a:lnTo>
                <a:lnTo>
                  <a:pt x="30594" y="49308"/>
                </a:lnTo>
                <a:lnTo>
                  <a:pt x="28551" y="51836"/>
                </a:lnTo>
                <a:lnTo>
                  <a:pt x="26508" y="54364"/>
                </a:lnTo>
                <a:lnTo>
                  <a:pt x="23967" y="55628"/>
                </a:lnTo>
                <a:lnTo>
                  <a:pt x="24216" y="61456"/>
                </a:lnTo>
                <a:lnTo>
                  <a:pt x="27249" y="60641"/>
                </a:lnTo>
                <a:lnTo>
                  <a:pt x="30027" y="59009"/>
                </a:lnTo>
                <a:lnTo>
                  <a:pt x="32805" y="5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0" name="object 1210"/>
          <p:cNvSpPr/>
          <p:nvPr/>
        </p:nvSpPr>
        <p:spPr>
          <a:xfrm>
            <a:off x="5797329" y="4947661"/>
            <a:ext cx="10135" cy="7477"/>
          </a:xfrm>
          <a:custGeom>
            <a:avLst/>
            <a:gdLst/>
            <a:ahLst/>
            <a:cxnLst/>
            <a:rect l="l" t="t" r="r" b="b"/>
            <a:pathLst>
              <a:path w="11148" h="8474">
                <a:moveTo>
                  <a:pt x="3687" y="2117"/>
                </a:moveTo>
                <a:lnTo>
                  <a:pt x="1843" y="1058"/>
                </a:lnTo>
                <a:lnTo>
                  <a:pt x="0" y="0"/>
                </a:lnTo>
                <a:lnTo>
                  <a:pt x="467" y="7347"/>
                </a:lnTo>
                <a:lnTo>
                  <a:pt x="4048" y="8474"/>
                </a:lnTo>
                <a:lnTo>
                  <a:pt x="11148" y="8474"/>
                </a:lnTo>
                <a:lnTo>
                  <a:pt x="10899" y="2646"/>
                </a:lnTo>
                <a:lnTo>
                  <a:pt x="5692" y="2646"/>
                </a:lnTo>
                <a:lnTo>
                  <a:pt x="3687" y="21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1" name="object 1211"/>
          <p:cNvSpPr/>
          <p:nvPr/>
        </p:nvSpPr>
        <p:spPr>
          <a:xfrm>
            <a:off x="5830918" y="4920361"/>
            <a:ext cx="18039" cy="31564"/>
          </a:xfrm>
          <a:custGeom>
            <a:avLst/>
            <a:gdLst/>
            <a:ahLst/>
            <a:cxnLst/>
            <a:rect l="l" t="t" r="r" b="b"/>
            <a:pathLst>
              <a:path w="19843" h="35772">
                <a:moveTo>
                  <a:pt x="7249" y="19240"/>
                </a:moveTo>
                <a:lnTo>
                  <a:pt x="7822" y="17123"/>
                </a:lnTo>
                <a:lnTo>
                  <a:pt x="8968" y="15056"/>
                </a:lnTo>
                <a:lnTo>
                  <a:pt x="10115" y="12988"/>
                </a:lnTo>
                <a:lnTo>
                  <a:pt x="11665" y="11407"/>
                </a:lnTo>
                <a:lnTo>
                  <a:pt x="13621" y="10311"/>
                </a:lnTo>
                <a:lnTo>
                  <a:pt x="15577" y="9215"/>
                </a:lnTo>
                <a:lnTo>
                  <a:pt x="17651" y="8667"/>
                </a:lnTo>
                <a:lnTo>
                  <a:pt x="19843" y="2876"/>
                </a:lnTo>
                <a:lnTo>
                  <a:pt x="16854" y="2876"/>
                </a:lnTo>
                <a:lnTo>
                  <a:pt x="14393" y="1917"/>
                </a:lnTo>
                <a:lnTo>
                  <a:pt x="12463" y="0"/>
                </a:lnTo>
                <a:lnTo>
                  <a:pt x="11248" y="5678"/>
                </a:lnTo>
                <a:lnTo>
                  <a:pt x="7461" y="7372"/>
                </a:lnTo>
                <a:lnTo>
                  <a:pt x="4640" y="9688"/>
                </a:lnTo>
                <a:lnTo>
                  <a:pt x="2784" y="12627"/>
                </a:lnTo>
                <a:lnTo>
                  <a:pt x="928" y="15566"/>
                </a:lnTo>
                <a:lnTo>
                  <a:pt x="0" y="18642"/>
                </a:lnTo>
                <a:lnTo>
                  <a:pt x="0" y="24869"/>
                </a:lnTo>
                <a:lnTo>
                  <a:pt x="822" y="27820"/>
                </a:lnTo>
                <a:lnTo>
                  <a:pt x="2466" y="30709"/>
                </a:lnTo>
                <a:lnTo>
                  <a:pt x="4110" y="33598"/>
                </a:lnTo>
                <a:lnTo>
                  <a:pt x="6334" y="35772"/>
                </a:lnTo>
                <a:lnTo>
                  <a:pt x="7249" y="23499"/>
                </a:lnTo>
                <a:lnTo>
                  <a:pt x="7249" y="19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2" name="object 1212"/>
          <p:cNvSpPr/>
          <p:nvPr/>
        </p:nvSpPr>
        <p:spPr>
          <a:xfrm>
            <a:off x="5833024" y="4900912"/>
            <a:ext cx="34006" cy="54226"/>
          </a:xfrm>
          <a:custGeom>
            <a:avLst/>
            <a:gdLst/>
            <a:ahLst/>
            <a:cxnLst/>
            <a:rect l="l" t="t" r="r" b="b"/>
            <a:pathLst>
              <a:path w="37407" h="61456">
                <a:moveTo>
                  <a:pt x="27292" y="35030"/>
                </a:moveTo>
                <a:lnTo>
                  <a:pt x="28438" y="37098"/>
                </a:lnTo>
                <a:lnTo>
                  <a:pt x="29585" y="39165"/>
                </a:lnTo>
                <a:lnTo>
                  <a:pt x="30157" y="41282"/>
                </a:lnTo>
                <a:lnTo>
                  <a:pt x="30157" y="45541"/>
                </a:lnTo>
                <a:lnTo>
                  <a:pt x="29616" y="47583"/>
                </a:lnTo>
                <a:lnTo>
                  <a:pt x="28532" y="49576"/>
                </a:lnTo>
                <a:lnTo>
                  <a:pt x="27448" y="51568"/>
                </a:lnTo>
                <a:lnTo>
                  <a:pt x="25904" y="53075"/>
                </a:lnTo>
                <a:lnTo>
                  <a:pt x="23898" y="54096"/>
                </a:lnTo>
                <a:lnTo>
                  <a:pt x="21892" y="55118"/>
                </a:lnTo>
                <a:lnTo>
                  <a:pt x="19768" y="55628"/>
                </a:lnTo>
                <a:lnTo>
                  <a:pt x="15309" y="55628"/>
                </a:lnTo>
                <a:lnTo>
                  <a:pt x="13198" y="55118"/>
                </a:lnTo>
                <a:lnTo>
                  <a:pt x="11192" y="54096"/>
                </a:lnTo>
                <a:lnTo>
                  <a:pt x="9186" y="53075"/>
                </a:lnTo>
                <a:lnTo>
                  <a:pt x="7642" y="51568"/>
                </a:lnTo>
                <a:lnTo>
                  <a:pt x="6558" y="49576"/>
                </a:lnTo>
                <a:lnTo>
                  <a:pt x="5474" y="47583"/>
                </a:lnTo>
                <a:lnTo>
                  <a:pt x="4932" y="45541"/>
                </a:lnTo>
                <a:lnTo>
                  <a:pt x="4017" y="57814"/>
                </a:lnTo>
                <a:lnTo>
                  <a:pt x="6820" y="59271"/>
                </a:lnTo>
                <a:lnTo>
                  <a:pt x="9622" y="60728"/>
                </a:lnTo>
                <a:lnTo>
                  <a:pt x="13191" y="61456"/>
                </a:lnTo>
                <a:lnTo>
                  <a:pt x="21886" y="61456"/>
                </a:lnTo>
                <a:lnTo>
                  <a:pt x="25468" y="60728"/>
                </a:lnTo>
                <a:lnTo>
                  <a:pt x="28270" y="59271"/>
                </a:lnTo>
                <a:lnTo>
                  <a:pt x="31073" y="57814"/>
                </a:lnTo>
                <a:lnTo>
                  <a:pt x="33297" y="55641"/>
                </a:lnTo>
                <a:lnTo>
                  <a:pt x="34941" y="52752"/>
                </a:lnTo>
                <a:lnTo>
                  <a:pt x="36585" y="49862"/>
                </a:lnTo>
                <a:lnTo>
                  <a:pt x="37407" y="46911"/>
                </a:lnTo>
                <a:lnTo>
                  <a:pt x="37407" y="40684"/>
                </a:lnTo>
                <a:lnTo>
                  <a:pt x="36473" y="37608"/>
                </a:lnTo>
                <a:lnTo>
                  <a:pt x="34605" y="34669"/>
                </a:lnTo>
                <a:lnTo>
                  <a:pt x="32736" y="31730"/>
                </a:lnTo>
                <a:lnTo>
                  <a:pt x="29908" y="29414"/>
                </a:lnTo>
                <a:lnTo>
                  <a:pt x="26121" y="27720"/>
                </a:lnTo>
                <a:lnTo>
                  <a:pt x="29111" y="26251"/>
                </a:lnTo>
                <a:lnTo>
                  <a:pt x="31353" y="24445"/>
                </a:lnTo>
                <a:lnTo>
                  <a:pt x="32848" y="22303"/>
                </a:lnTo>
                <a:lnTo>
                  <a:pt x="34343" y="20161"/>
                </a:lnTo>
                <a:lnTo>
                  <a:pt x="35090" y="17696"/>
                </a:lnTo>
                <a:lnTo>
                  <a:pt x="35090" y="12191"/>
                </a:lnTo>
                <a:lnTo>
                  <a:pt x="34349" y="9645"/>
                </a:lnTo>
                <a:lnTo>
                  <a:pt x="32867" y="7266"/>
                </a:lnTo>
                <a:lnTo>
                  <a:pt x="31385" y="4887"/>
                </a:lnTo>
                <a:lnTo>
                  <a:pt x="29229" y="3082"/>
                </a:lnTo>
                <a:lnTo>
                  <a:pt x="26402" y="1849"/>
                </a:lnTo>
                <a:lnTo>
                  <a:pt x="23574" y="616"/>
                </a:lnTo>
                <a:lnTo>
                  <a:pt x="20615" y="0"/>
                </a:lnTo>
                <a:lnTo>
                  <a:pt x="14462" y="0"/>
                </a:lnTo>
                <a:lnTo>
                  <a:pt x="11516" y="610"/>
                </a:lnTo>
                <a:lnTo>
                  <a:pt x="8688" y="1830"/>
                </a:lnTo>
                <a:lnTo>
                  <a:pt x="5860" y="3051"/>
                </a:lnTo>
                <a:lnTo>
                  <a:pt x="3705" y="4856"/>
                </a:lnTo>
                <a:lnTo>
                  <a:pt x="2223" y="7247"/>
                </a:lnTo>
                <a:lnTo>
                  <a:pt x="741" y="9638"/>
                </a:lnTo>
                <a:lnTo>
                  <a:pt x="0" y="12191"/>
                </a:lnTo>
                <a:lnTo>
                  <a:pt x="0" y="17696"/>
                </a:lnTo>
                <a:lnTo>
                  <a:pt x="747" y="20161"/>
                </a:lnTo>
                <a:lnTo>
                  <a:pt x="2242" y="22303"/>
                </a:lnTo>
                <a:lnTo>
                  <a:pt x="3737" y="24445"/>
                </a:lnTo>
                <a:lnTo>
                  <a:pt x="5966" y="26251"/>
                </a:lnTo>
                <a:lnTo>
                  <a:pt x="8931" y="27720"/>
                </a:lnTo>
                <a:lnTo>
                  <a:pt x="10146" y="22042"/>
                </a:lnTo>
                <a:lnTo>
                  <a:pt x="8215" y="20124"/>
                </a:lnTo>
                <a:lnTo>
                  <a:pt x="7249" y="17870"/>
                </a:lnTo>
                <a:lnTo>
                  <a:pt x="7249" y="12440"/>
                </a:lnTo>
                <a:lnTo>
                  <a:pt x="8290" y="10149"/>
                </a:lnTo>
                <a:lnTo>
                  <a:pt x="10370" y="8405"/>
                </a:lnTo>
                <a:lnTo>
                  <a:pt x="12450" y="6662"/>
                </a:lnTo>
                <a:lnTo>
                  <a:pt x="14836" y="5790"/>
                </a:lnTo>
                <a:lnTo>
                  <a:pt x="20242" y="5790"/>
                </a:lnTo>
                <a:lnTo>
                  <a:pt x="22640" y="6662"/>
                </a:lnTo>
                <a:lnTo>
                  <a:pt x="24720" y="8405"/>
                </a:lnTo>
                <a:lnTo>
                  <a:pt x="26800" y="10149"/>
                </a:lnTo>
                <a:lnTo>
                  <a:pt x="27840" y="12440"/>
                </a:lnTo>
                <a:lnTo>
                  <a:pt x="27840" y="17870"/>
                </a:lnTo>
                <a:lnTo>
                  <a:pt x="26869" y="20124"/>
                </a:lnTo>
                <a:lnTo>
                  <a:pt x="24926" y="22042"/>
                </a:lnTo>
                <a:lnTo>
                  <a:pt x="22982" y="23960"/>
                </a:lnTo>
                <a:lnTo>
                  <a:pt x="20516" y="24918"/>
                </a:lnTo>
                <a:lnTo>
                  <a:pt x="17526" y="24918"/>
                </a:lnTo>
                <a:lnTo>
                  <a:pt x="15334" y="30709"/>
                </a:lnTo>
                <a:lnTo>
                  <a:pt x="19719" y="30709"/>
                </a:lnTo>
                <a:lnTo>
                  <a:pt x="21799" y="31257"/>
                </a:lnTo>
                <a:lnTo>
                  <a:pt x="23767" y="32353"/>
                </a:lnTo>
                <a:lnTo>
                  <a:pt x="25735" y="33449"/>
                </a:lnTo>
                <a:lnTo>
                  <a:pt x="27292" y="350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3" name="object 1213"/>
          <p:cNvSpPr/>
          <p:nvPr/>
        </p:nvSpPr>
        <p:spPr>
          <a:xfrm>
            <a:off x="5628584" y="4938870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4" name="object 1214"/>
          <p:cNvSpPr/>
          <p:nvPr/>
        </p:nvSpPr>
        <p:spPr>
          <a:xfrm>
            <a:off x="6100306" y="4900912"/>
            <a:ext cx="154453" cy="54226"/>
          </a:xfrm>
          <a:custGeom>
            <a:avLst/>
            <a:gdLst/>
            <a:ahLst/>
            <a:cxnLst/>
            <a:rect l="l" t="t" r="r" b="b"/>
            <a:pathLst>
              <a:path w="169898" h="61456">
                <a:moveTo>
                  <a:pt x="53340" y="49837"/>
                </a:moveTo>
                <a:lnTo>
                  <a:pt x="53340" y="59700"/>
                </a:lnTo>
                <a:lnTo>
                  <a:pt x="63206" y="59700"/>
                </a:lnTo>
                <a:lnTo>
                  <a:pt x="63206" y="49837"/>
                </a:lnTo>
                <a:lnTo>
                  <a:pt x="53340" y="49837"/>
                </a:lnTo>
                <a:close/>
              </a:path>
              <a:path w="169898" h="61456">
                <a:moveTo>
                  <a:pt x="107477" y="49097"/>
                </a:moveTo>
                <a:lnTo>
                  <a:pt x="105534" y="51724"/>
                </a:lnTo>
                <a:lnTo>
                  <a:pt x="103591" y="54352"/>
                </a:lnTo>
                <a:lnTo>
                  <a:pt x="100589" y="55666"/>
                </a:lnTo>
                <a:lnTo>
                  <a:pt x="93513" y="55666"/>
                </a:lnTo>
                <a:lnTo>
                  <a:pt x="91121" y="55124"/>
                </a:lnTo>
                <a:lnTo>
                  <a:pt x="89353" y="54040"/>
                </a:lnTo>
                <a:lnTo>
                  <a:pt x="87584" y="52957"/>
                </a:lnTo>
                <a:lnTo>
                  <a:pt x="86699" y="51581"/>
                </a:lnTo>
                <a:lnTo>
                  <a:pt x="86699" y="49539"/>
                </a:lnTo>
                <a:lnTo>
                  <a:pt x="79748" y="49539"/>
                </a:lnTo>
                <a:lnTo>
                  <a:pt x="79748" y="53100"/>
                </a:lnTo>
                <a:lnTo>
                  <a:pt x="81287" y="55821"/>
                </a:lnTo>
                <a:lnTo>
                  <a:pt x="84364" y="58075"/>
                </a:lnTo>
                <a:lnTo>
                  <a:pt x="87440" y="60329"/>
                </a:lnTo>
                <a:lnTo>
                  <a:pt x="91533" y="61456"/>
                </a:lnTo>
                <a:lnTo>
                  <a:pt x="103068" y="61456"/>
                </a:lnTo>
                <a:lnTo>
                  <a:pt x="107851" y="59470"/>
                </a:lnTo>
                <a:lnTo>
                  <a:pt x="110990" y="55498"/>
                </a:lnTo>
                <a:lnTo>
                  <a:pt x="114129" y="51525"/>
                </a:lnTo>
                <a:lnTo>
                  <a:pt x="115699" y="47011"/>
                </a:lnTo>
                <a:lnTo>
                  <a:pt x="115699" y="38144"/>
                </a:lnTo>
                <a:lnTo>
                  <a:pt x="114839" y="34900"/>
                </a:lnTo>
                <a:lnTo>
                  <a:pt x="113120" y="32222"/>
                </a:lnTo>
                <a:lnTo>
                  <a:pt x="111401" y="29545"/>
                </a:lnTo>
                <a:lnTo>
                  <a:pt x="108897" y="27465"/>
                </a:lnTo>
                <a:lnTo>
                  <a:pt x="105609" y="25983"/>
                </a:lnTo>
                <a:lnTo>
                  <a:pt x="102320" y="24501"/>
                </a:lnTo>
                <a:lnTo>
                  <a:pt x="97674" y="23760"/>
                </a:lnTo>
                <a:lnTo>
                  <a:pt x="89913" y="23760"/>
                </a:lnTo>
                <a:lnTo>
                  <a:pt x="89913" y="8107"/>
                </a:lnTo>
                <a:lnTo>
                  <a:pt x="113382" y="8107"/>
                </a:lnTo>
                <a:lnTo>
                  <a:pt x="113382" y="1718"/>
                </a:lnTo>
                <a:lnTo>
                  <a:pt x="83523" y="1718"/>
                </a:lnTo>
                <a:lnTo>
                  <a:pt x="83523" y="29850"/>
                </a:lnTo>
                <a:lnTo>
                  <a:pt x="96727" y="29850"/>
                </a:lnTo>
                <a:lnTo>
                  <a:pt x="101971" y="31102"/>
                </a:lnTo>
                <a:lnTo>
                  <a:pt x="104562" y="33605"/>
                </a:lnTo>
                <a:lnTo>
                  <a:pt x="107153" y="36108"/>
                </a:lnTo>
                <a:lnTo>
                  <a:pt x="108449" y="39202"/>
                </a:lnTo>
                <a:lnTo>
                  <a:pt x="108449" y="46151"/>
                </a:lnTo>
                <a:lnTo>
                  <a:pt x="107477" y="49097"/>
                </a:lnTo>
                <a:close/>
              </a:path>
              <a:path w="169898" h="61456">
                <a:moveTo>
                  <a:pt x="138096" y="48063"/>
                </a:moveTo>
                <a:lnTo>
                  <a:pt x="135904" y="43019"/>
                </a:lnTo>
                <a:lnTo>
                  <a:pt x="137305" y="58698"/>
                </a:lnTo>
                <a:lnTo>
                  <a:pt x="142406" y="61456"/>
                </a:lnTo>
                <a:lnTo>
                  <a:pt x="140289" y="53107"/>
                </a:lnTo>
                <a:lnTo>
                  <a:pt x="138096" y="48063"/>
                </a:lnTo>
                <a:close/>
              </a:path>
              <a:path w="169898" h="61456">
                <a:moveTo>
                  <a:pt x="127558" y="30709"/>
                </a:moveTo>
                <a:lnTo>
                  <a:pt x="127558" y="40174"/>
                </a:lnTo>
                <a:lnTo>
                  <a:pt x="129507" y="47664"/>
                </a:lnTo>
                <a:lnTo>
                  <a:pt x="133406" y="53181"/>
                </a:lnTo>
                <a:lnTo>
                  <a:pt x="137305" y="58698"/>
                </a:lnTo>
                <a:lnTo>
                  <a:pt x="135904" y="43019"/>
                </a:lnTo>
                <a:lnTo>
                  <a:pt x="134808" y="37235"/>
                </a:lnTo>
                <a:lnTo>
                  <a:pt x="134808" y="24209"/>
                </a:lnTo>
                <a:lnTo>
                  <a:pt x="135904" y="18430"/>
                </a:lnTo>
                <a:lnTo>
                  <a:pt x="138096" y="13374"/>
                </a:lnTo>
                <a:lnTo>
                  <a:pt x="140289" y="8318"/>
                </a:lnTo>
                <a:lnTo>
                  <a:pt x="143826" y="5790"/>
                </a:lnTo>
                <a:lnTo>
                  <a:pt x="153617" y="5790"/>
                </a:lnTo>
                <a:lnTo>
                  <a:pt x="157168" y="8318"/>
                </a:lnTo>
                <a:lnTo>
                  <a:pt x="159360" y="13374"/>
                </a:lnTo>
                <a:lnTo>
                  <a:pt x="161552" y="18430"/>
                </a:lnTo>
                <a:lnTo>
                  <a:pt x="162649" y="24209"/>
                </a:lnTo>
                <a:lnTo>
                  <a:pt x="162649" y="37235"/>
                </a:lnTo>
                <a:lnTo>
                  <a:pt x="161552" y="43019"/>
                </a:lnTo>
                <a:lnTo>
                  <a:pt x="159360" y="48063"/>
                </a:lnTo>
                <a:lnTo>
                  <a:pt x="157168" y="53107"/>
                </a:lnTo>
                <a:lnTo>
                  <a:pt x="153617" y="55628"/>
                </a:lnTo>
                <a:lnTo>
                  <a:pt x="143826" y="55628"/>
                </a:lnTo>
                <a:lnTo>
                  <a:pt x="140289" y="53107"/>
                </a:lnTo>
                <a:lnTo>
                  <a:pt x="142406" y="61456"/>
                </a:lnTo>
                <a:lnTo>
                  <a:pt x="155037" y="61456"/>
                </a:lnTo>
                <a:lnTo>
                  <a:pt x="160151" y="58698"/>
                </a:lnTo>
                <a:lnTo>
                  <a:pt x="164050" y="53181"/>
                </a:lnTo>
                <a:lnTo>
                  <a:pt x="167949" y="47664"/>
                </a:lnTo>
                <a:lnTo>
                  <a:pt x="169898" y="40174"/>
                </a:lnTo>
                <a:lnTo>
                  <a:pt x="169898" y="21245"/>
                </a:lnTo>
                <a:lnTo>
                  <a:pt x="167949" y="13760"/>
                </a:lnTo>
                <a:lnTo>
                  <a:pt x="164050" y="8256"/>
                </a:lnTo>
                <a:lnTo>
                  <a:pt x="160151" y="2752"/>
                </a:lnTo>
                <a:lnTo>
                  <a:pt x="155037" y="0"/>
                </a:lnTo>
                <a:lnTo>
                  <a:pt x="142406" y="0"/>
                </a:lnTo>
                <a:lnTo>
                  <a:pt x="137305" y="2752"/>
                </a:lnTo>
                <a:lnTo>
                  <a:pt x="133406" y="8256"/>
                </a:lnTo>
                <a:lnTo>
                  <a:pt x="129507" y="13760"/>
                </a:lnTo>
                <a:lnTo>
                  <a:pt x="127558" y="21245"/>
                </a:lnTo>
                <a:lnTo>
                  <a:pt x="127558" y="30709"/>
                </a:lnTo>
                <a:close/>
              </a:path>
              <a:path w="169898" h="61456">
                <a:moveTo>
                  <a:pt x="10538" y="48063"/>
                </a:moveTo>
                <a:lnTo>
                  <a:pt x="8346" y="43019"/>
                </a:lnTo>
                <a:lnTo>
                  <a:pt x="9747" y="58698"/>
                </a:lnTo>
                <a:lnTo>
                  <a:pt x="14848" y="61456"/>
                </a:lnTo>
                <a:lnTo>
                  <a:pt x="12730" y="53107"/>
                </a:lnTo>
                <a:lnTo>
                  <a:pt x="10538" y="48063"/>
                </a:lnTo>
                <a:close/>
              </a:path>
              <a:path w="169898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7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7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5" name="object 1215"/>
          <p:cNvSpPr/>
          <p:nvPr/>
        </p:nvSpPr>
        <p:spPr>
          <a:xfrm>
            <a:off x="6837654" y="4902428"/>
            <a:ext cx="32682" cy="52710"/>
          </a:xfrm>
          <a:custGeom>
            <a:avLst/>
            <a:gdLst/>
            <a:ahLst/>
            <a:cxnLst/>
            <a:rect l="l" t="t" r="r" b="b"/>
            <a:pathLst>
              <a:path w="35950" h="59738">
                <a:moveTo>
                  <a:pt x="27728" y="47378"/>
                </a:moveTo>
                <a:lnTo>
                  <a:pt x="25785" y="50006"/>
                </a:lnTo>
                <a:lnTo>
                  <a:pt x="23842" y="52633"/>
                </a:lnTo>
                <a:lnTo>
                  <a:pt x="20840" y="53947"/>
                </a:lnTo>
                <a:lnTo>
                  <a:pt x="13764" y="53947"/>
                </a:lnTo>
                <a:lnTo>
                  <a:pt x="11373" y="53405"/>
                </a:lnTo>
                <a:lnTo>
                  <a:pt x="9604" y="52322"/>
                </a:lnTo>
                <a:lnTo>
                  <a:pt x="7835" y="51238"/>
                </a:lnTo>
                <a:lnTo>
                  <a:pt x="6950" y="49862"/>
                </a:lnTo>
                <a:lnTo>
                  <a:pt x="6950" y="47820"/>
                </a:lnTo>
                <a:lnTo>
                  <a:pt x="0" y="47820"/>
                </a:lnTo>
                <a:lnTo>
                  <a:pt x="0" y="51382"/>
                </a:lnTo>
                <a:lnTo>
                  <a:pt x="1538" y="54103"/>
                </a:lnTo>
                <a:lnTo>
                  <a:pt x="4615" y="56357"/>
                </a:lnTo>
                <a:lnTo>
                  <a:pt x="7692" y="58611"/>
                </a:lnTo>
                <a:lnTo>
                  <a:pt x="11784" y="59738"/>
                </a:lnTo>
                <a:lnTo>
                  <a:pt x="23319" y="59738"/>
                </a:lnTo>
                <a:lnTo>
                  <a:pt x="28102" y="57751"/>
                </a:lnTo>
                <a:lnTo>
                  <a:pt x="31241" y="53779"/>
                </a:lnTo>
                <a:lnTo>
                  <a:pt x="34380" y="49806"/>
                </a:lnTo>
                <a:lnTo>
                  <a:pt x="35950" y="45292"/>
                </a:lnTo>
                <a:lnTo>
                  <a:pt x="35950" y="36425"/>
                </a:lnTo>
                <a:lnTo>
                  <a:pt x="35090" y="33181"/>
                </a:lnTo>
                <a:lnTo>
                  <a:pt x="33371" y="30504"/>
                </a:lnTo>
                <a:lnTo>
                  <a:pt x="31652" y="27826"/>
                </a:lnTo>
                <a:lnTo>
                  <a:pt x="29149" y="25747"/>
                </a:lnTo>
                <a:lnTo>
                  <a:pt x="25860" y="24265"/>
                </a:lnTo>
                <a:lnTo>
                  <a:pt x="22571" y="22783"/>
                </a:lnTo>
                <a:lnTo>
                  <a:pt x="17925" y="22042"/>
                </a:lnTo>
                <a:lnTo>
                  <a:pt x="10164" y="22042"/>
                </a:lnTo>
                <a:lnTo>
                  <a:pt x="10164" y="6388"/>
                </a:lnTo>
                <a:lnTo>
                  <a:pt x="33633" y="6388"/>
                </a:lnTo>
                <a:lnTo>
                  <a:pt x="33633" y="0"/>
                </a:lnTo>
                <a:lnTo>
                  <a:pt x="3774" y="0"/>
                </a:lnTo>
                <a:lnTo>
                  <a:pt x="3774" y="28131"/>
                </a:lnTo>
                <a:lnTo>
                  <a:pt x="16978" y="28131"/>
                </a:lnTo>
                <a:lnTo>
                  <a:pt x="22223" y="29383"/>
                </a:lnTo>
                <a:lnTo>
                  <a:pt x="24813" y="31886"/>
                </a:lnTo>
                <a:lnTo>
                  <a:pt x="27405" y="34389"/>
                </a:lnTo>
                <a:lnTo>
                  <a:pt x="28700" y="37484"/>
                </a:lnTo>
                <a:lnTo>
                  <a:pt x="28700" y="44433"/>
                </a:lnTo>
                <a:lnTo>
                  <a:pt x="27728" y="4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6" name="object 1216"/>
          <p:cNvSpPr/>
          <p:nvPr/>
        </p:nvSpPr>
        <p:spPr>
          <a:xfrm>
            <a:off x="6633588" y="4938870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7" name="object 1217"/>
          <p:cNvSpPr/>
          <p:nvPr/>
        </p:nvSpPr>
        <p:spPr>
          <a:xfrm>
            <a:off x="6626001" y="4900912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1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10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1" y="24209"/>
                </a:lnTo>
                <a:lnTo>
                  <a:pt x="35091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10" y="53107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1" y="53107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8" name="object 1218"/>
          <p:cNvSpPr/>
          <p:nvPr/>
        </p:nvSpPr>
        <p:spPr>
          <a:xfrm>
            <a:off x="6674493" y="4949238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9" name="object 1219"/>
          <p:cNvSpPr/>
          <p:nvPr/>
        </p:nvSpPr>
        <p:spPr>
          <a:xfrm>
            <a:off x="6697685" y="4900912"/>
            <a:ext cx="35332" cy="54226"/>
          </a:xfrm>
          <a:custGeom>
            <a:avLst/>
            <a:gdLst/>
            <a:ahLst/>
            <a:cxnLst/>
            <a:rect l="l" t="t" r="r" b="b"/>
            <a:pathLst>
              <a:path w="38865" h="61456">
                <a:moveTo>
                  <a:pt x="32805" y="57378"/>
                </a:moveTo>
                <a:lnTo>
                  <a:pt x="34972" y="55118"/>
                </a:lnTo>
                <a:lnTo>
                  <a:pt x="36529" y="52228"/>
                </a:lnTo>
                <a:lnTo>
                  <a:pt x="38086" y="49339"/>
                </a:lnTo>
                <a:lnTo>
                  <a:pt x="38865" y="46126"/>
                </a:lnTo>
                <a:lnTo>
                  <a:pt x="38865" y="37534"/>
                </a:lnTo>
                <a:lnTo>
                  <a:pt x="37364" y="33231"/>
                </a:lnTo>
                <a:lnTo>
                  <a:pt x="34362" y="29682"/>
                </a:lnTo>
                <a:lnTo>
                  <a:pt x="31360" y="26133"/>
                </a:lnTo>
                <a:lnTo>
                  <a:pt x="27367" y="24358"/>
                </a:lnTo>
                <a:lnTo>
                  <a:pt x="20466" y="24358"/>
                </a:lnTo>
                <a:lnTo>
                  <a:pt x="18685" y="24626"/>
                </a:lnTo>
                <a:lnTo>
                  <a:pt x="15396" y="25697"/>
                </a:lnTo>
                <a:lnTo>
                  <a:pt x="12107" y="27646"/>
                </a:lnTo>
                <a:lnTo>
                  <a:pt x="8794" y="30435"/>
                </a:lnTo>
                <a:lnTo>
                  <a:pt x="7100" y="32652"/>
                </a:lnTo>
                <a:lnTo>
                  <a:pt x="7062" y="26139"/>
                </a:lnTo>
                <a:lnTo>
                  <a:pt x="7729" y="21811"/>
                </a:lnTo>
                <a:lnTo>
                  <a:pt x="9062" y="17615"/>
                </a:lnTo>
                <a:lnTo>
                  <a:pt x="10395" y="13418"/>
                </a:lnTo>
                <a:lnTo>
                  <a:pt x="12220" y="10398"/>
                </a:lnTo>
                <a:lnTo>
                  <a:pt x="14537" y="8555"/>
                </a:lnTo>
                <a:lnTo>
                  <a:pt x="16854" y="6712"/>
                </a:lnTo>
                <a:lnTo>
                  <a:pt x="19544" y="5790"/>
                </a:lnTo>
                <a:lnTo>
                  <a:pt x="25225" y="5790"/>
                </a:lnTo>
                <a:lnTo>
                  <a:pt x="27186" y="6301"/>
                </a:lnTo>
                <a:lnTo>
                  <a:pt x="29803" y="8343"/>
                </a:lnTo>
                <a:lnTo>
                  <a:pt x="30456" y="11021"/>
                </a:lnTo>
                <a:lnTo>
                  <a:pt x="37407" y="11021"/>
                </a:lnTo>
                <a:lnTo>
                  <a:pt x="37407" y="7883"/>
                </a:lnTo>
                <a:lnTo>
                  <a:pt x="36156" y="5417"/>
                </a:lnTo>
                <a:lnTo>
                  <a:pt x="33652" y="3250"/>
                </a:lnTo>
                <a:lnTo>
                  <a:pt x="31148" y="1083"/>
                </a:lnTo>
                <a:lnTo>
                  <a:pt x="27429" y="0"/>
                </a:lnTo>
                <a:lnTo>
                  <a:pt x="15247" y="0"/>
                </a:lnTo>
                <a:lnTo>
                  <a:pt x="9685" y="2814"/>
                </a:lnTo>
                <a:lnTo>
                  <a:pt x="5811" y="8443"/>
                </a:lnTo>
                <a:lnTo>
                  <a:pt x="1936" y="14072"/>
                </a:lnTo>
                <a:lnTo>
                  <a:pt x="0" y="21618"/>
                </a:lnTo>
                <a:lnTo>
                  <a:pt x="0" y="37758"/>
                </a:lnTo>
                <a:lnTo>
                  <a:pt x="859" y="43362"/>
                </a:lnTo>
                <a:lnTo>
                  <a:pt x="2578" y="47895"/>
                </a:lnTo>
                <a:lnTo>
                  <a:pt x="4297" y="52428"/>
                </a:lnTo>
                <a:lnTo>
                  <a:pt x="6832" y="55821"/>
                </a:lnTo>
                <a:lnTo>
                  <a:pt x="10183" y="58075"/>
                </a:lnTo>
                <a:lnTo>
                  <a:pt x="13534" y="60329"/>
                </a:lnTo>
                <a:lnTo>
                  <a:pt x="13067" y="52982"/>
                </a:lnTo>
                <a:lnTo>
                  <a:pt x="11615" y="51425"/>
                </a:lnTo>
                <a:lnTo>
                  <a:pt x="10557" y="49370"/>
                </a:lnTo>
                <a:lnTo>
                  <a:pt x="9498" y="47316"/>
                </a:lnTo>
                <a:lnTo>
                  <a:pt x="8968" y="45143"/>
                </a:lnTo>
                <a:lnTo>
                  <a:pt x="8968" y="39389"/>
                </a:lnTo>
                <a:lnTo>
                  <a:pt x="10040" y="36407"/>
                </a:lnTo>
                <a:lnTo>
                  <a:pt x="12182" y="33904"/>
                </a:lnTo>
                <a:lnTo>
                  <a:pt x="14325" y="31400"/>
                </a:lnTo>
                <a:lnTo>
                  <a:pt x="17103" y="30149"/>
                </a:lnTo>
                <a:lnTo>
                  <a:pt x="23605" y="30149"/>
                </a:lnTo>
                <a:lnTo>
                  <a:pt x="26227" y="31245"/>
                </a:lnTo>
                <a:lnTo>
                  <a:pt x="28382" y="33436"/>
                </a:lnTo>
                <a:lnTo>
                  <a:pt x="30537" y="35628"/>
                </a:lnTo>
                <a:lnTo>
                  <a:pt x="31615" y="38605"/>
                </a:lnTo>
                <a:lnTo>
                  <a:pt x="31615" y="46151"/>
                </a:lnTo>
                <a:lnTo>
                  <a:pt x="30593" y="49308"/>
                </a:lnTo>
                <a:lnTo>
                  <a:pt x="28550" y="51836"/>
                </a:lnTo>
                <a:lnTo>
                  <a:pt x="26508" y="54364"/>
                </a:lnTo>
                <a:lnTo>
                  <a:pt x="23967" y="55628"/>
                </a:lnTo>
                <a:lnTo>
                  <a:pt x="24216" y="61456"/>
                </a:lnTo>
                <a:lnTo>
                  <a:pt x="27249" y="60641"/>
                </a:lnTo>
                <a:lnTo>
                  <a:pt x="30027" y="59009"/>
                </a:lnTo>
                <a:lnTo>
                  <a:pt x="32805" y="5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0" name="object 1220"/>
          <p:cNvSpPr/>
          <p:nvPr/>
        </p:nvSpPr>
        <p:spPr>
          <a:xfrm>
            <a:off x="6709563" y="4947661"/>
            <a:ext cx="10135" cy="7477"/>
          </a:xfrm>
          <a:custGeom>
            <a:avLst/>
            <a:gdLst/>
            <a:ahLst/>
            <a:cxnLst/>
            <a:rect l="l" t="t" r="r" b="b"/>
            <a:pathLst>
              <a:path w="11148" h="8474">
                <a:moveTo>
                  <a:pt x="3687" y="2117"/>
                </a:moveTo>
                <a:lnTo>
                  <a:pt x="1843" y="1058"/>
                </a:lnTo>
                <a:lnTo>
                  <a:pt x="0" y="0"/>
                </a:lnTo>
                <a:lnTo>
                  <a:pt x="467" y="7347"/>
                </a:lnTo>
                <a:lnTo>
                  <a:pt x="4048" y="8474"/>
                </a:lnTo>
                <a:lnTo>
                  <a:pt x="11148" y="8474"/>
                </a:lnTo>
                <a:lnTo>
                  <a:pt x="10900" y="2646"/>
                </a:lnTo>
                <a:lnTo>
                  <a:pt x="5692" y="2646"/>
                </a:lnTo>
                <a:lnTo>
                  <a:pt x="3687" y="21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1" name="object 1221"/>
          <p:cNvSpPr/>
          <p:nvPr/>
        </p:nvSpPr>
        <p:spPr>
          <a:xfrm>
            <a:off x="6744341" y="4900912"/>
            <a:ext cx="34007" cy="54226"/>
          </a:xfrm>
          <a:custGeom>
            <a:avLst/>
            <a:gdLst/>
            <a:ahLst/>
            <a:cxnLst/>
            <a:rect l="l" t="t" r="r" b="b"/>
            <a:pathLst>
              <a:path w="37408" h="61456">
                <a:moveTo>
                  <a:pt x="16916" y="37098"/>
                </a:moveTo>
                <a:lnTo>
                  <a:pt x="18685" y="36824"/>
                </a:lnTo>
                <a:lnTo>
                  <a:pt x="21973" y="35728"/>
                </a:lnTo>
                <a:lnTo>
                  <a:pt x="25281" y="33791"/>
                </a:lnTo>
                <a:lnTo>
                  <a:pt x="28613" y="31021"/>
                </a:lnTo>
                <a:lnTo>
                  <a:pt x="30307" y="28804"/>
                </a:lnTo>
                <a:lnTo>
                  <a:pt x="30344" y="35317"/>
                </a:lnTo>
                <a:lnTo>
                  <a:pt x="29672" y="39644"/>
                </a:lnTo>
                <a:lnTo>
                  <a:pt x="28327" y="43841"/>
                </a:lnTo>
                <a:lnTo>
                  <a:pt x="26981" y="48038"/>
                </a:lnTo>
                <a:lnTo>
                  <a:pt x="25156" y="51058"/>
                </a:lnTo>
                <a:lnTo>
                  <a:pt x="22852" y="52901"/>
                </a:lnTo>
                <a:lnTo>
                  <a:pt x="20547" y="54744"/>
                </a:lnTo>
                <a:lnTo>
                  <a:pt x="17850" y="55666"/>
                </a:lnTo>
                <a:lnTo>
                  <a:pt x="12145" y="55666"/>
                </a:lnTo>
                <a:lnTo>
                  <a:pt x="10189" y="55149"/>
                </a:lnTo>
                <a:lnTo>
                  <a:pt x="7598" y="53082"/>
                </a:lnTo>
                <a:lnTo>
                  <a:pt x="6950" y="50435"/>
                </a:lnTo>
                <a:lnTo>
                  <a:pt x="0" y="50435"/>
                </a:lnTo>
                <a:lnTo>
                  <a:pt x="0" y="53573"/>
                </a:lnTo>
                <a:lnTo>
                  <a:pt x="1245" y="56039"/>
                </a:lnTo>
                <a:lnTo>
                  <a:pt x="3737" y="58206"/>
                </a:lnTo>
                <a:lnTo>
                  <a:pt x="6228" y="60373"/>
                </a:lnTo>
                <a:lnTo>
                  <a:pt x="9940" y="61456"/>
                </a:lnTo>
                <a:lnTo>
                  <a:pt x="22123" y="61456"/>
                </a:lnTo>
                <a:lnTo>
                  <a:pt x="27691" y="58642"/>
                </a:lnTo>
                <a:lnTo>
                  <a:pt x="31578" y="53013"/>
                </a:lnTo>
                <a:lnTo>
                  <a:pt x="35464" y="47384"/>
                </a:lnTo>
                <a:lnTo>
                  <a:pt x="37408" y="39825"/>
                </a:lnTo>
                <a:lnTo>
                  <a:pt x="37408" y="23661"/>
                </a:lnTo>
                <a:lnTo>
                  <a:pt x="36548" y="18063"/>
                </a:lnTo>
                <a:lnTo>
                  <a:pt x="34829" y="13542"/>
                </a:lnTo>
                <a:lnTo>
                  <a:pt x="33110" y="9022"/>
                </a:lnTo>
                <a:lnTo>
                  <a:pt x="30575" y="5635"/>
                </a:lnTo>
                <a:lnTo>
                  <a:pt x="27224" y="3381"/>
                </a:lnTo>
                <a:lnTo>
                  <a:pt x="23873" y="1127"/>
                </a:lnTo>
                <a:lnTo>
                  <a:pt x="20292" y="0"/>
                </a:lnTo>
                <a:lnTo>
                  <a:pt x="13191" y="0"/>
                </a:lnTo>
                <a:lnTo>
                  <a:pt x="10158" y="815"/>
                </a:lnTo>
                <a:lnTo>
                  <a:pt x="7380" y="2447"/>
                </a:lnTo>
                <a:lnTo>
                  <a:pt x="5792" y="15267"/>
                </a:lnTo>
                <a:lnTo>
                  <a:pt x="6813" y="12110"/>
                </a:lnTo>
                <a:lnTo>
                  <a:pt x="8856" y="9582"/>
                </a:lnTo>
                <a:lnTo>
                  <a:pt x="10899" y="7054"/>
                </a:lnTo>
                <a:lnTo>
                  <a:pt x="13428" y="5790"/>
                </a:lnTo>
                <a:lnTo>
                  <a:pt x="18610" y="5790"/>
                </a:lnTo>
                <a:lnTo>
                  <a:pt x="20622" y="6320"/>
                </a:lnTo>
                <a:lnTo>
                  <a:pt x="22478" y="7378"/>
                </a:lnTo>
                <a:lnTo>
                  <a:pt x="24334" y="8437"/>
                </a:lnTo>
                <a:lnTo>
                  <a:pt x="25785" y="9999"/>
                </a:lnTo>
                <a:lnTo>
                  <a:pt x="26832" y="12067"/>
                </a:lnTo>
                <a:lnTo>
                  <a:pt x="27878" y="14134"/>
                </a:lnTo>
                <a:lnTo>
                  <a:pt x="28401" y="16301"/>
                </a:lnTo>
                <a:lnTo>
                  <a:pt x="28401" y="22029"/>
                </a:lnTo>
                <a:lnTo>
                  <a:pt x="27330" y="25018"/>
                </a:lnTo>
                <a:lnTo>
                  <a:pt x="25187" y="27534"/>
                </a:lnTo>
                <a:lnTo>
                  <a:pt x="23045" y="30049"/>
                </a:lnTo>
                <a:lnTo>
                  <a:pt x="20279" y="31307"/>
                </a:lnTo>
                <a:lnTo>
                  <a:pt x="13802" y="31307"/>
                </a:lnTo>
                <a:lnTo>
                  <a:pt x="15022" y="37098"/>
                </a:lnTo>
                <a:lnTo>
                  <a:pt x="16916" y="37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2" name="object 1222"/>
          <p:cNvSpPr/>
          <p:nvPr/>
        </p:nvSpPr>
        <p:spPr>
          <a:xfrm>
            <a:off x="6743016" y="4903072"/>
            <a:ext cx="14982" cy="30574"/>
          </a:xfrm>
          <a:custGeom>
            <a:avLst/>
            <a:gdLst/>
            <a:ahLst/>
            <a:cxnLst/>
            <a:rect l="l" t="t" r="r" b="b"/>
            <a:pathLst>
              <a:path w="16480" h="34651">
                <a:moveTo>
                  <a:pt x="1494" y="25747"/>
                </a:moveTo>
                <a:lnTo>
                  <a:pt x="4484" y="29308"/>
                </a:lnTo>
                <a:lnTo>
                  <a:pt x="7473" y="32870"/>
                </a:lnTo>
                <a:lnTo>
                  <a:pt x="11472" y="34651"/>
                </a:lnTo>
                <a:lnTo>
                  <a:pt x="16480" y="34651"/>
                </a:lnTo>
                <a:lnTo>
                  <a:pt x="15259" y="28860"/>
                </a:lnTo>
                <a:lnTo>
                  <a:pt x="12637" y="27764"/>
                </a:lnTo>
                <a:lnTo>
                  <a:pt x="10482" y="25572"/>
                </a:lnTo>
                <a:lnTo>
                  <a:pt x="8327" y="23380"/>
                </a:lnTo>
                <a:lnTo>
                  <a:pt x="7249" y="20392"/>
                </a:lnTo>
                <a:lnTo>
                  <a:pt x="7249" y="12820"/>
                </a:lnTo>
                <a:lnTo>
                  <a:pt x="8837" y="0"/>
                </a:lnTo>
                <a:lnTo>
                  <a:pt x="6060" y="1631"/>
                </a:lnTo>
                <a:lnTo>
                  <a:pt x="3892" y="3885"/>
                </a:lnTo>
                <a:lnTo>
                  <a:pt x="2335" y="6762"/>
                </a:lnTo>
                <a:lnTo>
                  <a:pt x="778" y="9638"/>
                </a:lnTo>
                <a:lnTo>
                  <a:pt x="0" y="12857"/>
                </a:lnTo>
                <a:lnTo>
                  <a:pt x="0" y="21450"/>
                </a:lnTo>
                <a:lnTo>
                  <a:pt x="1494" y="25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3" name="object 1223"/>
          <p:cNvSpPr/>
          <p:nvPr/>
        </p:nvSpPr>
        <p:spPr>
          <a:xfrm>
            <a:off x="6794702" y="4902428"/>
            <a:ext cx="16986" cy="51161"/>
          </a:xfrm>
          <a:custGeom>
            <a:avLst/>
            <a:gdLst/>
            <a:ahLst/>
            <a:cxnLst/>
            <a:rect l="l" t="t" r="r" b="b"/>
            <a:pathLst>
              <a:path w="18685" h="57982">
                <a:moveTo>
                  <a:pt x="11734" y="7210"/>
                </a:moveTo>
                <a:lnTo>
                  <a:pt x="11734" y="57982"/>
                </a:lnTo>
                <a:lnTo>
                  <a:pt x="18685" y="57982"/>
                </a:lnTo>
                <a:lnTo>
                  <a:pt x="18685" y="0"/>
                </a:lnTo>
                <a:lnTo>
                  <a:pt x="11734" y="0"/>
                </a:lnTo>
                <a:lnTo>
                  <a:pt x="0" y="5417"/>
                </a:lnTo>
                <a:lnTo>
                  <a:pt x="0" y="11880"/>
                </a:lnTo>
                <a:lnTo>
                  <a:pt x="11734" y="7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4" name="object 1224"/>
          <p:cNvSpPr/>
          <p:nvPr/>
        </p:nvSpPr>
        <p:spPr>
          <a:xfrm>
            <a:off x="7107418" y="4900912"/>
            <a:ext cx="149459" cy="54226"/>
          </a:xfrm>
          <a:custGeom>
            <a:avLst/>
            <a:gdLst/>
            <a:ahLst/>
            <a:cxnLst/>
            <a:rect l="l" t="t" r="r" b="b"/>
            <a:pathLst>
              <a:path w="164405" h="61456">
                <a:moveTo>
                  <a:pt x="156184" y="49097"/>
                </a:moveTo>
                <a:lnTo>
                  <a:pt x="154240" y="51724"/>
                </a:lnTo>
                <a:lnTo>
                  <a:pt x="152297" y="54352"/>
                </a:lnTo>
                <a:lnTo>
                  <a:pt x="149295" y="55666"/>
                </a:lnTo>
                <a:lnTo>
                  <a:pt x="142219" y="55666"/>
                </a:lnTo>
                <a:lnTo>
                  <a:pt x="139828" y="55124"/>
                </a:lnTo>
                <a:lnTo>
                  <a:pt x="138059" y="54040"/>
                </a:lnTo>
                <a:lnTo>
                  <a:pt x="136290" y="52957"/>
                </a:lnTo>
                <a:lnTo>
                  <a:pt x="135406" y="51581"/>
                </a:lnTo>
                <a:lnTo>
                  <a:pt x="135406" y="49539"/>
                </a:lnTo>
                <a:lnTo>
                  <a:pt x="128455" y="49539"/>
                </a:lnTo>
                <a:lnTo>
                  <a:pt x="128455" y="53100"/>
                </a:lnTo>
                <a:lnTo>
                  <a:pt x="129993" y="55821"/>
                </a:lnTo>
                <a:lnTo>
                  <a:pt x="133070" y="58075"/>
                </a:lnTo>
                <a:lnTo>
                  <a:pt x="136147" y="60329"/>
                </a:lnTo>
                <a:lnTo>
                  <a:pt x="140239" y="61456"/>
                </a:lnTo>
                <a:lnTo>
                  <a:pt x="151774" y="61456"/>
                </a:lnTo>
                <a:lnTo>
                  <a:pt x="156557" y="59470"/>
                </a:lnTo>
                <a:lnTo>
                  <a:pt x="159696" y="55498"/>
                </a:lnTo>
                <a:lnTo>
                  <a:pt x="162836" y="51525"/>
                </a:lnTo>
                <a:lnTo>
                  <a:pt x="164405" y="47011"/>
                </a:lnTo>
                <a:lnTo>
                  <a:pt x="164405" y="38144"/>
                </a:lnTo>
                <a:lnTo>
                  <a:pt x="163546" y="34900"/>
                </a:lnTo>
                <a:lnTo>
                  <a:pt x="161826" y="32222"/>
                </a:lnTo>
                <a:lnTo>
                  <a:pt x="160107" y="29545"/>
                </a:lnTo>
                <a:lnTo>
                  <a:pt x="157604" y="27465"/>
                </a:lnTo>
                <a:lnTo>
                  <a:pt x="154315" y="25983"/>
                </a:lnTo>
                <a:lnTo>
                  <a:pt x="151026" y="24501"/>
                </a:lnTo>
                <a:lnTo>
                  <a:pt x="146380" y="23760"/>
                </a:lnTo>
                <a:lnTo>
                  <a:pt x="138619" y="23760"/>
                </a:lnTo>
                <a:lnTo>
                  <a:pt x="138619" y="8107"/>
                </a:lnTo>
                <a:lnTo>
                  <a:pt x="162088" y="8107"/>
                </a:lnTo>
                <a:lnTo>
                  <a:pt x="162088" y="1718"/>
                </a:lnTo>
                <a:lnTo>
                  <a:pt x="132229" y="1718"/>
                </a:lnTo>
                <a:lnTo>
                  <a:pt x="132229" y="29850"/>
                </a:lnTo>
                <a:lnTo>
                  <a:pt x="145433" y="29850"/>
                </a:lnTo>
                <a:lnTo>
                  <a:pt x="150678" y="31102"/>
                </a:lnTo>
                <a:lnTo>
                  <a:pt x="153269" y="33605"/>
                </a:lnTo>
                <a:lnTo>
                  <a:pt x="155860" y="36108"/>
                </a:lnTo>
                <a:lnTo>
                  <a:pt x="157155" y="39202"/>
                </a:lnTo>
                <a:lnTo>
                  <a:pt x="157155" y="46151"/>
                </a:lnTo>
                <a:lnTo>
                  <a:pt x="156184" y="49097"/>
                </a:lnTo>
                <a:close/>
              </a:path>
              <a:path w="164405" h="61456">
                <a:moveTo>
                  <a:pt x="7249" y="53312"/>
                </a:moveTo>
                <a:lnTo>
                  <a:pt x="7249" y="46089"/>
                </a:lnTo>
                <a:lnTo>
                  <a:pt x="11709" y="40124"/>
                </a:lnTo>
                <a:lnTo>
                  <a:pt x="20628" y="33997"/>
                </a:lnTo>
                <a:lnTo>
                  <a:pt x="23468" y="32054"/>
                </a:lnTo>
                <a:lnTo>
                  <a:pt x="25088" y="30933"/>
                </a:lnTo>
                <a:lnTo>
                  <a:pt x="27186" y="29234"/>
                </a:lnTo>
                <a:lnTo>
                  <a:pt x="29765" y="26955"/>
                </a:lnTo>
                <a:lnTo>
                  <a:pt x="32343" y="24676"/>
                </a:lnTo>
                <a:lnTo>
                  <a:pt x="34069" y="22490"/>
                </a:lnTo>
                <a:lnTo>
                  <a:pt x="34941" y="20398"/>
                </a:lnTo>
                <a:lnTo>
                  <a:pt x="35813" y="18306"/>
                </a:lnTo>
                <a:lnTo>
                  <a:pt x="36249" y="16226"/>
                </a:lnTo>
                <a:lnTo>
                  <a:pt x="36249" y="10274"/>
                </a:lnTo>
                <a:lnTo>
                  <a:pt x="34854" y="6942"/>
                </a:lnTo>
                <a:lnTo>
                  <a:pt x="32063" y="4165"/>
                </a:lnTo>
                <a:lnTo>
                  <a:pt x="29273" y="1388"/>
                </a:lnTo>
                <a:lnTo>
                  <a:pt x="24601" y="0"/>
                </a:lnTo>
                <a:lnTo>
                  <a:pt x="14462" y="0"/>
                </a:lnTo>
                <a:lnTo>
                  <a:pt x="11491" y="547"/>
                </a:lnTo>
                <a:lnTo>
                  <a:pt x="9136" y="1643"/>
                </a:lnTo>
                <a:lnTo>
                  <a:pt x="6782" y="2739"/>
                </a:lnTo>
                <a:lnTo>
                  <a:pt x="4914" y="4196"/>
                </a:lnTo>
                <a:lnTo>
                  <a:pt x="3531" y="6014"/>
                </a:lnTo>
                <a:lnTo>
                  <a:pt x="2148" y="7833"/>
                </a:lnTo>
                <a:lnTo>
                  <a:pt x="1457" y="9763"/>
                </a:lnTo>
                <a:lnTo>
                  <a:pt x="1457" y="12179"/>
                </a:lnTo>
                <a:lnTo>
                  <a:pt x="8408" y="12179"/>
                </a:lnTo>
                <a:lnTo>
                  <a:pt x="8408" y="11805"/>
                </a:lnTo>
                <a:lnTo>
                  <a:pt x="9180" y="8872"/>
                </a:lnTo>
                <a:lnTo>
                  <a:pt x="12269" y="6407"/>
                </a:lnTo>
                <a:lnTo>
                  <a:pt x="14636" y="5790"/>
                </a:lnTo>
                <a:lnTo>
                  <a:pt x="21338" y="5790"/>
                </a:lnTo>
                <a:lnTo>
                  <a:pt x="24029" y="6650"/>
                </a:lnTo>
                <a:lnTo>
                  <a:pt x="25897" y="8368"/>
                </a:lnTo>
                <a:lnTo>
                  <a:pt x="27766" y="10087"/>
                </a:lnTo>
                <a:lnTo>
                  <a:pt x="28700" y="12054"/>
                </a:lnTo>
                <a:lnTo>
                  <a:pt x="28700" y="16438"/>
                </a:lnTo>
                <a:lnTo>
                  <a:pt x="28003" y="18517"/>
                </a:lnTo>
                <a:lnTo>
                  <a:pt x="26607" y="20510"/>
                </a:lnTo>
                <a:lnTo>
                  <a:pt x="25187" y="22503"/>
                </a:lnTo>
                <a:lnTo>
                  <a:pt x="21861" y="25516"/>
                </a:lnTo>
                <a:lnTo>
                  <a:pt x="16629" y="29551"/>
                </a:lnTo>
                <a:lnTo>
                  <a:pt x="12705" y="32577"/>
                </a:lnTo>
                <a:lnTo>
                  <a:pt x="8121" y="36114"/>
                </a:lnTo>
                <a:lnTo>
                  <a:pt x="4858" y="39732"/>
                </a:lnTo>
                <a:lnTo>
                  <a:pt x="2914" y="43430"/>
                </a:lnTo>
                <a:lnTo>
                  <a:pt x="971" y="47129"/>
                </a:lnTo>
                <a:lnTo>
                  <a:pt x="0" y="50547"/>
                </a:lnTo>
                <a:lnTo>
                  <a:pt x="0" y="59700"/>
                </a:lnTo>
                <a:lnTo>
                  <a:pt x="37407" y="59700"/>
                </a:lnTo>
                <a:lnTo>
                  <a:pt x="37407" y="53312"/>
                </a:lnTo>
                <a:lnTo>
                  <a:pt x="7249" y="53312"/>
                </a:lnTo>
                <a:close/>
              </a:path>
              <a:path w="164405" h="61456">
                <a:moveTo>
                  <a:pt x="51023" y="49837"/>
                </a:moveTo>
                <a:lnTo>
                  <a:pt x="51023" y="59700"/>
                </a:lnTo>
                <a:lnTo>
                  <a:pt x="60889" y="59700"/>
                </a:lnTo>
                <a:lnTo>
                  <a:pt x="60889" y="49837"/>
                </a:lnTo>
                <a:lnTo>
                  <a:pt x="51023" y="49837"/>
                </a:lnTo>
                <a:close/>
              </a:path>
              <a:path w="164405" h="61456">
                <a:moveTo>
                  <a:pt x="105160" y="49097"/>
                </a:moveTo>
                <a:lnTo>
                  <a:pt x="103217" y="51724"/>
                </a:lnTo>
                <a:lnTo>
                  <a:pt x="101274" y="54352"/>
                </a:lnTo>
                <a:lnTo>
                  <a:pt x="98272" y="55666"/>
                </a:lnTo>
                <a:lnTo>
                  <a:pt x="91196" y="55666"/>
                </a:lnTo>
                <a:lnTo>
                  <a:pt x="88804" y="55124"/>
                </a:lnTo>
                <a:lnTo>
                  <a:pt x="87035" y="54040"/>
                </a:lnTo>
                <a:lnTo>
                  <a:pt x="85267" y="52957"/>
                </a:lnTo>
                <a:lnTo>
                  <a:pt x="84382" y="51581"/>
                </a:lnTo>
                <a:lnTo>
                  <a:pt x="84382" y="49539"/>
                </a:lnTo>
                <a:lnTo>
                  <a:pt x="77431" y="49539"/>
                </a:lnTo>
                <a:lnTo>
                  <a:pt x="77431" y="53100"/>
                </a:lnTo>
                <a:lnTo>
                  <a:pt x="78970" y="55821"/>
                </a:lnTo>
                <a:lnTo>
                  <a:pt x="82047" y="58075"/>
                </a:lnTo>
                <a:lnTo>
                  <a:pt x="85123" y="60329"/>
                </a:lnTo>
                <a:lnTo>
                  <a:pt x="89216" y="61456"/>
                </a:lnTo>
                <a:lnTo>
                  <a:pt x="100751" y="61456"/>
                </a:lnTo>
                <a:lnTo>
                  <a:pt x="105534" y="59470"/>
                </a:lnTo>
                <a:lnTo>
                  <a:pt x="108673" y="55498"/>
                </a:lnTo>
                <a:lnTo>
                  <a:pt x="111812" y="51525"/>
                </a:lnTo>
                <a:lnTo>
                  <a:pt x="113382" y="47011"/>
                </a:lnTo>
                <a:lnTo>
                  <a:pt x="113382" y="38144"/>
                </a:lnTo>
                <a:lnTo>
                  <a:pt x="112522" y="34900"/>
                </a:lnTo>
                <a:lnTo>
                  <a:pt x="110803" y="32222"/>
                </a:lnTo>
                <a:lnTo>
                  <a:pt x="109084" y="29545"/>
                </a:lnTo>
                <a:lnTo>
                  <a:pt x="106580" y="27465"/>
                </a:lnTo>
                <a:lnTo>
                  <a:pt x="103292" y="25983"/>
                </a:lnTo>
                <a:lnTo>
                  <a:pt x="100003" y="24501"/>
                </a:lnTo>
                <a:lnTo>
                  <a:pt x="95357" y="23760"/>
                </a:lnTo>
                <a:lnTo>
                  <a:pt x="87596" y="23760"/>
                </a:lnTo>
                <a:lnTo>
                  <a:pt x="87596" y="8107"/>
                </a:lnTo>
                <a:lnTo>
                  <a:pt x="111065" y="8107"/>
                </a:lnTo>
                <a:lnTo>
                  <a:pt x="111065" y="1718"/>
                </a:lnTo>
                <a:lnTo>
                  <a:pt x="81206" y="1718"/>
                </a:lnTo>
                <a:lnTo>
                  <a:pt x="81206" y="29850"/>
                </a:lnTo>
                <a:lnTo>
                  <a:pt x="94410" y="29850"/>
                </a:lnTo>
                <a:lnTo>
                  <a:pt x="99654" y="31102"/>
                </a:lnTo>
                <a:lnTo>
                  <a:pt x="102245" y="33605"/>
                </a:lnTo>
                <a:lnTo>
                  <a:pt x="104836" y="36108"/>
                </a:lnTo>
                <a:lnTo>
                  <a:pt x="106132" y="39202"/>
                </a:lnTo>
                <a:lnTo>
                  <a:pt x="106132" y="46151"/>
                </a:lnTo>
                <a:lnTo>
                  <a:pt x="105160" y="490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5" name="object 1225"/>
          <p:cNvSpPr/>
          <p:nvPr/>
        </p:nvSpPr>
        <p:spPr>
          <a:xfrm>
            <a:off x="7631006" y="4900912"/>
            <a:ext cx="246170" cy="54226"/>
          </a:xfrm>
          <a:custGeom>
            <a:avLst/>
            <a:gdLst/>
            <a:ahLst/>
            <a:cxnLst/>
            <a:rect l="l" t="t" r="r" b="b"/>
            <a:pathLst>
              <a:path w="270787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5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5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7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7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  <a:path w="270787" h="61456">
                <a:moveTo>
                  <a:pt x="53340" y="49837"/>
                </a:moveTo>
                <a:lnTo>
                  <a:pt x="53340" y="59700"/>
                </a:lnTo>
                <a:lnTo>
                  <a:pt x="63206" y="59700"/>
                </a:lnTo>
                <a:lnTo>
                  <a:pt x="63206" y="49837"/>
                </a:lnTo>
                <a:lnTo>
                  <a:pt x="53340" y="49837"/>
                </a:lnTo>
                <a:close/>
              </a:path>
              <a:path w="270787" h="61456">
                <a:moveTo>
                  <a:pt x="96067" y="37098"/>
                </a:moveTo>
                <a:lnTo>
                  <a:pt x="97835" y="36824"/>
                </a:lnTo>
                <a:lnTo>
                  <a:pt x="101124" y="35728"/>
                </a:lnTo>
                <a:lnTo>
                  <a:pt x="104432" y="33791"/>
                </a:lnTo>
                <a:lnTo>
                  <a:pt x="107764" y="31021"/>
                </a:lnTo>
                <a:lnTo>
                  <a:pt x="109458" y="28804"/>
                </a:lnTo>
                <a:lnTo>
                  <a:pt x="109495" y="35317"/>
                </a:lnTo>
                <a:lnTo>
                  <a:pt x="108823" y="39644"/>
                </a:lnTo>
                <a:lnTo>
                  <a:pt x="107477" y="43841"/>
                </a:lnTo>
                <a:lnTo>
                  <a:pt x="106132" y="48038"/>
                </a:lnTo>
                <a:lnTo>
                  <a:pt x="104307" y="51058"/>
                </a:lnTo>
                <a:lnTo>
                  <a:pt x="102002" y="52901"/>
                </a:lnTo>
                <a:lnTo>
                  <a:pt x="99698" y="54744"/>
                </a:lnTo>
                <a:lnTo>
                  <a:pt x="97001" y="55666"/>
                </a:lnTo>
                <a:lnTo>
                  <a:pt x="91296" y="55666"/>
                </a:lnTo>
                <a:lnTo>
                  <a:pt x="89340" y="55149"/>
                </a:lnTo>
                <a:lnTo>
                  <a:pt x="86749" y="53082"/>
                </a:lnTo>
                <a:lnTo>
                  <a:pt x="86101" y="50435"/>
                </a:lnTo>
                <a:lnTo>
                  <a:pt x="79150" y="50435"/>
                </a:lnTo>
                <a:lnTo>
                  <a:pt x="79150" y="53573"/>
                </a:lnTo>
                <a:lnTo>
                  <a:pt x="80396" y="56039"/>
                </a:lnTo>
                <a:lnTo>
                  <a:pt x="82887" y="58206"/>
                </a:lnTo>
                <a:lnTo>
                  <a:pt x="85379" y="60373"/>
                </a:lnTo>
                <a:lnTo>
                  <a:pt x="89091" y="61456"/>
                </a:lnTo>
                <a:lnTo>
                  <a:pt x="101274" y="61456"/>
                </a:lnTo>
                <a:lnTo>
                  <a:pt x="106842" y="58642"/>
                </a:lnTo>
                <a:lnTo>
                  <a:pt x="110728" y="53013"/>
                </a:lnTo>
                <a:lnTo>
                  <a:pt x="114615" y="47384"/>
                </a:lnTo>
                <a:lnTo>
                  <a:pt x="116558" y="39825"/>
                </a:lnTo>
                <a:lnTo>
                  <a:pt x="116558" y="23661"/>
                </a:lnTo>
                <a:lnTo>
                  <a:pt x="115699" y="18063"/>
                </a:lnTo>
                <a:lnTo>
                  <a:pt x="113980" y="13542"/>
                </a:lnTo>
                <a:lnTo>
                  <a:pt x="112261" y="9022"/>
                </a:lnTo>
                <a:lnTo>
                  <a:pt x="109726" y="5635"/>
                </a:lnTo>
                <a:lnTo>
                  <a:pt x="106375" y="3381"/>
                </a:lnTo>
                <a:lnTo>
                  <a:pt x="103024" y="1127"/>
                </a:lnTo>
                <a:lnTo>
                  <a:pt x="99442" y="0"/>
                </a:lnTo>
                <a:lnTo>
                  <a:pt x="92342" y="0"/>
                </a:lnTo>
                <a:lnTo>
                  <a:pt x="89309" y="815"/>
                </a:lnTo>
                <a:lnTo>
                  <a:pt x="86531" y="2447"/>
                </a:lnTo>
                <a:lnTo>
                  <a:pt x="84943" y="15267"/>
                </a:lnTo>
                <a:lnTo>
                  <a:pt x="85964" y="12110"/>
                </a:lnTo>
                <a:lnTo>
                  <a:pt x="88007" y="9582"/>
                </a:lnTo>
                <a:lnTo>
                  <a:pt x="90050" y="7054"/>
                </a:lnTo>
                <a:lnTo>
                  <a:pt x="92579" y="5790"/>
                </a:lnTo>
                <a:lnTo>
                  <a:pt x="97761" y="5790"/>
                </a:lnTo>
                <a:lnTo>
                  <a:pt x="99773" y="6320"/>
                </a:lnTo>
                <a:lnTo>
                  <a:pt x="101628" y="7378"/>
                </a:lnTo>
                <a:lnTo>
                  <a:pt x="103485" y="8437"/>
                </a:lnTo>
                <a:lnTo>
                  <a:pt x="104936" y="9999"/>
                </a:lnTo>
                <a:lnTo>
                  <a:pt x="105982" y="12067"/>
                </a:lnTo>
                <a:lnTo>
                  <a:pt x="107029" y="14134"/>
                </a:lnTo>
                <a:lnTo>
                  <a:pt x="107552" y="16301"/>
                </a:lnTo>
                <a:lnTo>
                  <a:pt x="107552" y="22029"/>
                </a:lnTo>
                <a:lnTo>
                  <a:pt x="106480" y="25018"/>
                </a:lnTo>
                <a:lnTo>
                  <a:pt x="104338" y="27534"/>
                </a:lnTo>
                <a:lnTo>
                  <a:pt x="102196" y="30049"/>
                </a:lnTo>
                <a:lnTo>
                  <a:pt x="99430" y="31307"/>
                </a:lnTo>
                <a:lnTo>
                  <a:pt x="92953" y="31307"/>
                </a:lnTo>
                <a:lnTo>
                  <a:pt x="94173" y="37098"/>
                </a:lnTo>
                <a:lnTo>
                  <a:pt x="96067" y="37098"/>
                </a:lnTo>
                <a:close/>
              </a:path>
              <a:path w="270787" h="61456">
                <a:moveTo>
                  <a:pt x="79188" y="28194"/>
                </a:moveTo>
                <a:lnTo>
                  <a:pt x="82177" y="31755"/>
                </a:lnTo>
                <a:lnTo>
                  <a:pt x="85167" y="35317"/>
                </a:lnTo>
                <a:lnTo>
                  <a:pt x="89166" y="37098"/>
                </a:lnTo>
                <a:lnTo>
                  <a:pt x="94173" y="37098"/>
                </a:lnTo>
                <a:lnTo>
                  <a:pt x="92953" y="31307"/>
                </a:lnTo>
                <a:lnTo>
                  <a:pt x="90330" y="30211"/>
                </a:lnTo>
                <a:lnTo>
                  <a:pt x="88175" y="28019"/>
                </a:lnTo>
                <a:lnTo>
                  <a:pt x="86020" y="25828"/>
                </a:lnTo>
                <a:lnTo>
                  <a:pt x="84943" y="22839"/>
                </a:lnTo>
                <a:lnTo>
                  <a:pt x="84943" y="15267"/>
                </a:lnTo>
                <a:lnTo>
                  <a:pt x="86531" y="2447"/>
                </a:lnTo>
                <a:lnTo>
                  <a:pt x="83753" y="4078"/>
                </a:lnTo>
                <a:lnTo>
                  <a:pt x="81586" y="6332"/>
                </a:lnTo>
                <a:lnTo>
                  <a:pt x="80028" y="9209"/>
                </a:lnTo>
                <a:lnTo>
                  <a:pt x="78471" y="12085"/>
                </a:lnTo>
                <a:lnTo>
                  <a:pt x="77693" y="15305"/>
                </a:lnTo>
                <a:lnTo>
                  <a:pt x="77693" y="23897"/>
                </a:lnTo>
                <a:lnTo>
                  <a:pt x="79188" y="28194"/>
                </a:lnTo>
                <a:close/>
              </a:path>
              <a:path w="270787" h="61456">
                <a:moveTo>
                  <a:pt x="147090" y="37098"/>
                </a:moveTo>
                <a:lnTo>
                  <a:pt x="148859" y="36824"/>
                </a:lnTo>
                <a:lnTo>
                  <a:pt x="152147" y="35728"/>
                </a:lnTo>
                <a:lnTo>
                  <a:pt x="155455" y="33791"/>
                </a:lnTo>
                <a:lnTo>
                  <a:pt x="158787" y="31021"/>
                </a:lnTo>
                <a:lnTo>
                  <a:pt x="160481" y="28804"/>
                </a:lnTo>
                <a:lnTo>
                  <a:pt x="160519" y="35317"/>
                </a:lnTo>
                <a:lnTo>
                  <a:pt x="159846" y="39644"/>
                </a:lnTo>
                <a:lnTo>
                  <a:pt x="158501" y="43841"/>
                </a:lnTo>
                <a:lnTo>
                  <a:pt x="157155" y="48038"/>
                </a:lnTo>
                <a:lnTo>
                  <a:pt x="155330" y="51058"/>
                </a:lnTo>
                <a:lnTo>
                  <a:pt x="153026" y="52901"/>
                </a:lnTo>
                <a:lnTo>
                  <a:pt x="150721" y="54744"/>
                </a:lnTo>
                <a:lnTo>
                  <a:pt x="148024" y="55666"/>
                </a:lnTo>
                <a:lnTo>
                  <a:pt x="142319" y="55666"/>
                </a:lnTo>
                <a:lnTo>
                  <a:pt x="140363" y="55149"/>
                </a:lnTo>
                <a:lnTo>
                  <a:pt x="137772" y="53082"/>
                </a:lnTo>
                <a:lnTo>
                  <a:pt x="137125" y="50435"/>
                </a:lnTo>
                <a:lnTo>
                  <a:pt x="130173" y="50435"/>
                </a:lnTo>
                <a:lnTo>
                  <a:pt x="130173" y="53573"/>
                </a:lnTo>
                <a:lnTo>
                  <a:pt x="131419" y="56039"/>
                </a:lnTo>
                <a:lnTo>
                  <a:pt x="133911" y="58206"/>
                </a:lnTo>
                <a:lnTo>
                  <a:pt x="136402" y="60373"/>
                </a:lnTo>
                <a:lnTo>
                  <a:pt x="140114" y="61456"/>
                </a:lnTo>
                <a:lnTo>
                  <a:pt x="152297" y="61456"/>
                </a:lnTo>
                <a:lnTo>
                  <a:pt x="157865" y="58642"/>
                </a:lnTo>
                <a:lnTo>
                  <a:pt x="161752" y="53013"/>
                </a:lnTo>
                <a:lnTo>
                  <a:pt x="165638" y="47384"/>
                </a:lnTo>
                <a:lnTo>
                  <a:pt x="167582" y="39825"/>
                </a:lnTo>
                <a:lnTo>
                  <a:pt x="167582" y="23661"/>
                </a:lnTo>
                <a:lnTo>
                  <a:pt x="166722" y="18063"/>
                </a:lnTo>
                <a:lnTo>
                  <a:pt x="165003" y="13542"/>
                </a:lnTo>
                <a:lnTo>
                  <a:pt x="163284" y="9022"/>
                </a:lnTo>
                <a:lnTo>
                  <a:pt x="160749" y="5635"/>
                </a:lnTo>
                <a:lnTo>
                  <a:pt x="157398" y="3381"/>
                </a:lnTo>
                <a:lnTo>
                  <a:pt x="154047" y="1127"/>
                </a:lnTo>
                <a:lnTo>
                  <a:pt x="150466" y="0"/>
                </a:lnTo>
                <a:lnTo>
                  <a:pt x="143365" y="0"/>
                </a:lnTo>
                <a:lnTo>
                  <a:pt x="140332" y="815"/>
                </a:lnTo>
                <a:lnTo>
                  <a:pt x="137554" y="2447"/>
                </a:lnTo>
                <a:lnTo>
                  <a:pt x="135966" y="15267"/>
                </a:lnTo>
                <a:lnTo>
                  <a:pt x="136987" y="12110"/>
                </a:lnTo>
                <a:lnTo>
                  <a:pt x="139030" y="9582"/>
                </a:lnTo>
                <a:lnTo>
                  <a:pt x="141073" y="7054"/>
                </a:lnTo>
                <a:lnTo>
                  <a:pt x="143602" y="5790"/>
                </a:lnTo>
                <a:lnTo>
                  <a:pt x="148784" y="5790"/>
                </a:lnTo>
                <a:lnTo>
                  <a:pt x="150796" y="6320"/>
                </a:lnTo>
                <a:lnTo>
                  <a:pt x="152652" y="7378"/>
                </a:lnTo>
                <a:lnTo>
                  <a:pt x="154508" y="8437"/>
                </a:lnTo>
                <a:lnTo>
                  <a:pt x="155959" y="9999"/>
                </a:lnTo>
                <a:lnTo>
                  <a:pt x="157006" y="12067"/>
                </a:lnTo>
                <a:lnTo>
                  <a:pt x="158052" y="14134"/>
                </a:lnTo>
                <a:lnTo>
                  <a:pt x="158575" y="16301"/>
                </a:lnTo>
                <a:lnTo>
                  <a:pt x="158575" y="22029"/>
                </a:lnTo>
                <a:lnTo>
                  <a:pt x="157504" y="25018"/>
                </a:lnTo>
                <a:lnTo>
                  <a:pt x="155361" y="27534"/>
                </a:lnTo>
                <a:lnTo>
                  <a:pt x="153219" y="30049"/>
                </a:lnTo>
                <a:lnTo>
                  <a:pt x="150453" y="31307"/>
                </a:lnTo>
                <a:lnTo>
                  <a:pt x="143976" y="31307"/>
                </a:lnTo>
                <a:lnTo>
                  <a:pt x="145197" y="37098"/>
                </a:lnTo>
                <a:lnTo>
                  <a:pt x="147090" y="37098"/>
                </a:lnTo>
                <a:close/>
              </a:path>
              <a:path w="270787" h="61456">
                <a:moveTo>
                  <a:pt x="130211" y="28194"/>
                </a:moveTo>
                <a:lnTo>
                  <a:pt x="133201" y="31755"/>
                </a:lnTo>
                <a:lnTo>
                  <a:pt x="136190" y="35317"/>
                </a:lnTo>
                <a:lnTo>
                  <a:pt x="140189" y="37098"/>
                </a:lnTo>
                <a:lnTo>
                  <a:pt x="145197" y="37098"/>
                </a:lnTo>
                <a:lnTo>
                  <a:pt x="143976" y="31307"/>
                </a:lnTo>
                <a:lnTo>
                  <a:pt x="141354" y="30211"/>
                </a:lnTo>
                <a:lnTo>
                  <a:pt x="139198" y="28019"/>
                </a:lnTo>
                <a:lnTo>
                  <a:pt x="137044" y="25828"/>
                </a:lnTo>
                <a:lnTo>
                  <a:pt x="135966" y="22839"/>
                </a:lnTo>
                <a:lnTo>
                  <a:pt x="135966" y="15267"/>
                </a:lnTo>
                <a:lnTo>
                  <a:pt x="137554" y="2447"/>
                </a:lnTo>
                <a:lnTo>
                  <a:pt x="134776" y="4078"/>
                </a:lnTo>
                <a:lnTo>
                  <a:pt x="132609" y="6332"/>
                </a:lnTo>
                <a:lnTo>
                  <a:pt x="131052" y="9209"/>
                </a:lnTo>
                <a:lnTo>
                  <a:pt x="129495" y="12085"/>
                </a:lnTo>
                <a:lnTo>
                  <a:pt x="128717" y="15305"/>
                </a:lnTo>
                <a:lnTo>
                  <a:pt x="128717" y="23897"/>
                </a:lnTo>
                <a:lnTo>
                  <a:pt x="130211" y="28194"/>
                </a:lnTo>
                <a:close/>
              </a:path>
              <a:path w="270787" h="61456">
                <a:moveTo>
                  <a:pt x="178319" y="42029"/>
                </a:moveTo>
                <a:lnTo>
                  <a:pt x="206160" y="42029"/>
                </a:lnTo>
                <a:lnTo>
                  <a:pt x="185980" y="36238"/>
                </a:lnTo>
                <a:lnTo>
                  <a:pt x="206160" y="10909"/>
                </a:lnTo>
                <a:lnTo>
                  <a:pt x="206160" y="36238"/>
                </a:lnTo>
                <a:lnTo>
                  <a:pt x="185980" y="36238"/>
                </a:lnTo>
                <a:lnTo>
                  <a:pt x="206160" y="42029"/>
                </a:lnTo>
                <a:lnTo>
                  <a:pt x="206160" y="59700"/>
                </a:lnTo>
                <a:lnTo>
                  <a:pt x="213111" y="59700"/>
                </a:lnTo>
                <a:lnTo>
                  <a:pt x="213111" y="42029"/>
                </a:lnTo>
                <a:lnTo>
                  <a:pt x="221221" y="42029"/>
                </a:lnTo>
                <a:lnTo>
                  <a:pt x="221221" y="36238"/>
                </a:lnTo>
                <a:lnTo>
                  <a:pt x="213111" y="36238"/>
                </a:lnTo>
                <a:lnTo>
                  <a:pt x="213111" y="1718"/>
                </a:lnTo>
                <a:lnTo>
                  <a:pt x="206160" y="1718"/>
                </a:lnTo>
                <a:lnTo>
                  <a:pt x="178319" y="36238"/>
                </a:lnTo>
                <a:lnTo>
                  <a:pt x="178319" y="42029"/>
                </a:lnTo>
                <a:close/>
              </a:path>
              <a:path w="270787" h="61456">
                <a:moveTo>
                  <a:pt x="264726" y="57378"/>
                </a:moveTo>
                <a:lnTo>
                  <a:pt x="266894" y="55118"/>
                </a:lnTo>
                <a:lnTo>
                  <a:pt x="268451" y="52228"/>
                </a:lnTo>
                <a:lnTo>
                  <a:pt x="270008" y="49339"/>
                </a:lnTo>
                <a:lnTo>
                  <a:pt x="270787" y="46126"/>
                </a:lnTo>
                <a:lnTo>
                  <a:pt x="270787" y="37534"/>
                </a:lnTo>
                <a:lnTo>
                  <a:pt x="269286" y="33231"/>
                </a:lnTo>
                <a:lnTo>
                  <a:pt x="266284" y="29682"/>
                </a:lnTo>
                <a:lnTo>
                  <a:pt x="263281" y="26133"/>
                </a:lnTo>
                <a:lnTo>
                  <a:pt x="259289" y="24358"/>
                </a:lnTo>
                <a:lnTo>
                  <a:pt x="252388" y="24358"/>
                </a:lnTo>
                <a:lnTo>
                  <a:pt x="250606" y="24626"/>
                </a:lnTo>
                <a:lnTo>
                  <a:pt x="247318" y="25697"/>
                </a:lnTo>
                <a:lnTo>
                  <a:pt x="244029" y="27646"/>
                </a:lnTo>
                <a:lnTo>
                  <a:pt x="240716" y="30435"/>
                </a:lnTo>
                <a:lnTo>
                  <a:pt x="239022" y="32652"/>
                </a:lnTo>
                <a:lnTo>
                  <a:pt x="238984" y="26139"/>
                </a:lnTo>
                <a:lnTo>
                  <a:pt x="239651" y="21811"/>
                </a:lnTo>
                <a:lnTo>
                  <a:pt x="240984" y="17615"/>
                </a:lnTo>
                <a:lnTo>
                  <a:pt x="242317" y="13418"/>
                </a:lnTo>
                <a:lnTo>
                  <a:pt x="244142" y="10398"/>
                </a:lnTo>
                <a:lnTo>
                  <a:pt x="246458" y="8555"/>
                </a:lnTo>
                <a:lnTo>
                  <a:pt x="248775" y="6712"/>
                </a:lnTo>
                <a:lnTo>
                  <a:pt x="251466" y="5790"/>
                </a:lnTo>
                <a:lnTo>
                  <a:pt x="257147" y="5790"/>
                </a:lnTo>
                <a:lnTo>
                  <a:pt x="259108" y="6301"/>
                </a:lnTo>
                <a:lnTo>
                  <a:pt x="261724" y="8343"/>
                </a:lnTo>
                <a:lnTo>
                  <a:pt x="262378" y="11021"/>
                </a:lnTo>
                <a:lnTo>
                  <a:pt x="269329" y="11021"/>
                </a:lnTo>
                <a:lnTo>
                  <a:pt x="269329" y="7883"/>
                </a:lnTo>
                <a:lnTo>
                  <a:pt x="268077" y="5417"/>
                </a:lnTo>
                <a:lnTo>
                  <a:pt x="265574" y="3250"/>
                </a:lnTo>
                <a:lnTo>
                  <a:pt x="263070" y="1083"/>
                </a:lnTo>
                <a:lnTo>
                  <a:pt x="259351" y="0"/>
                </a:lnTo>
                <a:lnTo>
                  <a:pt x="247169" y="0"/>
                </a:lnTo>
                <a:lnTo>
                  <a:pt x="241606" y="2814"/>
                </a:lnTo>
                <a:lnTo>
                  <a:pt x="237732" y="8443"/>
                </a:lnTo>
                <a:lnTo>
                  <a:pt x="233858" y="14072"/>
                </a:lnTo>
                <a:lnTo>
                  <a:pt x="231921" y="21618"/>
                </a:lnTo>
                <a:lnTo>
                  <a:pt x="231921" y="37758"/>
                </a:lnTo>
                <a:lnTo>
                  <a:pt x="232781" y="43362"/>
                </a:lnTo>
                <a:lnTo>
                  <a:pt x="234500" y="47895"/>
                </a:lnTo>
                <a:lnTo>
                  <a:pt x="236219" y="52428"/>
                </a:lnTo>
                <a:lnTo>
                  <a:pt x="238754" y="55821"/>
                </a:lnTo>
                <a:lnTo>
                  <a:pt x="242105" y="58075"/>
                </a:lnTo>
                <a:lnTo>
                  <a:pt x="245455" y="60329"/>
                </a:lnTo>
                <a:lnTo>
                  <a:pt x="244988" y="52982"/>
                </a:lnTo>
                <a:lnTo>
                  <a:pt x="243537" y="51425"/>
                </a:lnTo>
                <a:lnTo>
                  <a:pt x="242478" y="49370"/>
                </a:lnTo>
                <a:lnTo>
                  <a:pt x="241419" y="47316"/>
                </a:lnTo>
                <a:lnTo>
                  <a:pt x="240890" y="45143"/>
                </a:lnTo>
                <a:lnTo>
                  <a:pt x="240890" y="39389"/>
                </a:lnTo>
                <a:lnTo>
                  <a:pt x="241961" y="36407"/>
                </a:lnTo>
                <a:lnTo>
                  <a:pt x="244104" y="33904"/>
                </a:lnTo>
                <a:lnTo>
                  <a:pt x="246247" y="31400"/>
                </a:lnTo>
                <a:lnTo>
                  <a:pt x="249024" y="30149"/>
                </a:lnTo>
                <a:lnTo>
                  <a:pt x="255527" y="30149"/>
                </a:lnTo>
                <a:lnTo>
                  <a:pt x="258150" y="31245"/>
                </a:lnTo>
                <a:lnTo>
                  <a:pt x="260304" y="33436"/>
                </a:lnTo>
                <a:lnTo>
                  <a:pt x="262459" y="35628"/>
                </a:lnTo>
                <a:lnTo>
                  <a:pt x="263537" y="38605"/>
                </a:lnTo>
                <a:lnTo>
                  <a:pt x="263537" y="46151"/>
                </a:lnTo>
                <a:lnTo>
                  <a:pt x="262515" y="49308"/>
                </a:lnTo>
                <a:lnTo>
                  <a:pt x="260472" y="51836"/>
                </a:lnTo>
                <a:lnTo>
                  <a:pt x="258429" y="54364"/>
                </a:lnTo>
                <a:lnTo>
                  <a:pt x="255888" y="55628"/>
                </a:lnTo>
                <a:lnTo>
                  <a:pt x="256137" y="61456"/>
                </a:lnTo>
                <a:lnTo>
                  <a:pt x="259170" y="60641"/>
                </a:lnTo>
                <a:lnTo>
                  <a:pt x="261949" y="59009"/>
                </a:lnTo>
                <a:lnTo>
                  <a:pt x="264726" y="57378"/>
                </a:lnTo>
                <a:close/>
              </a:path>
              <a:path w="270787" h="61456">
                <a:moveTo>
                  <a:pt x="248676" y="55099"/>
                </a:moveTo>
                <a:lnTo>
                  <a:pt x="246832" y="54040"/>
                </a:lnTo>
                <a:lnTo>
                  <a:pt x="244988" y="52982"/>
                </a:lnTo>
                <a:lnTo>
                  <a:pt x="245455" y="60329"/>
                </a:lnTo>
                <a:lnTo>
                  <a:pt x="249037" y="61456"/>
                </a:lnTo>
                <a:lnTo>
                  <a:pt x="256137" y="61456"/>
                </a:lnTo>
                <a:lnTo>
                  <a:pt x="255888" y="55628"/>
                </a:lnTo>
                <a:lnTo>
                  <a:pt x="250681" y="55628"/>
                </a:lnTo>
                <a:lnTo>
                  <a:pt x="248676" y="55099"/>
                </a:lnTo>
                <a:close/>
              </a:path>
              <a:path w="270787" h="61456">
                <a:moveTo>
                  <a:pt x="10538" y="48063"/>
                </a:moveTo>
                <a:lnTo>
                  <a:pt x="8345" y="43019"/>
                </a:lnTo>
                <a:lnTo>
                  <a:pt x="9747" y="58698"/>
                </a:lnTo>
                <a:lnTo>
                  <a:pt x="14848" y="61456"/>
                </a:lnTo>
                <a:lnTo>
                  <a:pt x="12730" y="53107"/>
                </a:lnTo>
                <a:lnTo>
                  <a:pt x="10538" y="480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6" name="object 1226"/>
          <p:cNvSpPr/>
          <p:nvPr/>
        </p:nvSpPr>
        <p:spPr>
          <a:xfrm>
            <a:off x="5070819" y="4999945"/>
            <a:ext cx="176049" cy="52710"/>
          </a:xfrm>
          <a:custGeom>
            <a:avLst/>
            <a:gdLst/>
            <a:ahLst/>
            <a:cxnLst/>
            <a:rect l="l" t="t" r="r" b="b"/>
            <a:pathLst>
              <a:path w="193654" h="59738">
                <a:moveTo>
                  <a:pt x="185432" y="47378"/>
                </a:moveTo>
                <a:lnTo>
                  <a:pt x="183489" y="50006"/>
                </a:lnTo>
                <a:lnTo>
                  <a:pt x="181546" y="52633"/>
                </a:lnTo>
                <a:lnTo>
                  <a:pt x="178544" y="53947"/>
                </a:lnTo>
                <a:lnTo>
                  <a:pt x="171468" y="53947"/>
                </a:lnTo>
                <a:lnTo>
                  <a:pt x="169077" y="53405"/>
                </a:lnTo>
                <a:lnTo>
                  <a:pt x="167308" y="52322"/>
                </a:lnTo>
                <a:lnTo>
                  <a:pt x="165539" y="51238"/>
                </a:lnTo>
                <a:lnTo>
                  <a:pt x="164654" y="49862"/>
                </a:lnTo>
                <a:lnTo>
                  <a:pt x="164654" y="47820"/>
                </a:lnTo>
                <a:lnTo>
                  <a:pt x="157703" y="47820"/>
                </a:lnTo>
                <a:lnTo>
                  <a:pt x="157703" y="51382"/>
                </a:lnTo>
                <a:lnTo>
                  <a:pt x="159242" y="54103"/>
                </a:lnTo>
                <a:lnTo>
                  <a:pt x="162319" y="56357"/>
                </a:lnTo>
                <a:lnTo>
                  <a:pt x="165395" y="58611"/>
                </a:lnTo>
                <a:lnTo>
                  <a:pt x="169488" y="59738"/>
                </a:lnTo>
                <a:lnTo>
                  <a:pt x="181023" y="59738"/>
                </a:lnTo>
                <a:lnTo>
                  <a:pt x="185806" y="57751"/>
                </a:lnTo>
                <a:lnTo>
                  <a:pt x="188945" y="53779"/>
                </a:lnTo>
                <a:lnTo>
                  <a:pt x="192084" y="49806"/>
                </a:lnTo>
                <a:lnTo>
                  <a:pt x="193654" y="45292"/>
                </a:lnTo>
                <a:lnTo>
                  <a:pt x="193654" y="36425"/>
                </a:lnTo>
                <a:lnTo>
                  <a:pt x="192794" y="33181"/>
                </a:lnTo>
                <a:lnTo>
                  <a:pt x="191075" y="30504"/>
                </a:lnTo>
                <a:lnTo>
                  <a:pt x="189356" y="27826"/>
                </a:lnTo>
                <a:lnTo>
                  <a:pt x="186852" y="25747"/>
                </a:lnTo>
                <a:lnTo>
                  <a:pt x="183564" y="24265"/>
                </a:lnTo>
                <a:lnTo>
                  <a:pt x="180275" y="22783"/>
                </a:lnTo>
                <a:lnTo>
                  <a:pt x="175629" y="22042"/>
                </a:lnTo>
                <a:lnTo>
                  <a:pt x="167868" y="22042"/>
                </a:lnTo>
                <a:lnTo>
                  <a:pt x="167868" y="6388"/>
                </a:lnTo>
                <a:lnTo>
                  <a:pt x="191337" y="6388"/>
                </a:lnTo>
                <a:lnTo>
                  <a:pt x="191337" y="0"/>
                </a:lnTo>
                <a:lnTo>
                  <a:pt x="161478" y="0"/>
                </a:lnTo>
                <a:lnTo>
                  <a:pt x="161478" y="28131"/>
                </a:lnTo>
                <a:lnTo>
                  <a:pt x="174682" y="28131"/>
                </a:lnTo>
                <a:lnTo>
                  <a:pt x="179926" y="29383"/>
                </a:lnTo>
                <a:lnTo>
                  <a:pt x="182517" y="31886"/>
                </a:lnTo>
                <a:lnTo>
                  <a:pt x="185108" y="34389"/>
                </a:lnTo>
                <a:lnTo>
                  <a:pt x="186404" y="37484"/>
                </a:lnTo>
                <a:lnTo>
                  <a:pt x="186404" y="44433"/>
                </a:lnTo>
                <a:lnTo>
                  <a:pt x="185432" y="47378"/>
                </a:lnTo>
                <a:close/>
              </a:path>
              <a:path w="193654" h="59738">
                <a:moveTo>
                  <a:pt x="0" y="31606"/>
                </a:moveTo>
                <a:lnTo>
                  <a:pt x="0" y="37397"/>
                </a:lnTo>
                <a:lnTo>
                  <a:pt x="23207" y="37397"/>
                </a:lnTo>
                <a:lnTo>
                  <a:pt x="23207" y="31606"/>
                </a:lnTo>
                <a:lnTo>
                  <a:pt x="0" y="31606"/>
                </a:lnTo>
                <a:close/>
              </a:path>
              <a:path w="193654" h="59738">
                <a:moveTo>
                  <a:pt x="45654" y="7210"/>
                </a:moveTo>
                <a:lnTo>
                  <a:pt x="45654" y="57982"/>
                </a:lnTo>
                <a:lnTo>
                  <a:pt x="52605" y="57982"/>
                </a:lnTo>
                <a:lnTo>
                  <a:pt x="52605" y="0"/>
                </a:lnTo>
                <a:lnTo>
                  <a:pt x="45654" y="0"/>
                </a:lnTo>
                <a:lnTo>
                  <a:pt x="33920" y="5417"/>
                </a:lnTo>
                <a:lnTo>
                  <a:pt x="33920" y="11880"/>
                </a:lnTo>
                <a:lnTo>
                  <a:pt x="45654" y="7210"/>
                </a:lnTo>
                <a:close/>
              </a:path>
              <a:path w="193654" h="59738">
                <a:moveTo>
                  <a:pt x="80272" y="48119"/>
                </a:moveTo>
                <a:lnTo>
                  <a:pt x="80272" y="57982"/>
                </a:lnTo>
                <a:lnTo>
                  <a:pt x="90137" y="57982"/>
                </a:lnTo>
                <a:lnTo>
                  <a:pt x="90137" y="48119"/>
                </a:lnTo>
                <a:lnTo>
                  <a:pt x="80272" y="48119"/>
                </a:lnTo>
                <a:close/>
              </a:path>
              <a:path w="193654" h="59738">
                <a:moveTo>
                  <a:pt x="103205" y="40311"/>
                </a:moveTo>
                <a:lnTo>
                  <a:pt x="131046" y="40311"/>
                </a:lnTo>
                <a:lnTo>
                  <a:pt x="110866" y="34520"/>
                </a:lnTo>
                <a:lnTo>
                  <a:pt x="131046" y="9190"/>
                </a:lnTo>
                <a:lnTo>
                  <a:pt x="131046" y="34520"/>
                </a:lnTo>
                <a:lnTo>
                  <a:pt x="110866" y="34520"/>
                </a:lnTo>
                <a:lnTo>
                  <a:pt x="131046" y="40311"/>
                </a:lnTo>
                <a:lnTo>
                  <a:pt x="131046" y="57982"/>
                </a:lnTo>
                <a:lnTo>
                  <a:pt x="137997" y="57982"/>
                </a:lnTo>
                <a:lnTo>
                  <a:pt x="137997" y="40311"/>
                </a:lnTo>
                <a:lnTo>
                  <a:pt x="146106" y="40311"/>
                </a:lnTo>
                <a:lnTo>
                  <a:pt x="146106" y="34520"/>
                </a:lnTo>
                <a:lnTo>
                  <a:pt x="137997" y="34520"/>
                </a:lnTo>
                <a:lnTo>
                  <a:pt x="137997" y="0"/>
                </a:lnTo>
                <a:lnTo>
                  <a:pt x="131046" y="0"/>
                </a:lnTo>
                <a:lnTo>
                  <a:pt x="103205" y="34520"/>
                </a:lnTo>
                <a:lnTo>
                  <a:pt x="103205" y="403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7" name="object 1227"/>
          <p:cNvSpPr/>
          <p:nvPr/>
        </p:nvSpPr>
        <p:spPr>
          <a:xfrm>
            <a:off x="5070820" y="5030388"/>
            <a:ext cx="21097" cy="0"/>
          </a:xfrm>
          <a:custGeom>
            <a:avLst/>
            <a:gdLst/>
            <a:ahLst/>
            <a:cxnLst/>
            <a:rect l="l" t="t" r="r" b="b"/>
            <a:pathLst>
              <a:path w="23207">
                <a:moveTo>
                  <a:pt x="0" y="0"/>
                </a:moveTo>
                <a:lnTo>
                  <a:pt x="23207" y="0"/>
                </a:lnTo>
              </a:path>
            </a:pathLst>
          </a:custGeom>
          <a:ln w="70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8" name="object 1228"/>
          <p:cNvSpPr/>
          <p:nvPr/>
        </p:nvSpPr>
        <p:spPr>
          <a:xfrm>
            <a:off x="5143794" y="5046754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9" name="object 1229"/>
          <p:cNvSpPr/>
          <p:nvPr/>
        </p:nvSpPr>
        <p:spPr>
          <a:xfrm>
            <a:off x="5620996" y="4998428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0" name="object 1230"/>
          <p:cNvSpPr/>
          <p:nvPr/>
        </p:nvSpPr>
        <p:spPr>
          <a:xfrm>
            <a:off x="5669489" y="5046754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1" name="object 1231"/>
          <p:cNvSpPr/>
          <p:nvPr/>
        </p:nvSpPr>
        <p:spPr>
          <a:xfrm>
            <a:off x="5698161" y="5036387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2" name="object 1232"/>
          <p:cNvSpPr/>
          <p:nvPr/>
        </p:nvSpPr>
        <p:spPr>
          <a:xfrm>
            <a:off x="5690574" y="4998428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3" name="object 1233"/>
          <p:cNvSpPr/>
          <p:nvPr/>
        </p:nvSpPr>
        <p:spPr>
          <a:xfrm>
            <a:off x="5738284" y="4999945"/>
            <a:ext cx="35570" cy="51161"/>
          </a:xfrm>
          <a:custGeom>
            <a:avLst/>
            <a:gdLst/>
            <a:ahLst/>
            <a:cxnLst/>
            <a:rect l="l" t="t" r="r" b="b"/>
            <a:pathLst>
              <a:path w="39127" h="57982">
                <a:moveTo>
                  <a:pt x="15060" y="57982"/>
                </a:moveTo>
                <a:lnTo>
                  <a:pt x="15060" y="52614"/>
                </a:lnTo>
                <a:lnTo>
                  <a:pt x="15402" y="49688"/>
                </a:lnTo>
                <a:lnTo>
                  <a:pt x="16088" y="46326"/>
                </a:lnTo>
                <a:lnTo>
                  <a:pt x="16773" y="42963"/>
                </a:lnTo>
                <a:lnTo>
                  <a:pt x="18890" y="38032"/>
                </a:lnTo>
                <a:lnTo>
                  <a:pt x="22441" y="31531"/>
                </a:lnTo>
                <a:lnTo>
                  <a:pt x="25991" y="25030"/>
                </a:lnTo>
                <a:lnTo>
                  <a:pt x="29448" y="19514"/>
                </a:lnTo>
                <a:lnTo>
                  <a:pt x="32811" y="14981"/>
                </a:lnTo>
                <a:lnTo>
                  <a:pt x="38155" y="7808"/>
                </a:lnTo>
                <a:lnTo>
                  <a:pt x="39127" y="6388"/>
                </a:lnTo>
                <a:lnTo>
                  <a:pt x="39127" y="0"/>
                </a:lnTo>
                <a:lnTo>
                  <a:pt x="0" y="0"/>
                </a:lnTo>
                <a:lnTo>
                  <a:pt x="0" y="6388"/>
                </a:lnTo>
                <a:lnTo>
                  <a:pt x="32101" y="6388"/>
                </a:lnTo>
                <a:lnTo>
                  <a:pt x="30793" y="8181"/>
                </a:lnTo>
                <a:lnTo>
                  <a:pt x="27405" y="12839"/>
                </a:lnTo>
                <a:lnTo>
                  <a:pt x="23263" y="18798"/>
                </a:lnTo>
                <a:lnTo>
                  <a:pt x="18367" y="26058"/>
                </a:lnTo>
                <a:lnTo>
                  <a:pt x="13472" y="33318"/>
                </a:lnTo>
                <a:lnTo>
                  <a:pt x="10445" y="39022"/>
                </a:lnTo>
                <a:lnTo>
                  <a:pt x="9286" y="43169"/>
                </a:lnTo>
                <a:lnTo>
                  <a:pt x="8128" y="47316"/>
                </a:lnTo>
                <a:lnTo>
                  <a:pt x="7548" y="51419"/>
                </a:lnTo>
                <a:lnTo>
                  <a:pt x="7548" y="57982"/>
                </a:lnTo>
                <a:lnTo>
                  <a:pt x="15060" y="579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4" name="object 1234"/>
          <p:cNvSpPr/>
          <p:nvPr/>
        </p:nvSpPr>
        <p:spPr>
          <a:xfrm>
            <a:off x="5785212" y="4998428"/>
            <a:ext cx="33192" cy="54226"/>
          </a:xfrm>
          <a:custGeom>
            <a:avLst/>
            <a:gdLst/>
            <a:ahLst/>
            <a:cxnLst/>
            <a:rect l="l" t="t" r="r" b="b"/>
            <a:pathLst>
              <a:path w="36511" h="61456">
                <a:moveTo>
                  <a:pt x="17414" y="55628"/>
                </a:moveTo>
                <a:lnTo>
                  <a:pt x="14350" y="55628"/>
                </a:lnTo>
                <a:lnTo>
                  <a:pt x="11840" y="55105"/>
                </a:lnTo>
                <a:lnTo>
                  <a:pt x="9884" y="54059"/>
                </a:lnTo>
                <a:lnTo>
                  <a:pt x="7928" y="53013"/>
                </a:lnTo>
                <a:lnTo>
                  <a:pt x="6950" y="51444"/>
                </a:lnTo>
                <a:lnTo>
                  <a:pt x="6950" y="48978"/>
                </a:lnTo>
                <a:lnTo>
                  <a:pt x="0" y="48978"/>
                </a:lnTo>
                <a:lnTo>
                  <a:pt x="0" y="52465"/>
                </a:lnTo>
                <a:lnTo>
                  <a:pt x="1332" y="55261"/>
                </a:lnTo>
                <a:lnTo>
                  <a:pt x="3998" y="57739"/>
                </a:lnTo>
                <a:lnTo>
                  <a:pt x="6664" y="60217"/>
                </a:lnTo>
                <a:lnTo>
                  <a:pt x="10899" y="61456"/>
                </a:lnTo>
                <a:lnTo>
                  <a:pt x="23356" y="61456"/>
                </a:lnTo>
                <a:lnTo>
                  <a:pt x="28320" y="59545"/>
                </a:lnTo>
                <a:lnTo>
                  <a:pt x="31596" y="55722"/>
                </a:lnTo>
                <a:lnTo>
                  <a:pt x="34872" y="51898"/>
                </a:lnTo>
                <a:lnTo>
                  <a:pt x="36511" y="47658"/>
                </a:lnTo>
                <a:lnTo>
                  <a:pt x="36511" y="39040"/>
                </a:lnTo>
                <a:lnTo>
                  <a:pt x="35340" y="35734"/>
                </a:lnTo>
                <a:lnTo>
                  <a:pt x="32998" y="33082"/>
                </a:lnTo>
                <a:lnTo>
                  <a:pt x="30656" y="30429"/>
                </a:lnTo>
                <a:lnTo>
                  <a:pt x="27131" y="28430"/>
                </a:lnTo>
                <a:lnTo>
                  <a:pt x="22422" y="27085"/>
                </a:lnTo>
                <a:lnTo>
                  <a:pt x="25436" y="26214"/>
                </a:lnTo>
                <a:lnTo>
                  <a:pt x="27747" y="25068"/>
                </a:lnTo>
                <a:lnTo>
                  <a:pt x="29354" y="23648"/>
                </a:lnTo>
                <a:lnTo>
                  <a:pt x="32176" y="20616"/>
                </a:lnTo>
                <a:lnTo>
                  <a:pt x="32998" y="18810"/>
                </a:lnTo>
                <a:lnTo>
                  <a:pt x="33820" y="17004"/>
                </a:lnTo>
                <a:lnTo>
                  <a:pt x="34231" y="15055"/>
                </a:lnTo>
                <a:lnTo>
                  <a:pt x="34231" y="9153"/>
                </a:lnTo>
                <a:lnTo>
                  <a:pt x="32811" y="6039"/>
                </a:lnTo>
                <a:lnTo>
                  <a:pt x="29971" y="3623"/>
                </a:lnTo>
                <a:lnTo>
                  <a:pt x="27131" y="1207"/>
                </a:lnTo>
                <a:lnTo>
                  <a:pt x="22883" y="0"/>
                </a:lnTo>
                <a:lnTo>
                  <a:pt x="11273" y="0"/>
                </a:lnTo>
                <a:lnTo>
                  <a:pt x="7013" y="1257"/>
                </a:lnTo>
                <a:lnTo>
                  <a:pt x="4447" y="3773"/>
                </a:lnTo>
                <a:lnTo>
                  <a:pt x="1881" y="6288"/>
                </a:lnTo>
                <a:lnTo>
                  <a:pt x="597" y="9065"/>
                </a:lnTo>
                <a:lnTo>
                  <a:pt x="597" y="12478"/>
                </a:lnTo>
                <a:lnTo>
                  <a:pt x="7249" y="12478"/>
                </a:lnTo>
                <a:lnTo>
                  <a:pt x="7249" y="12104"/>
                </a:lnTo>
                <a:lnTo>
                  <a:pt x="7654" y="9813"/>
                </a:lnTo>
                <a:lnTo>
                  <a:pt x="9274" y="7671"/>
                </a:lnTo>
                <a:lnTo>
                  <a:pt x="11958" y="6463"/>
                </a:lnTo>
                <a:lnTo>
                  <a:pt x="15110" y="5790"/>
                </a:lnTo>
                <a:lnTo>
                  <a:pt x="19893" y="5790"/>
                </a:lnTo>
                <a:lnTo>
                  <a:pt x="22335" y="6512"/>
                </a:lnTo>
                <a:lnTo>
                  <a:pt x="24178" y="7957"/>
                </a:lnTo>
                <a:lnTo>
                  <a:pt x="26022" y="9402"/>
                </a:lnTo>
                <a:lnTo>
                  <a:pt x="26944" y="11382"/>
                </a:lnTo>
                <a:lnTo>
                  <a:pt x="26944" y="15890"/>
                </a:lnTo>
                <a:lnTo>
                  <a:pt x="26383" y="17689"/>
                </a:lnTo>
                <a:lnTo>
                  <a:pt x="25262" y="19296"/>
                </a:lnTo>
                <a:lnTo>
                  <a:pt x="22621" y="22241"/>
                </a:lnTo>
                <a:lnTo>
                  <a:pt x="20703" y="23312"/>
                </a:lnTo>
                <a:lnTo>
                  <a:pt x="18784" y="24383"/>
                </a:lnTo>
                <a:lnTo>
                  <a:pt x="16131" y="24918"/>
                </a:lnTo>
                <a:lnTo>
                  <a:pt x="8408" y="24918"/>
                </a:lnTo>
                <a:lnTo>
                  <a:pt x="8408" y="30709"/>
                </a:lnTo>
                <a:lnTo>
                  <a:pt x="17800" y="30709"/>
                </a:lnTo>
                <a:lnTo>
                  <a:pt x="22166" y="31936"/>
                </a:lnTo>
                <a:lnTo>
                  <a:pt x="25019" y="34389"/>
                </a:lnTo>
                <a:lnTo>
                  <a:pt x="27872" y="36842"/>
                </a:lnTo>
                <a:lnTo>
                  <a:pt x="29298" y="39875"/>
                </a:lnTo>
                <a:lnTo>
                  <a:pt x="29298" y="45827"/>
                </a:lnTo>
                <a:lnTo>
                  <a:pt x="28825" y="47994"/>
                </a:lnTo>
                <a:lnTo>
                  <a:pt x="27878" y="49987"/>
                </a:lnTo>
                <a:lnTo>
                  <a:pt x="26931" y="51979"/>
                </a:lnTo>
                <a:lnTo>
                  <a:pt x="25549" y="53418"/>
                </a:lnTo>
                <a:lnTo>
                  <a:pt x="23730" y="54302"/>
                </a:lnTo>
                <a:lnTo>
                  <a:pt x="21911" y="55186"/>
                </a:lnTo>
                <a:lnTo>
                  <a:pt x="19806" y="55628"/>
                </a:lnTo>
                <a:lnTo>
                  <a:pt x="17414" y="556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5" name="object 1235"/>
          <p:cNvSpPr/>
          <p:nvPr/>
        </p:nvSpPr>
        <p:spPr>
          <a:xfrm>
            <a:off x="5832650" y="4999945"/>
            <a:ext cx="32682" cy="52710"/>
          </a:xfrm>
          <a:custGeom>
            <a:avLst/>
            <a:gdLst/>
            <a:ahLst/>
            <a:cxnLst/>
            <a:rect l="l" t="t" r="r" b="b"/>
            <a:pathLst>
              <a:path w="35950" h="59738">
                <a:moveTo>
                  <a:pt x="27728" y="47378"/>
                </a:moveTo>
                <a:lnTo>
                  <a:pt x="25785" y="50006"/>
                </a:lnTo>
                <a:lnTo>
                  <a:pt x="23842" y="52633"/>
                </a:lnTo>
                <a:lnTo>
                  <a:pt x="20840" y="53947"/>
                </a:lnTo>
                <a:lnTo>
                  <a:pt x="13764" y="53947"/>
                </a:lnTo>
                <a:lnTo>
                  <a:pt x="11373" y="53405"/>
                </a:lnTo>
                <a:lnTo>
                  <a:pt x="9604" y="52322"/>
                </a:lnTo>
                <a:lnTo>
                  <a:pt x="7835" y="51238"/>
                </a:lnTo>
                <a:lnTo>
                  <a:pt x="6950" y="49862"/>
                </a:lnTo>
                <a:lnTo>
                  <a:pt x="6950" y="47820"/>
                </a:lnTo>
                <a:lnTo>
                  <a:pt x="0" y="47820"/>
                </a:lnTo>
                <a:lnTo>
                  <a:pt x="0" y="51382"/>
                </a:lnTo>
                <a:lnTo>
                  <a:pt x="1538" y="54103"/>
                </a:lnTo>
                <a:lnTo>
                  <a:pt x="4615" y="56357"/>
                </a:lnTo>
                <a:lnTo>
                  <a:pt x="7692" y="58611"/>
                </a:lnTo>
                <a:lnTo>
                  <a:pt x="11784" y="59738"/>
                </a:lnTo>
                <a:lnTo>
                  <a:pt x="23319" y="59738"/>
                </a:lnTo>
                <a:lnTo>
                  <a:pt x="28102" y="57751"/>
                </a:lnTo>
                <a:lnTo>
                  <a:pt x="31241" y="53779"/>
                </a:lnTo>
                <a:lnTo>
                  <a:pt x="34380" y="49806"/>
                </a:lnTo>
                <a:lnTo>
                  <a:pt x="35950" y="45292"/>
                </a:lnTo>
                <a:lnTo>
                  <a:pt x="35950" y="36425"/>
                </a:lnTo>
                <a:lnTo>
                  <a:pt x="35090" y="33181"/>
                </a:lnTo>
                <a:lnTo>
                  <a:pt x="33371" y="30504"/>
                </a:lnTo>
                <a:lnTo>
                  <a:pt x="31652" y="27826"/>
                </a:lnTo>
                <a:lnTo>
                  <a:pt x="29149" y="25747"/>
                </a:lnTo>
                <a:lnTo>
                  <a:pt x="25860" y="24265"/>
                </a:lnTo>
                <a:lnTo>
                  <a:pt x="22571" y="22783"/>
                </a:lnTo>
                <a:lnTo>
                  <a:pt x="17925" y="22042"/>
                </a:lnTo>
                <a:lnTo>
                  <a:pt x="10164" y="22042"/>
                </a:lnTo>
                <a:lnTo>
                  <a:pt x="10164" y="6388"/>
                </a:lnTo>
                <a:lnTo>
                  <a:pt x="33633" y="6388"/>
                </a:lnTo>
                <a:lnTo>
                  <a:pt x="33633" y="0"/>
                </a:lnTo>
                <a:lnTo>
                  <a:pt x="3774" y="0"/>
                </a:lnTo>
                <a:lnTo>
                  <a:pt x="3774" y="28131"/>
                </a:lnTo>
                <a:lnTo>
                  <a:pt x="16978" y="28131"/>
                </a:lnTo>
                <a:lnTo>
                  <a:pt x="22223" y="29383"/>
                </a:lnTo>
                <a:lnTo>
                  <a:pt x="24813" y="31886"/>
                </a:lnTo>
                <a:lnTo>
                  <a:pt x="27404" y="34389"/>
                </a:lnTo>
                <a:lnTo>
                  <a:pt x="28700" y="37484"/>
                </a:lnTo>
                <a:lnTo>
                  <a:pt x="28700" y="44433"/>
                </a:lnTo>
                <a:lnTo>
                  <a:pt x="27728" y="4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6" name="object 1236"/>
          <p:cNvSpPr/>
          <p:nvPr/>
        </p:nvSpPr>
        <p:spPr>
          <a:xfrm>
            <a:off x="5628584" y="5036387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7" name="object 1237"/>
          <p:cNvSpPr/>
          <p:nvPr/>
        </p:nvSpPr>
        <p:spPr>
          <a:xfrm>
            <a:off x="6100307" y="4998428"/>
            <a:ext cx="151565" cy="54226"/>
          </a:xfrm>
          <a:custGeom>
            <a:avLst/>
            <a:gdLst/>
            <a:ahLst/>
            <a:cxnLst/>
            <a:rect l="l" t="t" r="r" b="b"/>
            <a:pathLst>
              <a:path w="166722" h="61456">
                <a:moveTo>
                  <a:pt x="158501" y="49096"/>
                </a:moveTo>
                <a:lnTo>
                  <a:pt x="156557" y="51724"/>
                </a:lnTo>
                <a:lnTo>
                  <a:pt x="154614" y="54352"/>
                </a:lnTo>
                <a:lnTo>
                  <a:pt x="151612" y="55666"/>
                </a:lnTo>
                <a:lnTo>
                  <a:pt x="144537" y="55666"/>
                </a:lnTo>
                <a:lnTo>
                  <a:pt x="142145" y="55124"/>
                </a:lnTo>
                <a:lnTo>
                  <a:pt x="140376" y="54040"/>
                </a:lnTo>
                <a:lnTo>
                  <a:pt x="138607" y="52957"/>
                </a:lnTo>
                <a:lnTo>
                  <a:pt x="137723" y="51581"/>
                </a:lnTo>
                <a:lnTo>
                  <a:pt x="137723" y="49539"/>
                </a:lnTo>
                <a:lnTo>
                  <a:pt x="130772" y="49539"/>
                </a:lnTo>
                <a:lnTo>
                  <a:pt x="130772" y="53100"/>
                </a:lnTo>
                <a:lnTo>
                  <a:pt x="132310" y="55821"/>
                </a:lnTo>
                <a:lnTo>
                  <a:pt x="135387" y="58075"/>
                </a:lnTo>
                <a:lnTo>
                  <a:pt x="138464" y="60329"/>
                </a:lnTo>
                <a:lnTo>
                  <a:pt x="142556" y="61456"/>
                </a:lnTo>
                <a:lnTo>
                  <a:pt x="154091" y="61456"/>
                </a:lnTo>
                <a:lnTo>
                  <a:pt x="158874" y="59470"/>
                </a:lnTo>
                <a:lnTo>
                  <a:pt x="162013" y="55497"/>
                </a:lnTo>
                <a:lnTo>
                  <a:pt x="165152" y="51525"/>
                </a:lnTo>
                <a:lnTo>
                  <a:pt x="166722" y="47010"/>
                </a:lnTo>
                <a:lnTo>
                  <a:pt x="166722" y="38144"/>
                </a:lnTo>
                <a:lnTo>
                  <a:pt x="165863" y="34900"/>
                </a:lnTo>
                <a:lnTo>
                  <a:pt x="164143" y="32222"/>
                </a:lnTo>
                <a:lnTo>
                  <a:pt x="162424" y="29545"/>
                </a:lnTo>
                <a:lnTo>
                  <a:pt x="159921" y="27465"/>
                </a:lnTo>
                <a:lnTo>
                  <a:pt x="156632" y="25983"/>
                </a:lnTo>
                <a:lnTo>
                  <a:pt x="153343" y="24501"/>
                </a:lnTo>
                <a:lnTo>
                  <a:pt x="148697" y="23760"/>
                </a:lnTo>
                <a:lnTo>
                  <a:pt x="140936" y="23760"/>
                </a:lnTo>
                <a:lnTo>
                  <a:pt x="140936" y="8106"/>
                </a:lnTo>
                <a:lnTo>
                  <a:pt x="164405" y="8106"/>
                </a:lnTo>
                <a:lnTo>
                  <a:pt x="164405" y="1718"/>
                </a:lnTo>
                <a:lnTo>
                  <a:pt x="134546" y="1718"/>
                </a:lnTo>
                <a:lnTo>
                  <a:pt x="134546" y="29850"/>
                </a:lnTo>
                <a:lnTo>
                  <a:pt x="147750" y="29850"/>
                </a:lnTo>
                <a:lnTo>
                  <a:pt x="152995" y="31101"/>
                </a:lnTo>
                <a:lnTo>
                  <a:pt x="155586" y="33605"/>
                </a:lnTo>
                <a:lnTo>
                  <a:pt x="158177" y="36108"/>
                </a:lnTo>
                <a:lnTo>
                  <a:pt x="159472" y="39202"/>
                </a:lnTo>
                <a:lnTo>
                  <a:pt x="159472" y="46151"/>
                </a:lnTo>
                <a:lnTo>
                  <a:pt x="158501" y="49096"/>
                </a:lnTo>
                <a:close/>
              </a:path>
              <a:path w="166722" h="61456">
                <a:moveTo>
                  <a:pt x="10538" y="48063"/>
                </a:moveTo>
                <a:lnTo>
                  <a:pt x="8346" y="43019"/>
                </a:lnTo>
                <a:lnTo>
                  <a:pt x="9747" y="58698"/>
                </a:lnTo>
                <a:lnTo>
                  <a:pt x="14848" y="61456"/>
                </a:lnTo>
                <a:lnTo>
                  <a:pt x="12730" y="53106"/>
                </a:lnTo>
                <a:lnTo>
                  <a:pt x="10538" y="48063"/>
                </a:lnTo>
                <a:close/>
              </a:path>
              <a:path w="166722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  <a:path w="166722" h="61456">
                <a:moveTo>
                  <a:pt x="53340" y="49837"/>
                </a:moveTo>
                <a:lnTo>
                  <a:pt x="53340" y="59700"/>
                </a:lnTo>
                <a:lnTo>
                  <a:pt x="63206" y="59700"/>
                </a:lnTo>
                <a:lnTo>
                  <a:pt x="63206" y="49837"/>
                </a:lnTo>
                <a:lnTo>
                  <a:pt x="53340" y="49837"/>
                </a:lnTo>
                <a:close/>
              </a:path>
              <a:path w="166722" h="61456">
                <a:moveTo>
                  <a:pt x="107477" y="49096"/>
                </a:moveTo>
                <a:lnTo>
                  <a:pt x="105534" y="51724"/>
                </a:lnTo>
                <a:lnTo>
                  <a:pt x="103591" y="54352"/>
                </a:lnTo>
                <a:lnTo>
                  <a:pt x="100589" y="55666"/>
                </a:lnTo>
                <a:lnTo>
                  <a:pt x="93513" y="55666"/>
                </a:lnTo>
                <a:lnTo>
                  <a:pt x="91121" y="55124"/>
                </a:lnTo>
                <a:lnTo>
                  <a:pt x="89353" y="54040"/>
                </a:lnTo>
                <a:lnTo>
                  <a:pt x="87584" y="52957"/>
                </a:lnTo>
                <a:lnTo>
                  <a:pt x="86699" y="51581"/>
                </a:lnTo>
                <a:lnTo>
                  <a:pt x="86699" y="49539"/>
                </a:lnTo>
                <a:lnTo>
                  <a:pt x="79748" y="49539"/>
                </a:lnTo>
                <a:lnTo>
                  <a:pt x="79748" y="53100"/>
                </a:lnTo>
                <a:lnTo>
                  <a:pt x="81287" y="55821"/>
                </a:lnTo>
                <a:lnTo>
                  <a:pt x="84364" y="58075"/>
                </a:lnTo>
                <a:lnTo>
                  <a:pt x="87440" y="60329"/>
                </a:lnTo>
                <a:lnTo>
                  <a:pt x="91533" y="61456"/>
                </a:lnTo>
                <a:lnTo>
                  <a:pt x="103068" y="61456"/>
                </a:lnTo>
                <a:lnTo>
                  <a:pt x="107851" y="59470"/>
                </a:lnTo>
                <a:lnTo>
                  <a:pt x="110990" y="55497"/>
                </a:lnTo>
                <a:lnTo>
                  <a:pt x="114129" y="51525"/>
                </a:lnTo>
                <a:lnTo>
                  <a:pt x="115699" y="47010"/>
                </a:lnTo>
                <a:lnTo>
                  <a:pt x="115699" y="38144"/>
                </a:lnTo>
                <a:lnTo>
                  <a:pt x="114839" y="34900"/>
                </a:lnTo>
                <a:lnTo>
                  <a:pt x="113120" y="32222"/>
                </a:lnTo>
                <a:lnTo>
                  <a:pt x="111401" y="29545"/>
                </a:lnTo>
                <a:lnTo>
                  <a:pt x="108897" y="27465"/>
                </a:lnTo>
                <a:lnTo>
                  <a:pt x="105609" y="25983"/>
                </a:lnTo>
                <a:lnTo>
                  <a:pt x="102320" y="24501"/>
                </a:lnTo>
                <a:lnTo>
                  <a:pt x="97674" y="23760"/>
                </a:lnTo>
                <a:lnTo>
                  <a:pt x="89913" y="23760"/>
                </a:lnTo>
                <a:lnTo>
                  <a:pt x="89913" y="8106"/>
                </a:lnTo>
                <a:lnTo>
                  <a:pt x="113382" y="8106"/>
                </a:lnTo>
                <a:lnTo>
                  <a:pt x="113382" y="1718"/>
                </a:lnTo>
                <a:lnTo>
                  <a:pt x="83523" y="1718"/>
                </a:lnTo>
                <a:lnTo>
                  <a:pt x="83523" y="29850"/>
                </a:lnTo>
                <a:lnTo>
                  <a:pt x="96727" y="29850"/>
                </a:lnTo>
                <a:lnTo>
                  <a:pt x="101971" y="31101"/>
                </a:lnTo>
                <a:lnTo>
                  <a:pt x="104562" y="33605"/>
                </a:lnTo>
                <a:lnTo>
                  <a:pt x="107153" y="36108"/>
                </a:lnTo>
                <a:lnTo>
                  <a:pt x="108449" y="39202"/>
                </a:lnTo>
                <a:lnTo>
                  <a:pt x="108449" y="46151"/>
                </a:lnTo>
                <a:lnTo>
                  <a:pt x="107477" y="49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8" name="object 1238"/>
          <p:cNvSpPr/>
          <p:nvPr/>
        </p:nvSpPr>
        <p:spPr>
          <a:xfrm>
            <a:off x="6791644" y="4998428"/>
            <a:ext cx="34006" cy="54226"/>
          </a:xfrm>
          <a:custGeom>
            <a:avLst/>
            <a:gdLst/>
            <a:ahLst/>
            <a:cxnLst/>
            <a:rect l="l" t="t" r="r" b="b"/>
            <a:pathLst>
              <a:path w="37407" h="61456">
                <a:moveTo>
                  <a:pt x="27292" y="35030"/>
                </a:moveTo>
                <a:lnTo>
                  <a:pt x="28438" y="37098"/>
                </a:lnTo>
                <a:lnTo>
                  <a:pt x="29585" y="39165"/>
                </a:lnTo>
                <a:lnTo>
                  <a:pt x="30157" y="41282"/>
                </a:lnTo>
                <a:lnTo>
                  <a:pt x="30157" y="45541"/>
                </a:lnTo>
                <a:lnTo>
                  <a:pt x="29616" y="47583"/>
                </a:lnTo>
                <a:lnTo>
                  <a:pt x="28532" y="49576"/>
                </a:lnTo>
                <a:lnTo>
                  <a:pt x="27448" y="51568"/>
                </a:lnTo>
                <a:lnTo>
                  <a:pt x="25904" y="53075"/>
                </a:lnTo>
                <a:lnTo>
                  <a:pt x="23898" y="54096"/>
                </a:lnTo>
                <a:lnTo>
                  <a:pt x="21892" y="55118"/>
                </a:lnTo>
                <a:lnTo>
                  <a:pt x="19768" y="55628"/>
                </a:lnTo>
                <a:lnTo>
                  <a:pt x="15309" y="55628"/>
                </a:lnTo>
                <a:lnTo>
                  <a:pt x="13198" y="55118"/>
                </a:lnTo>
                <a:lnTo>
                  <a:pt x="11192" y="54096"/>
                </a:lnTo>
                <a:lnTo>
                  <a:pt x="9186" y="53075"/>
                </a:lnTo>
                <a:lnTo>
                  <a:pt x="7642" y="51568"/>
                </a:lnTo>
                <a:lnTo>
                  <a:pt x="6558" y="49576"/>
                </a:lnTo>
                <a:lnTo>
                  <a:pt x="5474" y="47583"/>
                </a:lnTo>
                <a:lnTo>
                  <a:pt x="4932" y="45541"/>
                </a:lnTo>
                <a:lnTo>
                  <a:pt x="4017" y="57814"/>
                </a:lnTo>
                <a:lnTo>
                  <a:pt x="6820" y="59271"/>
                </a:lnTo>
                <a:lnTo>
                  <a:pt x="9622" y="60728"/>
                </a:lnTo>
                <a:lnTo>
                  <a:pt x="13191" y="61456"/>
                </a:lnTo>
                <a:lnTo>
                  <a:pt x="21886" y="61456"/>
                </a:lnTo>
                <a:lnTo>
                  <a:pt x="25468" y="60728"/>
                </a:lnTo>
                <a:lnTo>
                  <a:pt x="28270" y="59271"/>
                </a:lnTo>
                <a:lnTo>
                  <a:pt x="31073" y="57814"/>
                </a:lnTo>
                <a:lnTo>
                  <a:pt x="33297" y="55641"/>
                </a:lnTo>
                <a:lnTo>
                  <a:pt x="34941" y="52751"/>
                </a:lnTo>
                <a:lnTo>
                  <a:pt x="36585" y="49862"/>
                </a:lnTo>
                <a:lnTo>
                  <a:pt x="37407" y="46911"/>
                </a:lnTo>
                <a:lnTo>
                  <a:pt x="37407" y="40684"/>
                </a:lnTo>
                <a:lnTo>
                  <a:pt x="36473" y="37608"/>
                </a:lnTo>
                <a:lnTo>
                  <a:pt x="34605" y="34669"/>
                </a:lnTo>
                <a:lnTo>
                  <a:pt x="32736" y="31730"/>
                </a:lnTo>
                <a:lnTo>
                  <a:pt x="29908" y="29414"/>
                </a:lnTo>
                <a:lnTo>
                  <a:pt x="26121" y="27720"/>
                </a:lnTo>
                <a:lnTo>
                  <a:pt x="29111" y="26251"/>
                </a:lnTo>
                <a:lnTo>
                  <a:pt x="31353" y="24445"/>
                </a:lnTo>
                <a:lnTo>
                  <a:pt x="32848" y="22303"/>
                </a:lnTo>
                <a:lnTo>
                  <a:pt x="34343" y="20161"/>
                </a:lnTo>
                <a:lnTo>
                  <a:pt x="35090" y="17695"/>
                </a:lnTo>
                <a:lnTo>
                  <a:pt x="35090" y="12191"/>
                </a:lnTo>
                <a:lnTo>
                  <a:pt x="34349" y="9644"/>
                </a:lnTo>
                <a:lnTo>
                  <a:pt x="32867" y="7266"/>
                </a:lnTo>
                <a:lnTo>
                  <a:pt x="31385" y="4887"/>
                </a:lnTo>
                <a:lnTo>
                  <a:pt x="29229" y="3082"/>
                </a:lnTo>
                <a:lnTo>
                  <a:pt x="26402" y="1849"/>
                </a:lnTo>
                <a:lnTo>
                  <a:pt x="23574" y="616"/>
                </a:lnTo>
                <a:lnTo>
                  <a:pt x="20616" y="0"/>
                </a:lnTo>
                <a:lnTo>
                  <a:pt x="14462" y="0"/>
                </a:lnTo>
                <a:lnTo>
                  <a:pt x="11516" y="610"/>
                </a:lnTo>
                <a:lnTo>
                  <a:pt x="8688" y="1830"/>
                </a:lnTo>
                <a:lnTo>
                  <a:pt x="5860" y="3050"/>
                </a:lnTo>
                <a:lnTo>
                  <a:pt x="3705" y="4856"/>
                </a:lnTo>
                <a:lnTo>
                  <a:pt x="2223" y="7247"/>
                </a:lnTo>
                <a:lnTo>
                  <a:pt x="741" y="9638"/>
                </a:lnTo>
                <a:lnTo>
                  <a:pt x="0" y="12191"/>
                </a:lnTo>
                <a:lnTo>
                  <a:pt x="0" y="17695"/>
                </a:lnTo>
                <a:lnTo>
                  <a:pt x="747" y="20161"/>
                </a:lnTo>
                <a:lnTo>
                  <a:pt x="2242" y="22303"/>
                </a:lnTo>
                <a:lnTo>
                  <a:pt x="3736" y="24445"/>
                </a:lnTo>
                <a:lnTo>
                  <a:pt x="5966" y="26251"/>
                </a:lnTo>
                <a:lnTo>
                  <a:pt x="8931" y="27720"/>
                </a:lnTo>
                <a:lnTo>
                  <a:pt x="10146" y="22042"/>
                </a:lnTo>
                <a:lnTo>
                  <a:pt x="8215" y="20124"/>
                </a:lnTo>
                <a:lnTo>
                  <a:pt x="7249" y="17870"/>
                </a:lnTo>
                <a:lnTo>
                  <a:pt x="7249" y="12440"/>
                </a:lnTo>
                <a:lnTo>
                  <a:pt x="8289" y="10149"/>
                </a:lnTo>
                <a:lnTo>
                  <a:pt x="10370" y="8405"/>
                </a:lnTo>
                <a:lnTo>
                  <a:pt x="12450" y="6662"/>
                </a:lnTo>
                <a:lnTo>
                  <a:pt x="14835" y="5790"/>
                </a:lnTo>
                <a:lnTo>
                  <a:pt x="20242" y="5790"/>
                </a:lnTo>
                <a:lnTo>
                  <a:pt x="22640" y="6662"/>
                </a:lnTo>
                <a:lnTo>
                  <a:pt x="24720" y="8405"/>
                </a:lnTo>
                <a:lnTo>
                  <a:pt x="26800" y="10149"/>
                </a:lnTo>
                <a:lnTo>
                  <a:pt x="27841" y="12440"/>
                </a:lnTo>
                <a:lnTo>
                  <a:pt x="27841" y="17870"/>
                </a:lnTo>
                <a:lnTo>
                  <a:pt x="26869" y="20124"/>
                </a:lnTo>
                <a:lnTo>
                  <a:pt x="24926" y="22042"/>
                </a:lnTo>
                <a:lnTo>
                  <a:pt x="22982" y="23960"/>
                </a:lnTo>
                <a:lnTo>
                  <a:pt x="20516" y="24918"/>
                </a:lnTo>
                <a:lnTo>
                  <a:pt x="17526" y="24918"/>
                </a:lnTo>
                <a:lnTo>
                  <a:pt x="15334" y="30709"/>
                </a:lnTo>
                <a:lnTo>
                  <a:pt x="19719" y="30709"/>
                </a:lnTo>
                <a:lnTo>
                  <a:pt x="21799" y="31257"/>
                </a:lnTo>
                <a:lnTo>
                  <a:pt x="23767" y="32353"/>
                </a:lnTo>
                <a:lnTo>
                  <a:pt x="25735" y="33449"/>
                </a:lnTo>
                <a:lnTo>
                  <a:pt x="27292" y="350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9" name="object 1239"/>
          <p:cNvSpPr/>
          <p:nvPr/>
        </p:nvSpPr>
        <p:spPr>
          <a:xfrm>
            <a:off x="6633588" y="5036387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0" name="object 1240"/>
          <p:cNvSpPr/>
          <p:nvPr/>
        </p:nvSpPr>
        <p:spPr>
          <a:xfrm>
            <a:off x="6626001" y="4998428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1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10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1" y="24209"/>
                </a:lnTo>
                <a:lnTo>
                  <a:pt x="35091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10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1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1" name="object 1241"/>
          <p:cNvSpPr/>
          <p:nvPr/>
        </p:nvSpPr>
        <p:spPr>
          <a:xfrm>
            <a:off x="6674493" y="5046754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2" name="object 1242"/>
          <p:cNvSpPr/>
          <p:nvPr/>
        </p:nvSpPr>
        <p:spPr>
          <a:xfrm>
            <a:off x="6696904" y="4999945"/>
            <a:ext cx="35570" cy="51161"/>
          </a:xfrm>
          <a:custGeom>
            <a:avLst/>
            <a:gdLst/>
            <a:ahLst/>
            <a:cxnLst/>
            <a:rect l="l" t="t" r="r" b="b"/>
            <a:pathLst>
              <a:path w="39127" h="57982">
                <a:moveTo>
                  <a:pt x="15060" y="57982"/>
                </a:moveTo>
                <a:lnTo>
                  <a:pt x="15060" y="52614"/>
                </a:lnTo>
                <a:lnTo>
                  <a:pt x="15402" y="49688"/>
                </a:lnTo>
                <a:lnTo>
                  <a:pt x="16088" y="46326"/>
                </a:lnTo>
                <a:lnTo>
                  <a:pt x="16773" y="42963"/>
                </a:lnTo>
                <a:lnTo>
                  <a:pt x="18890" y="38032"/>
                </a:lnTo>
                <a:lnTo>
                  <a:pt x="22441" y="31531"/>
                </a:lnTo>
                <a:lnTo>
                  <a:pt x="25991" y="25030"/>
                </a:lnTo>
                <a:lnTo>
                  <a:pt x="29447" y="19514"/>
                </a:lnTo>
                <a:lnTo>
                  <a:pt x="32811" y="14981"/>
                </a:lnTo>
                <a:lnTo>
                  <a:pt x="38155" y="7808"/>
                </a:lnTo>
                <a:lnTo>
                  <a:pt x="39127" y="6388"/>
                </a:lnTo>
                <a:lnTo>
                  <a:pt x="39127" y="0"/>
                </a:lnTo>
                <a:lnTo>
                  <a:pt x="0" y="0"/>
                </a:lnTo>
                <a:lnTo>
                  <a:pt x="0" y="6388"/>
                </a:lnTo>
                <a:lnTo>
                  <a:pt x="32101" y="6388"/>
                </a:lnTo>
                <a:lnTo>
                  <a:pt x="30793" y="8181"/>
                </a:lnTo>
                <a:lnTo>
                  <a:pt x="27404" y="12839"/>
                </a:lnTo>
                <a:lnTo>
                  <a:pt x="23263" y="18798"/>
                </a:lnTo>
                <a:lnTo>
                  <a:pt x="18367" y="26058"/>
                </a:lnTo>
                <a:lnTo>
                  <a:pt x="13472" y="33318"/>
                </a:lnTo>
                <a:lnTo>
                  <a:pt x="10444" y="39022"/>
                </a:lnTo>
                <a:lnTo>
                  <a:pt x="9286" y="43169"/>
                </a:lnTo>
                <a:lnTo>
                  <a:pt x="8128" y="47316"/>
                </a:lnTo>
                <a:lnTo>
                  <a:pt x="7548" y="51419"/>
                </a:lnTo>
                <a:lnTo>
                  <a:pt x="7548" y="57982"/>
                </a:lnTo>
                <a:lnTo>
                  <a:pt x="15060" y="579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3" name="object 1243"/>
          <p:cNvSpPr/>
          <p:nvPr/>
        </p:nvSpPr>
        <p:spPr>
          <a:xfrm>
            <a:off x="6749551" y="5036387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4" name="object 1244"/>
          <p:cNvSpPr/>
          <p:nvPr/>
        </p:nvSpPr>
        <p:spPr>
          <a:xfrm>
            <a:off x="6741964" y="4998428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1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10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1" y="24209"/>
                </a:lnTo>
                <a:lnTo>
                  <a:pt x="35091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10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1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5" name="object 1245"/>
          <p:cNvSpPr/>
          <p:nvPr/>
        </p:nvSpPr>
        <p:spPr>
          <a:xfrm>
            <a:off x="6835922" y="5017877"/>
            <a:ext cx="18039" cy="31564"/>
          </a:xfrm>
          <a:custGeom>
            <a:avLst/>
            <a:gdLst/>
            <a:ahLst/>
            <a:cxnLst/>
            <a:rect l="l" t="t" r="r" b="b"/>
            <a:pathLst>
              <a:path w="19843" h="35772">
                <a:moveTo>
                  <a:pt x="7249" y="19240"/>
                </a:moveTo>
                <a:lnTo>
                  <a:pt x="7823" y="17123"/>
                </a:lnTo>
                <a:lnTo>
                  <a:pt x="8968" y="15056"/>
                </a:lnTo>
                <a:lnTo>
                  <a:pt x="10115" y="12988"/>
                </a:lnTo>
                <a:lnTo>
                  <a:pt x="11665" y="11407"/>
                </a:lnTo>
                <a:lnTo>
                  <a:pt x="13621" y="10311"/>
                </a:lnTo>
                <a:lnTo>
                  <a:pt x="15577" y="9215"/>
                </a:lnTo>
                <a:lnTo>
                  <a:pt x="17651" y="8667"/>
                </a:lnTo>
                <a:lnTo>
                  <a:pt x="19843" y="2876"/>
                </a:lnTo>
                <a:lnTo>
                  <a:pt x="16854" y="2876"/>
                </a:lnTo>
                <a:lnTo>
                  <a:pt x="14394" y="1917"/>
                </a:lnTo>
                <a:lnTo>
                  <a:pt x="12463" y="0"/>
                </a:lnTo>
                <a:lnTo>
                  <a:pt x="11248" y="5678"/>
                </a:lnTo>
                <a:lnTo>
                  <a:pt x="7461" y="7372"/>
                </a:lnTo>
                <a:lnTo>
                  <a:pt x="4640" y="9688"/>
                </a:lnTo>
                <a:lnTo>
                  <a:pt x="2784" y="12627"/>
                </a:lnTo>
                <a:lnTo>
                  <a:pt x="928" y="15566"/>
                </a:lnTo>
                <a:lnTo>
                  <a:pt x="0" y="18642"/>
                </a:lnTo>
                <a:lnTo>
                  <a:pt x="0" y="24869"/>
                </a:lnTo>
                <a:lnTo>
                  <a:pt x="822" y="27820"/>
                </a:lnTo>
                <a:lnTo>
                  <a:pt x="2466" y="30709"/>
                </a:lnTo>
                <a:lnTo>
                  <a:pt x="4110" y="33598"/>
                </a:lnTo>
                <a:lnTo>
                  <a:pt x="6334" y="35772"/>
                </a:lnTo>
                <a:lnTo>
                  <a:pt x="7249" y="23499"/>
                </a:lnTo>
                <a:lnTo>
                  <a:pt x="7249" y="19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6" name="object 1246"/>
          <p:cNvSpPr/>
          <p:nvPr/>
        </p:nvSpPr>
        <p:spPr>
          <a:xfrm>
            <a:off x="6838029" y="4998428"/>
            <a:ext cx="34006" cy="54226"/>
          </a:xfrm>
          <a:custGeom>
            <a:avLst/>
            <a:gdLst/>
            <a:ahLst/>
            <a:cxnLst/>
            <a:rect l="l" t="t" r="r" b="b"/>
            <a:pathLst>
              <a:path w="37407" h="61456">
                <a:moveTo>
                  <a:pt x="27292" y="35030"/>
                </a:moveTo>
                <a:lnTo>
                  <a:pt x="28438" y="37098"/>
                </a:lnTo>
                <a:lnTo>
                  <a:pt x="29585" y="39165"/>
                </a:lnTo>
                <a:lnTo>
                  <a:pt x="30157" y="41282"/>
                </a:lnTo>
                <a:lnTo>
                  <a:pt x="30157" y="45541"/>
                </a:lnTo>
                <a:lnTo>
                  <a:pt x="29616" y="47583"/>
                </a:lnTo>
                <a:lnTo>
                  <a:pt x="28532" y="49576"/>
                </a:lnTo>
                <a:lnTo>
                  <a:pt x="27448" y="51568"/>
                </a:lnTo>
                <a:lnTo>
                  <a:pt x="25904" y="53075"/>
                </a:lnTo>
                <a:lnTo>
                  <a:pt x="23898" y="54096"/>
                </a:lnTo>
                <a:lnTo>
                  <a:pt x="21892" y="55118"/>
                </a:lnTo>
                <a:lnTo>
                  <a:pt x="19768" y="55628"/>
                </a:lnTo>
                <a:lnTo>
                  <a:pt x="15309" y="55628"/>
                </a:lnTo>
                <a:lnTo>
                  <a:pt x="13198" y="55118"/>
                </a:lnTo>
                <a:lnTo>
                  <a:pt x="11192" y="54096"/>
                </a:lnTo>
                <a:lnTo>
                  <a:pt x="9186" y="53075"/>
                </a:lnTo>
                <a:lnTo>
                  <a:pt x="7642" y="51568"/>
                </a:lnTo>
                <a:lnTo>
                  <a:pt x="6558" y="49576"/>
                </a:lnTo>
                <a:lnTo>
                  <a:pt x="5474" y="47583"/>
                </a:lnTo>
                <a:lnTo>
                  <a:pt x="4932" y="45541"/>
                </a:lnTo>
                <a:lnTo>
                  <a:pt x="4017" y="57814"/>
                </a:lnTo>
                <a:lnTo>
                  <a:pt x="6820" y="59271"/>
                </a:lnTo>
                <a:lnTo>
                  <a:pt x="9622" y="60728"/>
                </a:lnTo>
                <a:lnTo>
                  <a:pt x="13191" y="61456"/>
                </a:lnTo>
                <a:lnTo>
                  <a:pt x="21886" y="61456"/>
                </a:lnTo>
                <a:lnTo>
                  <a:pt x="25468" y="60728"/>
                </a:lnTo>
                <a:lnTo>
                  <a:pt x="28270" y="59271"/>
                </a:lnTo>
                <a:lnTo>
                  <a:pt x="31073" y="57814"/>
                </a:lnTo>
                <a:lnTo>
                  <a:pt x="33297" y="55641"/>
                </a:lnTo>
                <a:lnTo>
                  <a:pt x="34941" y="52751"/>
                </a:lnTo>
                <a:lnTo>
                  <a:pt x="36585" y="49862"/>
                </a:lnTo>
                <a:lnTo>
                  <a:pt x="37407" y="46911"/>
                </a:lnTo>
                <a:lnTo>
                  <a:pt x="37407" y="40684"/>
                </a:lnTo>
                <a:lnTo>
                  <a:pt x="36473" y="37608"/>
                </a:lnTo>
                <a:lnTo>
                  <a:pt x="34605" y="34669"/>
                </a:lnTo>
                <a:lnTo>
                  <a:pt x="32736" y="31730"/>
                </a:lnTo>
                <a:lnTo>
                  <a:pt x="29908" y="29414"/>
                </a:lnTo>
                <a:lnTo>
                  <a:pt x="26121" y="27720"/>
                </a:lnTo>
                <a:lnTo>
                  <a:pt x="29111" y="26251"/>
                </a:lnTo>
                <a:lnTo>
                  <a:pt x="31353" y="24445"/>
                </a:lnTo>
                <a:lnTo>
                  <a:pt x="32848" y="22303"/>
                </a:lnTo>
                <a:lnTo>
                  <a:pt x="34343" y="20161"/>
                </a:lnTo>
                <a:lnTo>
                  <a:pt x="35090" y="17695"/>
                </a:lnTo>
                <a:lnTo>
                  <a:pt x="35090" y="12191"/>
                </a:lnTo>
                <a:lnTo>
                  <a:pt x="34349" y="9644"/>
                </a:lnTo>
                <a:lnTo>
                  <a:pt x="32867" y="7266"/>
                </a:lnTo>
                <a:lnTo>
                  <a:pt x="31385" y="4887"/>
                </a:lnTo>
                <a:lnTo>
                  <a:pt x="29229" y="3082"/>
                </a:lnTo>
                <a:lnTo>
                  <a:pt x="26402" y="1849"/>
                </a:lnTo>
                <a:lnTo>
                  <a:pt x="23574" y="616"/>
                </a:lnTo>
                <a:lnTo>
                  <a:pt x="20616" y="0"/>
                </a:lnTo>
                <a:lnTo>
                  <a:pt x="14462" y="0"/>
                </a:lnTo>
                <a:lnTo>
                  <a:pt x="11516" y="610"/>
                </a:lnTo>
                <a:lnTo>
                  <a:pt x="8688" y="1830"/>
                </a:lnTo>
                <a:lnTo>
                  <a:pt x="5860" y="3050"/>
                </a:lnTo>
                <a:lnTo>
                  <a:pt x="3705" y="4856"/>
                </a:lnTo>
                <a:lnTo>
                  <a:pt x="2223" y="7247"/>
                </a:lnTo>
                <a:lnTo>
                  <a:pt x="741" y="9638"/>
                </a:lnTo>
                <a:lnTo>
                  <a:pt x="0" y="12191"/>
                </a:lnTo>
                <a:lnTo>
                  <a:pt x="0" y="17695"/>
                </a:lnTo>
                <a:lnTo>
                  <a:pt x="747" y="20161"/>
                </a:lnTo>
                <a:lnTo>
                  <a:pt x="2242" y="22303"/>
                </a:lnTo>
                <a:lnTo>
                  <a:pt x="3736" y="24445"/>
                </a:lnTo>
                <a:lnTo>
                  <a:pt x="5966" y="26251"/>
                </a:lnTo>
                <a:lnTo>
                  <a:pt x="8931" y="27720"/>
                </a:lnTo>
                <a:lnTo>
                  <a:pt x="10146" y="22042"/>
                </a:lnTo>
                <a:lnTo>
                  <a:pt x="8215" y="20124"/>
                </a:lnTo>
                <a:lnTo>
                  <a:pt x="7249" y="17870"/>
                </a:lnTo>
                <a:lnTo>
                  <a:pt x="7249" y="12440"/>
                </a:lnTo>
                <a:lnTo>
                  <a:pt x="8289" y="10149"/>
                </a:lnTo>
                <a:lnTo>
                  <a:pt x="10370" y="8405"/>
                </a:lnTo>
                <a:lnTo>
                  <a:pt x="12450" y="6662"/>
                </a:lnTo>
                <a:lnTo>
                  <a:pt x="14835" y="5790"/>
                </a:lnTo>
                <a:lnTo>
                  <a:pt x="20242" y="5790"/>
                </a:lnTo>
                <a:lnTo>
                  <a:pt x="22640" y="6662"/>
                </a:lnTo>
                <a:lnTo>
                  <a:pt x="24720" y="8405"/>
                </a:lnTo>
                <a:lnTo>
                  <a:pt x="26800" y="10149"/>
                </a:lnTo>
                <a:lnTo>
                  <a:pt x="27841" y="12440"/>
                </a:lnTo>
                <a:lnTo>
                  <a:pt x="27841" y="17870"/>
                </a:lnTo>
                <a:lnTo>
                  <a:pt x="26869" y="20124"/>
                </a:lnTo>
                <a:lnTo>
                  <a:pt x="24926" y="22042"/>
                </a:lnTo>
                <a:lnTo>
                  <a:pt x="22982" y="23960"/>
                </a:lnTo>
                <a:lnTo>
                  <a:pt x="20516" y="24918"/>
                </a:lnTo>
                <a:lnTo>
                  <a:pt x="17526" y="24918"/>
                </a:lnTo>
                <a:lnTo>
                  <a:pt x="15334" y="30709"/>
                </a:lnTo>
                <a:lnTo>
                  <a:pt x="19719" y="30709"/>
                </a:lnTo>
                <a:lnTo>
                  <a:pt x="21799" y="31257"/>
                </a:lnTo>
                <a:lnTo>
                  <a:pt x="23767" y="32353"/>
                </a:lnTo>
                <a:lnTo>
                  <a:pt x="25735" y="33449"/>
                </a:lnTo>
                <a:lnTo>
                  <a:pt x="27292" y="350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7" name="object 1247"/>
          <p:cNvSpPr/>
          <p:nvPr/>
        </p:nvSpPr>
        <p:spPr>
          <a:xfrm>
            <a:off x="6789538" y="5017877"/>
            <a:ext cx="18039" cy="31564"/>
          </a:xfrm>
          <a:custGeom>
            <a:avLst/>
            <a:gdLst/>
            <a:ahLst/>
            <a:cxnLst/>
            <a:rect l="l" t="t" r="r" b="b"/>
            <a:pathLst>
              <a:path w="19843" h="35772">
                <a:moveTo>
                  <a:pt x="7249" y="19240"/>
                </a:moveTo>
                <a:lnTo>
                  <a:pt x="7823" y="17123"/>
                </a:lnTo>
                <a:lnTo>
                  <a:pt x="8968" y="15056"/>
                </a:lnTo>
                <a:lnTo>
                  <a:pt x="10115" y="12988"/>
                </a:lnTo>
                <a:lnTo>
                  <a:pt x="11665" y="11407"/>
                </a:lnTo>
                <a:lnTo>
                  <a:pt x="13621" y="10311"/>
                </a:lnTo>
                <a:lnTo>
                  <a:pt x="15577" y="9215"/>
                </a:lnTo>
                <a:lnTo>
                  <a:pt x="17651" y="8667"/>
                </a:lnTo>
                <a:lnTo>
                  <a:pt x="19843" y="2876"/>
                </a:lnTo>
                <a:lnTo>
                  <a:pt x="16854" y="2876"/>
                </a:lnTo>
                <a:lnTo>
                  <a:pt x="14394" y="1917"/>
                </a:lnTo>
                <a:lnTo>
                  <a:pt x="12463" y="0"/>
                </a:lnTo>
                <a:lnTo>
                  <a:pt x="11248" y="5678"/>
                </a:lnTo>
                <a:lnTo>
                  <a:pt x="7461" y="7372"/>
                </a:lnTo>
                <a:lnTo>
                  <a:pt x="4640" y="9688"/>
                </a:lnTo>
                <a:lnTo>
                  <a:pt x="2784" y="12627"/>
                </a:lnTo>
                <a:lnTo>
                  <a:pt x="928" y="15566"/>
                </a:lnTo>
                <a:lnTo>
                  <a:pt x="0" y="18642"/>
                </a:lnTo>
                <a:lnTo>
                  <a:pt x="0" y="24869"/>
                </a:lnTo>
                <a:lnTo>
                  <a:pt x="822" y="27820"/>
                </a:lnTo>
                <a:lnTo>
                  <a:pt x="2466" y="30709"/>
                </a:lnTo>
                <a:lnTo>
                  <a:pt x="4110" y="33598"/>
                </a:lnTo>
                <a:lnTo>
                  <a:pt x="6334" y="35772"/>
                </a:lnTo>
                <a:lnTo>
                  <a:pt x="7249" y="23499"/>
                </a:lnTo>
                <a:lnTo>
                  <a:pt x="7249" y="19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8" name="object 1248"/>
          <p:cNvSpPr/>
          <p:nvPr/>
        </p:nvSpPr>
        <p:spPr>
          <a:xfrm>
            <a:off x="7107418" y="4998428"/>
            <a:ext cx="152346" cy="54226"/>
          </a:xfrm>
          <a:custGeom>
            <a:avLst/>
            <a:gdLst/>
            <a:ahLst/>
            <a:cxnLst/>
            <a:rect l="l" t="t" r="r" b="b"/>
            <a:pathLst>
              <a:path w="167581" h="61456">
                <a:moveTo>
                  <a:pt x="7249" y="53312"/>
                </a:moveTo>
                <a:lnTo>
                  <a:pt x="7249" y="46089"/>
                </a:lnTo>
                <a:lnTo>
                  <a:pt x="11709" y="40124"/>
                </a:lnTo>
                <a:lnTo>
                  <a:pt x="20628" y="33997"/>
                </a:lnTo>
                <a:lnTo>
                  <a:pt x="23468" y="32054"/>
                </a:lnTo>
                <a:lnTo>
                  <a:pt x="25088" y="30933"/>
                </a:lnTo>
                <a:lnTo>
                  <a:pt x="27186" y="29233"/>
                </a:lnTo>
                <a:lnTo>
                  <a:pt x="29765" y="26954"/>
                </a:lnTo>
                <a:lnTo>
                  <a:pt x="32343" y="24676"/>
                </a:lnTo>
                <a:lnTo>
                  <a:pt x="34069" y="22490"/>
                </a:lnTo>
                <a:lnTo>
                  <a:pt x="34941" y="20398"/>
                </a:lnTo>
                <a:lnTo>
                  <a:pt x="35813" y="18306"/>
                </a:lnTo>
                <a:lnTo>
                  <a:pt x="36249" y="16226"/>
                </a:lnTo>
                <a:lnTo>
                  <a:pt x="36249" y="10273"/>
                </a:lnTo>
                <a:lnTo>
                  <a:pt x="34854" y="6942"/>
                </a:lnTo>
                <a:lnTo>
                  <a:pt x="32063" y="4165"/>
                </a:lnTo>
                <a:lnTo>
                  <a:pt x="29273" y="1388"/>
                </a:lnTo>
                <a:lnTo>
                  <a:pt x="24601" y="0"/>
                </a:lnTo>
                <a:lnTo>
                  <a:pt x="14462" y="0"/>
                </a:lnTo>
                <a:lnTo>
                  <a:pt x="11491" y="547"/>
                </a:lnTo>
                <a:lnTo>
                  <a:pt x="9136" y="1643"/>
                </a:lnTo>
                <a:lnTo>
                  <a:pt x="6782" y="2739"/>
                </a:lnTo>
                <a:lnTo>
                  <a:pt x="4914" y="4196"/>
                </a:lnTo>
                <a:lnTo>
                  <a:pt x="3531" y="6014"/>
                </a:lnTo>
                <a:lnTo>
                  <a:pt x="2148" y="7833"/>
                </a:lnTo>
                <a:lnTo>
                  <a:pt x="1457" y="9763"/>
                </a:lnTo>
                <a:lnTo>
                  <a:pt x="1457" y="12179"/>
                </a:lnTo>
                <a:lnTo>
                  <a:pt x="8408" y="12179"/>
                </a:lnTo>
                <a:lnTo>
                  <a:pt x="8408" y="11805"/>
                </a:lnTo>
                <a:lnTo>
                  <a:pt x="9180" y="8872"/>
                </a:lnTo>
                <a:lnTo>
                  <a:pt x="12269" y="6407"/>
                </a:lnTo>
                <a:lnTo>
                  <a:pt x="14636" y="5790"/>
                </a:lnTo>
                <a:lnTo>
                  <a:pt x="21338" y="5790"/>
                </a:lnTo>
                <a:lnTo>
                  <a:pt x="24029" y="6649"/>
                </a:lnTo>
                <a:lnTo>
                  <a:pt x="25897" y="8368"/>
                </a:lnTo>
                <a:lnTo>
                  <a:pt x="27766" y="10087"/>
                </a:lnTo>
                <a:lnTo>
                  <a:pt x="28700" y="12054"/>
                </a:lnTo>
                <a:lnTo>
                  <a:pt x="28700" y="16438"/>
                </a:lnTo>
                <a:lnTo>
                  <a:pt x="28003" y="18517"/>
                </a:lnTo>
                <a:lnTo>
                  <a:pt x="26607" y="20510"/>
                </a:lnTo>
                <a:lnTo>
                  <a:pt x="25187" y="22502"/>
                </a:lnTo>
                <a:lnTo>
                  <a:pt x="21861" y="25516"/>
                </a:lnTo>
                <a:lnTo>
                  <a:pt x="16629" y="29551"/>
                </a:lnTo>
                <a:lnTo>
                  <a:pt x="12705" y="32577"/>
                </a:lnTo>
                <a:lnTo>
                  <a:pt x="8121" y="36114"/>
                </a:lnTo>
                <a:lnTo>
                  <a:pt x="4858" y="39732"/>
                </a:lnTo>
                <a:lnTo>
                  <a:pt x="2914" y="43430"/>
                </a:lnTo>
                <a:lnTo>
                  <a:pt x="971" y="47129"/>
                </a:lnTo>
                <a:lnTo>
                  <a:pt x="0" y="50547"/>
                </a:lnTo>
                <a:lnTo>
                  <a:pt x="0" y="59700"/>
                </a:lnTo>
                <a:lnTo>
                  <a:pt x="37407" y="59700"/>
                </a:lnTo>
                <a:lnTo>
                  <a:pt x="37407" y="53312"/>
                </a:lnTo>
                <a:lnTo>
                  <a:pt x="7249" y="53312"/>
                </a:lnTo>
                <a:close/>
              </a:path>
              <a:path w="167581" h="61456">
                <a:moveTo>
                  <a:pt x="51023" y="49837"/>
                </a:moveTo>
                <a:lnTo>
                  <a:pt x="51023" y="59700"/>
                </a:lnTo>
                <a:lnTo>
                  <a:pt x="60889" y="59700"/>
                </a:lnTo>
                <a:lnTo>
                  <a:pt x="60889" y="49837"/>
                </a:lnTo>
                <a:lnTo>
                  <a:pt x="51023" y="49837"/>
                </a:lnTo>
                <a:close/>
              </a:path>
              <a:path w="167581" h="61456">
                <a:moveTo>
                  <a:pt x="109339" y="57378"/>
                </a:moveTo>
                <a:lnTo>
                  <a:pt x="111507" y="55118"/>
                </a:lnTo>
                <a:lnTo>
                  <a:pt x="113064" y="52228"/>
                </a:lnTo>
                <a:lnTo>
                  <a:pt x="114621" y="49339"/>
                </a:lnTo>
                <a:lnTo>
                  <a:pt x="115400" y="46126"/>
                </a:lnTo>
                <a:lnTo>
                  <a:pt x="115400" y="37534"/>
                </a:lnTo>
                <a:lnTo>
                  <a:pt x="113899" y="33231"/>
                </a:lnTo>
                <a:lnTo>
                  <a:pt x="110897" y="29682"/>
                </a:lnTo>
                <a:lnTo>
                  <a:pt x="107894" y="26133"/>
                </a:lnTo>
                <a:lnTo>
                  <a:pt x="103902" y="24358"/>
                </a:lnTo>
                <a:lnTo>
                  <a:pt x="97001" y="24358"/>
                </a:lnTo>
                <a:lnTo>
                  <a:pt x="95219" y="24626"/>
                </a:lnTo>
                <a:lnTo>
                  <a:pt x="91931" y="25697"/>
                </a:lnTo>
                <a:lnTo>
                  <a:pt x="88642" y="27646"/>
                </a:lnTo>
                <a:lnTo>
                  <a:pt x="85329" y="30435"/>
                </a:lnTo>
                <a:lnTo>
                  <a:pt x="83635" y="32652"/>
                </a:lnTo>
                <a:lnTo>
                  <a:pt x="83597" y="26139"/>
                </a:lnTo>
                <a:lnTo>
                  <a:pt x="84264" y="21811"/>
                </a:lnTo>
                <a:lnTo>
                  <a:pt x="85597" y="17615"/>
                </a:lnTo>
                <a:lnTo>
                  <a:pt x="86930" y="13418"/>
                </a:lnTo>
                <a:lnTo>
                  <a:pt x="88755" y="10398"/>
                </a:lnTo>
                <a:lnTo>
                  <a:pt x="91072" y="8555"/>
                </a:lnTo>
                <a:lnTo>
                  <a:pt x="93389" y="6712"/>
                </a:lnTo>
                <a:lnTo>
                  <a:pt x="96079" y="5790"/>
                </a:lnTo>
                <a:lnTo>
                  <a:pt x="101760" y="5790"/>
                </a:lnTo>
                <a:lnTo>
                  <a:pt x="103721" y="6301"/>
                </a:lnTo>
                <a:lnTo>
                  <a:pt x="106338" y="8343"/>
                </a:lnTo>
                <a:lnTo>
                  <a:pt x="106991" y="11021"/>
                </a:lnTo>
                <a:lnTo>
                  <a:pt x="113942" y="11021"/>
                </a:lnTo>
                <a:lnTo>
                  <a:pt x="113942" y="7882"/>
                </a:lnTo>
                <a:lnTo>
                  <a:pt x="112691" y="5417"/>
                </a:lnTo>
                <a:lnTo>
                  <a:pt x="110187" y="3250"/>
                </a:lnTo>
                <a:lnTo>
                  <a:pt x="107683" y="1083"/>
                </a:lnTo>
                <a:lnTo>
                  <a:pt x="103964" y="0"/>
                </a:lnTo>
                <a:lnTo>
                  <a:pt x="91782" y="0"/>
                </a:lnTo>
                <a:lnTo>
                  <a:pt x="86220" y="2814"/>
                </a:lnTo>
                <a:lnTo>
                  <a:pt x="82346" y="8443"/>
                </a:lnTo>
                <a:lnTo>
                  <a:pt x="78471" y="14072"/>
                </a:lnTo>
                <a:lnTo>
                  <a:pt x="76534" y="21618"/>
                </a:lnTo>
                <a:lnTo>
                  <a:pt x="76534" y="37758"/>
                </a:lnTo>
                <a:lnTo>
                  <a:pt x="77394" y="43362"/>
                </a:lnTo>
                <a:lnTo>
                  <a:pt x="79113" y="47895"/>
                </a:lnTo>
                <a:lnTo>
                  <a:pt x="80832" y="52428"/>
                </a:lnTo>
                <a:lnTo>
                  <a:pt x="83367" y="55821"/>
                </a:lnTo>
                <a:lnTo>
                  <a:pt x="86718" y="58075"/>
                </a:lnTo>
                <a:lnTo>
                  <a:pt x="90069" y="60329"/>
                </a:lnTo>
                <a:lnTo>
                  <a:pt x="89602" y="52982"/>
                </a:lnTo>
                <a:lnTo>
                  <a:pt x="88150" y="51425"/>
                </a:lnTo>
                <a:lnTo>
                  <a:pt x="87092" y="49370"/>
                </a:lnTo>
                <a:lnTo>
                  <a:pt x="86033" y="47316"/>
                </a:lnTo>
                <a:lnTo>
                  <a:pt x="85503" y="45143"/>
                </a:lnTo>
                <a:lnTo>
                  <a:pt x="85503" y="39389"/>
                </a:lnTo>
                <a:lnTo>
                  <a:pt x="86574" y="36407"/>
                </a:lnTo>
                <a:lnTo>
                  <a:pt x="88717" y="33903"/>
                </a:lnTo>
                <a:lnTo>
                  <a:pt x="90860" y="31400"/>
                </a:lnTo>
                <a:lnTo>
                  <a:pt x="93638" y="30149"/>
                </a:lnTo>
                <a:lnTo>
                  <a:pt x="100140" y="30149"/>
                </a:lnTo>
                <a:lnTo>
                  <a:pt x="102762" y="31245"/>
                </a:lnTo>
                <a:lnTo>
                  <a:pt x="104917" y="33436"/>
                </a:lnTo>
                <a:lnTo>
                  <a:pt x="107072" y="35628"/>
                </a:lnTo>
                <a:lnTo>
                  <a:pt x="108150" y="38604"/>
                </a:lnTo>
                <a:lnTo>
                  <a:pt x="108150" y="46151"/>
                </a:lnTo>
                <a:lnTo>
                  <a:pt x="107128" y="49308"/>
                </a:lnTo>
                <a:lnTo>
                  <a:pt x="105085" y="51836"/>
                </a:lnTo>
                <a:lnTo>
                  <a:pt x="103042" y="54364"/>
                </a:lnTo>
                <a:lnTo>
                  <a:pt x="100501" y="55628"/>
                </a:lnTo>
                <a:lnTo>
                  <a:pt x="100751" y="61456"/>
                </a:lnTo>
                <a:lnTo>
                  <a:pt x="103784" y="60641"/>
                </a:lnTo>
                <a:lnTo>
                  <a:pt x="106562" y="59009"/>
                </a:lnTo>
                <a:lnTo>
                  <a:pt x="109339" y="57378"/>
                </a:lnTo>
                <a:close/>
              </a:path>
              <a:path w="167581" h="61456">
                <a:moveTo>
                  <a:pt x="93289" y="55099"/>
                </a:moveTo>
                <a:lnTo>
                  <a:pt x="91445" y="54040"/>
                </a:lnTo>
                <a:lnTo>
                  <a:pt x="89602" y="52982"/>
                </a:lnTo>
                <a:lnTo>
                  <a:pt x="90069" y="60329"/>
                </a:lnTo>
                <a:lnTo>
                  <a:pt x="93650" y="61456"/>
                </a:lnTo>
                <a:lnTo>
                  <a:pt x="100751" y="61456"/>
                </a:lnTo>
                <a:lnTo>
                  <a:pt x="100501" y="55628"/>
                </a:lnTo>
                <a:lnTo>
                  <a:pt x="95294" y="55628"/>
                </a:lnTo>
                <a:lnTo>
                  <a:pt x="93289" y="55099"/>
                </a:lnTo>
                <a:close/>
              </a:path>
              <a:path w="167581" h="61456">
                <a:moveTo>
                  <a:pt x="135779" y="48063"/>
                </a:moveTo>
                <a:lnTo>
                  <a:pt x="133587" y="43019"/>
                </a:lnTo>
                <a:lnTo>
                  <a:pt x="134988" y="58698"/>
                </a:lnTo>
                <a:lnTo>
                  <a:pt x="140089" y="61456"/>
                </a:lnTo>
                <a:lnTo>
                  <a:pt x="137972" y="53106"/>
                </a:lnTo>
                <a:lnTo>
                  <a:pt x="135779" y="48063"/>
                </a:lnTo>
                <a:close/>
              </a:path>
              <a:path w="167581" h="61456">
                <a:moveTo>
                  <a:pt x="125241" y="30709"/>
                </a:moveTo>
                <a:lnTo>
                  <a:pt x="125241" y="40174"/>
                </a:lnTo>
                <a:lnTo>
                  <a:pt x="127190" y="47664"/>
                </a:lnTo>
                <a:lnTo>
                  <a:pt x="131089" y="53181"/>
                </a:lnTo>
                <a:lnTo>
                  <a:pt x="134988" y="58698"/>
                </a:lnTo>
                <a:lnTo>
                  <a:pt x="133587" y="43019"/>
                </a:lnTo>
                <a:lnTo>
                  <a:pt x="132491" y="37235"/>
                </a:lnTo>
                <a:lnTo>
                  <a:pt x="132491" y="24209"/>
                </a:lnTo>
                <a:lnTo>
                  <a:pt x="133587" y="18430"/>
                </a:lnTo>
                <a:lnTo>
                  <a:pt x="135779" y="13374"/>
                </a:lnTo>
                <a:lnTo>
                  <a:pt x="137972" y="8318"/>
                </a:lnTo>
                <a:lnTo>
                  <a:pt x="141509" y="5790"/>
                </a:lnTo>
                <a:lnTo>
                  <a:pt x="151301" y="5790"/>
                </a:lnTo>
                <a:lnTo>
                  <a:pt x="154851" y="8318"/>
                </a:lnTo>
                <a:lnTo>
                  <a:pt x="157043" y="13374"/>
                </a:lnTo>
                <a:lnTo>
                  <a:pt x="159236" y="18430"/>
                </a:lnTo>
                <a:lnTo>
                  <a:pt x="160332" y="24209"/>
                </a:lnTo>
                <a:lnTo>
                  <a:pt x="160332" y="37235"/>
                </a:lnTo>
                <a:lnTo>
                  <a:pt x="159236" y="43019"/>
                </a:lnTo>
                <a:lnTo>
                  <a:pt x="157043" y="48063"/>
                </a:lnTo>
                <a:lnTo>
                  <a:pt x="154851" y="53106"/>
                </a:lnTo>
                <a:lnTo>
                  <a:pt x="151301" y="55628"/>
                </a:lnTo>
                <a:lnTo>
                  <a:pt x="141509" y="55628"/>
                </a:lnTo>
                <a:lnTo>
                  <a:pt x="137972" y="53106"/>
                </a:lnTo>
                <a:lnTo>
                  <a:pt x="140089" y="61456"/>
                </a:lnTo>
                <a:lnTo>
                  <a:pt x="152720" y="61456"/>
                </a:lnTo>
                <a:lnTo>
                  <a:pt x="157834" y="58698"/>
                </a:lnTo>
                <a:lnTo>
                  <a:pt x="161733" y="53181"/>
                </a:lnTo>
                <a:lnTo>
                  <a:pt x="165632" y="47664"/>
                </a:lnTo>
                <a:lnTo>
                  <a:pt x="167581" y="40174"/>
                </a:lnTo>
                <a:lnTo>
                  <a:pt x="167581" y="21245"/>
                </a:lnTo>
                <a:lnTo>
                  <a:pt x="165632" y="13760"/>
                </a:lnTo>
                <a:lnTo>
                  <a:pt x="161733" y="8256"/>
                </a:lnTo>
                <a:lnTo>
                  <a:pt x="157834" y="2752"/>
                </a:lnTo>
                <a:lnTo>
                  <a:pt x="152720" y="0"/>
                </a:lnTo>
                <a:lnTo>
                  <a:pt x="140089" y="0"/>
                </a:lnTo>
                <a:lnTo>
                  <a:pt x="134988" y="2752"/>
                </a:lnTo>
                <a:lnTo>
                  <a:pt x="131089" y="8256"/>
                </a:lnTo>
                <a:lnTo>
                  <a:pt x="127190" y="13760"/>
                </a:lnTo>
                <a:lnTo>
                  <a:pt x="125241" y="21245"/>
                </a:lnTo>
                <a:lnTo>
                  <a:pt x="125241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9" name="object 1249"/>
          <p:cNvSpPr/>
          <p:nvPr/>
        </p:nvSpPr>
        <p:spPr>
          <a:xfrm>
            <a:off x="7638593" y="5036387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5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0" name="object 1250"/>
          <p:cNvSpPr/>
          <p:nvPr/>
        </p:nvSpPr>
        <p:spPr>
          <a:xfrm>
            <a:off x="7631005" y="4998428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5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5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1" name="object 1251"/>
          <p:cNvSpPr/>
          <p:nvPr/>
        </p:nvSpPr>
        <p:spPr>
          <a:xfrm>
            <a:off x="7679498" y="5046754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2" name="object 1252"/>
          <p:cNvSpPr/>
          <p:nvPr/>
        </p:nvSpPr>
        <p:spPr>
          <a:xfrm>
            <a:off x="7702961" y="4998428"/>
            <a:ext cx="34007" cy="54226"/>
          </a:xfrm>
          <a:custGeom>
            <a:avLst/>
            <a:gdLst/>
            <a:ahLst/>
            <a:cxnLst/>
            <a:rect l="l" t="t" r="r" b="b"/>
            <a:pathLst>
              <a:path w="37408" h="61456">
                <a:moveTo>
                  <a:pt x="16916" y="37098"/>
                </a:moveTo>
                <a:lnTo>
                  <a:pt x="18685" y="36824"/>
                </a:lnTo>
                <a:lnTo>
                  <a:pt x="21973" y="35728"/>
                </a:lnTo>
                <a:lnTo>
                  <a:pt x="25281" y="33791"/>
                </a:lnTo>
                <a:lnTo>
                  <a:pt x="28613" y="31020"/>
                </a:lnTo>
                <a:lnTo>
                  <a:pt x="30307" y="28804"/>
                </a:lnTo>
                <a:lnTo>
                  <a:pt x="30345" y="35317"/>
                </a:lnTo>
                <a:lnTo>
                  <a:pt x="29672" y="39644"/>
                </a:lnTo>
                <a:lnTo>
                  <a:pt x="28327" y="43841"/>
                </a:lnTo>
                <a:lnTo>
                  <a:pt x="26981" y="48038"/>
                </a:lnTo>
                <a:lnTo>
                  <a:pt x="25156" y="51058"/>
                </a:lnTo>
                <a:lnTo>
                  <a:pt x="22852" y="52901"/>
                </a:lnTo>
                <a:lnTo>
                  <a:pt x="20547" y="54744"/>
                </a:lnTo>
                <a:lnTo>
                  <a:pt x="17850" y="55666"/>
                </a:lnTo>
                <a:lnTo>
                  <a:pt x="12145" y="55666"/>
                </a:lnTo>
                <a:lnTo>
                  <a:pt x="10189" y="55149"/>
                </a:lnTo>
                <a:lnTo>
                  <a:pt x="7598" y="53081"/>
                </a:lnTo>
                <a:lnTo>
                  <a:pt x="6951" y="50435"/>
                </a:lnTo>
                <a:lnTo>
                  <a:pt x="0" y="50435"/>
                </a:lnTo>
                <a:lnTo>
                  <a:pt x="0" y="53573"/>
                </a:lnTo>
                <a:lnTo>
                  <a:pt x="1245" y="56039"/>
                </a:lnTo>
                <a:lnTo>
                  <a:pt x="3737" y="58206"/>
                </a:lnTo>
                <a:lnTo>
                  <a:pt x="6228" y="60373"/>
                </a:lnTo>
                <a:lnTo>
                  <a:pt x="9940" y="61456"/>
                </a:lnTo>
                <a:lnTo>
                  <a:pt x="22123" y="61456"/>
                </a:lnTo>
                <a:lnTo>
                  <a:pt x="27691" y="58642"/>
                </a:lnTo>
                <a:lnTo>
                  <a:pt x="31578" y="53013"/>
                </a:lnTo>
                <a:lnTo>
                  <a:pt x="35464" y="47384"/>
                </a:lnTo>
                <a:lnTo>
                  <a:pt x="37408" y="39825"/>
                </a:lnTo>
                <a:lnTo>
                  <a:pt x="37408" y="23661"/>
                </a:lnTo>
                <a:lnTo>
                  <a:pt x="36548" y="18063"/>
                </a:lnTo>
                <a:lnTo>
                  <a:pt x="34829" y="13542"/>
                </a:lnTo>
                <a:lnTo>
                  <a:pt x="33110" y="9022"/>
                </a:lnTo>
                <a:lnTo>
                  <a:pt x="30575" y="5635"/>
                </a:lnTo>
                <a:lnTo>
                  <a:pt x="27224" y="3380"/>
                </a:lnTo>
                <a:lnTo>
                  <a:pt x="23873" y="1127"/>
                </a:lnTo>
                <a:lnTo>
                  <a:pt x="20292" y="0"/>
                </a:lnTo>
                <a:lnTo>
                  <a:pt x="13191" y="0"/>
                </a:lnTo>
                <a:lnTo>
                  <a:pt x="10158" y="815"/>
                </a:lnTo>
                <a:lnTo>
                  <a:pt x="7380" y="2446"/>
                </a:lnTo>
                <a:lnTo>
                  <a:pt x="5793" y="15267"/>
                </a:lnTo>
                <a:lnTo>
                  <a:pt x="6813" y="12110"/>
                </a:lnTo>
                <a:lnTo>
                  <a:pt x="8856" y="9582"/>
                </a:lnTo>
                <a:lnTo>
                  <a:pt x="10900" y="7054"/>
                </a:lnTo>
                <a:lnTo>
                  <a:pt x="13428" y="5790"/>
                </a:lnTo>
                <a:lnTo>
                  <a:pt x="18610" y="5790"/>
                </a:lnTo>
                <a:lnTo>
                  <a:pt x="20622" y="6319"/>
                </a:lnTo>
                <a:lnTo>
                  <a:pt x="22478" y="7378"/>
                </a:lnTo>
                <a:lnTo>
                  <a:pt x="24334" y="8436"/>
                </a:lnTo>
                <a:lnTo>
                  <a:pt x="25785" y="9999"/>
                </a:lnTo>
                <a:lnTo>
                  <a:pt x="26832" y="12067"/>
                </a:lnTo>
                <a:lnTo>
                  <a:pt x="27878" y="14134"/>
                </a:lnTo>
                <a:lnTo>
                  <a:pt x="28401" y="16301"/>
                </a:lnTo>
                <a:lnTo>
                  <a:pt x="28401" y="22029"/>
                </a:lnTo>
                <a:lnTo>
                  <a:pt x="27330" y="25018"/>
                </a:lnTo>
                <a:lnTo>
                  <a:pt x="25188" y="27534"/>
                </a:lnTo>
                <a:lnTo>
                  <a:pt x="23045" y="30049"/>
                </a:lnTo>
                <a:lnTo>
                  <a:pt x="20280" y="31307"/>
                </a:lnTo>
                <a:lnTo>
                  <a:pt x="13802" y="31307"/>
                </a:lnTo>
                <a:lnTo>
                  <a:pt x="15023" y="37098"/>
                </a:lnTo>
                <a:lnTo>
                  <a:pt x="16916" y="37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3" name="object 1253"/>
          <p:cNvSpPr/>
          <p:nvPr/>
        </p:nvSpPr>
        <p:spPr>
          <a:xfrm>
            <a:off x="7701636" y="5000588"/>
            <a:ext cx="14982" cy="30574"/>
          </a:xfrm>
          <a:custGeom>
            <a:avLst/>
            <a:gdLst/>
            <a:ahLst/>
            <a:cxnLst/>
            <a:rect l="l" t="t" r="r" b="b"/>
            <a:pathLst>
              <a:path w="16480" h="34651">
                <a:moveTo>
                  <a:pt x="1494" y="25747"/>
                </a:moveTo>
                <a:lnTo>
                  <a:pt x="4484" y="29308"/>
                </a:lnTo>
                <a:lnTo>
                  <a:pt x="7473" y="32870"/>
                </a:lnTo>
                <a:lnTo>
                  <a:pt x="11472" y="34651"/>
                </a:lnTo>
                <a:lnTo>
                  <a:pt x="16480" y="34651"/>
                </a:lnTo>
                <a:lnTo>
                  <a:pt x="15259" y="28860"/>
                </a:lnTo>
                <a:lnTo>
                  <a:pt x="12637" y="27764"/>
                </a:lnTo>
                <a:lnTo>
                  <a:pt x="10481" y="25572"/>
                </a:lnTo>
                <a:lnTo>
                  <a:pt x="8327" y="23380"/>
                </a:lnTo>
                <a:lnTo>
                  <a:pt x="7249" y="20392"/>
                </a:lnTo>
                <a:lnTo>
                  <a:pt x="7249" y="12820"/>
                </a:lnTo>
                <a:lnTo>
                  <a:pt x="8837" y="0"/>
                </a:lnTo>
                <a:lnTo>
                  <a:pt x="6059" y="1631"/>
                </a:lnTo>
                <a:lnTo>
                  <a:pt x="3892" y="3885"/>
                </a:lnTo>
                <a:lnTo>
                  <a:pt x="2335" y="6762"/>
                </a:lnTo>
                <a:lnTo>
                  <a:pt x="778" y="9638"/>
                </a:lnTo>
                <a:lnTo>
                  <a:pt x="0" y="12857"/>
                </a:lnTo>
                <a:lnTo>
                  <a:pt x="0" y="21450"/>
                </a:lnTo>
                <a:lnTo>
                  <a:pt x="1494" y="25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4" name="object 1254"/>
          <p:cNvSpPr/>
          <p:nvPr/>
        </p:nvSpPr>
        <p:spPr>
          <a:xfrm>
            <a:off x="7749346" y="4998428"/>
            <a:ext cx="34007" cy="54226"/>
          </a:xfrm>
          <a:custGeom>
            <a:avLst/>
            <a:gdLst/>
            <a:ahLst/>
            <a:cxnLst/>
            <a:rect l="l" t="t" r="r" b="b"/>
            <a:pathLst>
              <a:path w="37408" h="61456">
                <a:moveTo>
                  <a:pt x="16916" y="37098"/>
                </a:moveTo>
                <a:lnTo>
                  <a:pt x="18685" y="36824"/>
                </a:lnTo>
                <a:lnTo>
                  <a:pt x="21973" y="35728"/>
                </a:lnTo>
                <a:lnTo>
                  <a:pt x="25281" y="33791"/>
                </a:lnTo>
                <a:lnTo>
                  <a:pt x="28613" y="31020"/>
                </a:lnTo>
                <a:lnTo>
                  <a:pt x="30307" y="28804"/>
                </a:lnTo>
                <a:lnTo>
                  <a:pt x="30345" y="35317"/>
                </a:lnTo>
                <a:lnTo>
                  <a:pt x="29672" y="39644"/>
                </a:lnTo>
                <a:lnTo>
                  <a:pt x="28327" y="43841"/>
                </a:lnTo>
                <a:lnTo>
                  <a:pt x="26981" y="48038"/>
                </a:lnTo>
                <a:lnTo>
                  <a:pt x="25156" y="51058"/>
                </a:lnTo>
                <a:lnTo>
                  <a:pt x="22852" y="52901"/>
                </a:lnTo>
                <a:lnTo>
                  <a:pt x="20547" y="54744"/>
                </a:lnTo>
                <a:lnTo>
                  <a:pt x="17850" y="55666"/>
                </a:lnTo>
                <a:lnTo>
                  <a:pt x="12145" y="55666"/>
                </a:lnTo>
                <a:lnTo>
                  <a:pt x="10189" y="55149"/>
                </a:lnTo>
                <a:lnTo>
                  <a:pt x="7598" y="53081"/>
                </a:lnTo>
                <a:lnTo>
                  <a:pt x="6951" y="50435"/>
                </a:lnTo>
                <a:lnTo>
                  <a:pt x="0" y="50435"/>
                </a:lnTo>
                <a:lnTo>
                  <a:pt x="0" y="53573"/>
                </a:lnTo>
                <a:lnTo>
                  <a:pt x="1245" y="56039"/>
                </a:lnTo>
                <a:lnTo>
                  <a:pt x="3737" y="58206"/>
                </a:lnTo>
                <a:lnTo>
                  <a:pt x="6228" y="60373"/>
                </a:lnTo>
                <a:lnTo>
                  <a:pt x="9940" y="61456"/>
                </a:lnTo>
                <a:lnTo>
                  <a:pt x="22123" y="61456"/>
                </a:lnTo>
                <a:lnTo>
                  <a:pt x="27691" y="58642"/>
                </a:lnTo>
                <a:lnTo>
                  <a:pt x="31578" y="53013"/>
                </a:lnTo>
                <a:lnTo>
                  <a:pt x="35464" y="47384"/>
                </a:lnTo>
                <a:lnTo>
                  <a:pt x="37408" y="39825"/>
                </a:lnTo>
                <a:lnTo>
                  <a:pt x="37408" y="23661"/>
                </a:lnTo>
                <a:lnTo>
                  <a:pt x="36548" y="18063"/>
                </a:lnTo>
                <a:lnTo>
                  <a:pt x="34829" y="13542"/>
                </a:lnTo>
                <a:lnTo>
                  <a:pt x="33110" y="9022"/>
                </a:lnTo>
                <a:lnTo>
                  <a:pt x="30575" y="5635"/>
                </a:lnTo>
                <a:lnTo>
                  <a:pt x="27224" y="3380"/>
                </a:lnTo>
                <a:lnTo>
                  <a:pt x="23873" y="1127"/>
                </a:lnTo>
                <a:lnTo>
                  <a:pt x="20292" y="0"/>
                </a:lnTo>
                <a:lnTo>
                  <a:pt x="13191" y="0"/>
                </a:lnTo>
                <a:lnTo>
                  <a:pt x="10158" y="815"/>
                </a:lnTo>
                <a:lnTo>
                  <a:pt x="7380" y="2446"/>
                </a:lnTo>
                <a:lnTo>
                  <a:pt x="5793" y="15267"/>
                </a:lnTo>
                <a:lnTo>
                  <a:pt x="6813" y="12110"/>
                </a:lnTo>
                <a:lnTo>
                  <a:pt x="8856" y="9582"/>
                </a:lnTo>
                <a:lnTo>
                  <a:pt x="10900" y="7054"/>
                </a:lnTo>
                <a:lnTo>
                  <a:pt x="13428" y="5790"/>
                </a:lnTo>
                <a:lnTo>
                  <a:pt x="18610" y="5790"/>
                </a:lnTo>
                <a:lnTo>
                  <a:pt x="20622" y="6319"/>
                </a:lnTo>
                <a:lnTo>
                  <a:pt x="22478" y="7378"/>
                </a:lnTo>
                <a:lnTo>
                  <a:pt x="24334" y="8436"/>
                </a:lnTo>
                <a:lnTo>
                  <a:pt x="25785" y="9999"/>
                </a:lnTo>
                <a:lnTo>
                  <a:pt x="26832" y="12067"/>
                </a:lnTo>
                <a:lnTo>
                  <a:pt x="27878" y="14134"/>
                </a:lnTo>
                <a:lnTo>
                  <a:pt x="28401" y="16301"/>
                </a:lnTo>
                <a:lnTo>
                  <a:pt x="28401" y="22029"/>
                </a:lnTo>
                <a:lnTo>
                  <a:pt x="27330" y="25018"/>
                </a:lnTo>
                <a:lnTo>
                  <a:pt x="25188" y="27534"/>
                </a:lnTo>
                <a:lnTo>
                  <a:pt x="23045" y="30049"/>
                </a:lnTo>
                <a:lnTo>
                  <a:pt x="20280" y="31307"/>
                </a:lnTo>
                <a:lnTo>
                  <a:pt x="13802" y="31307"/>
                </a:lnTo>
                <a:lnTo>
                  <a:pt x="15023" y="37098"/>
                </a:lnTo>
                <a:lnTo>
                  <a:pt x="16916" y="37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5" name="object 1255"/>
          <p:cNvSpPr/>
          <p:nvPr/>
        </p:nvSpPr>
        <p:spPr>
          <a:xfrm>
            <a:off x="7748021" y="5000588"/>
            <a:ext cx="14982" cy="30574"/>
          </a:xfrm>
          <a:custGeom>
            <a:avLst/>
            <a:gdLst/>
            <a:ahLst/>
            <a:cxnLst/>
            <a:rect l="l" t="t" r="r" b="b"/>
            <a:pathLst>
              <a:path w="16480" h="34651">
                <a:moveTo>
                  <a:pt x="1494" y="25747"/>
                </a:moveTo>
                <a:lnTo>
                  <a:pt x="4484" y="29308"/>
                </a:lnTo>
                <a:lnTo>
                  <a:pt x="7473" y="32870"/>
                </a:lnTo>
                <a:lnTo>
                  <a:pt x="11472" y="34651"/>
                </a:lnTo>
                <a:lnTo>
                  <a:pt x="16480" y="34651"/>
                </a:lnTo>
                <a:lnTo>
                  <a:pt x="15259" y="28860"/>
                </a:lnTo>
                <a:lnTo>
                  <a:pt x="12637" y="27764"/>
                </a:lnTo>
                <a:lnTo>
                  <a:pt x="10481" y="25572"/>
                </a:lnTo>
                <a:lnTo>
                  <a:pt x="8327" y="23380"/>
                </a:lnTo>
                <a:lnTo>
                  <a:pt x="7249" y="20392"/>
                </a:lnTo>
                <a:lnTo>
                  <a:pt x="7249" y="12820"/>
                </a:lnTo>
                <a:lnTo>
                  <a:pt x="8837" y="0"/>
                </a:lnTo>
                <a:lnTo>
                  <a:pt x="6059" y="1631"/>
                </a:lnTo>
                <a:lnTo>
                  <a:pt x="3892" y="3885"/>
                </a:lnTo>
                <a:lnTo>
                  <a:pt x="2335" y="6762"/>
                </a:lnTo>
                <a:lnTo>
                  <a:pt x="778" y="9638"/>
                </a:lnTo>
                <a:lnTo>
                  <a:pt x="0" y="12857"/>
                </a:lnTo>
                <a:lnTo>
                  <a:pt x="0" y="21450"/>
                </a:lnTo>
                <a:lnTo>
                  <a:pt x="1494" y="25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6" name="object 1256"/>
          <p:cNvSpPr/>
          <p:nvPr/>
        </p:nvSpPr>
        <p:spPr>
          <a:xfrm>
            <a:off x="7796274" y="4999945"/>
            <a:ext cx="32682" cy="52710"/>
          </a:xfrm>
          <a:custGeom>
            <a:avLst/>
            <a:gdLst/>
            <a:ahLst/>
            <a:cxnLst/>
            <a:rect l="l" t="t" r="r" b="b"/>
            <a:pathLst>
              <a:path w="35950" h="59738">
                <a:moveTo>
                  <a:pt x="27728" y="47378"/>
                </a:moveTo>
                <a:lnTo>
                  <a:pt x="25785" y="50006"/>
                </a:lnTo>
                <a:lnTo>
                  <a:pt x="23842" y="52633"/>
                </a:lnTo>
                <a:lnTo>
                  <a:pt x="20840" y="53947"/>
                </a:lnTo>
                <a:lnTo>
                  <a:pt x="13764" y="53947"/>
                </a:lnTo>
                <a:lnTo>
                  <a:pt x="11373" y="53405"/>
                </a:lnTo>
                <a:lnTo>
                  <a:pt x="9603" y="52322"/>
                </a:lnTo>
                <a:lnTo>
                  <a:pt x="7835" y="51238"/>
                </a:lnTo>
                <a:lnTo>
                  <a:pt x="6950" y="49862"/>
                </a:lnTo>
                <a:lnTo>
                  <a:pt x="6950" y="47820"/>
                </a:lnTo>
                <a:lnTo>
                  <a:pt x="0" y="47820"/>
                </a:lnTo>
                <a:lnTo>
                  <a:pt x="0" y="51382"/>
                </a:lnTo>
                <a:lnTo>
                  <a:pt x="1538" y="54103"/>
                </a:lnTo>
                <a:lnTo>
                  <a:pt x="4614" y="56357"/>
                </a:lnTo>
                <a:lnTo>
                  <a:pt x="7692" y="58611"/>
                </a:lnTo>
                <a:lnTo>
                  <a:pt x="11784" y="59738"/>
                </a:lnTo>
                <a:lnTo>
                  <a:pt x="23319" y="59738"/>
                </a:lnTo>
                <a:lnTo>
                  <a:pt x="28102" y="57751"/>
                </a:lnTo>
                <a:lnTo>
                  <a:pt x="31241" y="53779"/>
                </a:lnTo>
                <a:lnTo>
                  <a:pt x="34380" y="49806"/>
                </a:lnTo>
                <a:lnTo>
                  <a:pt x="35950" y="45292"/>
                </a:lnTo>
                <a:lnTo>
                  <a:pt x="35950" y="36425"/>
                </a:lnTo>
                <a:lnTo>
                  <a:pt x="35090" y="33181"/>
                </a:lnTo>
                <a:lnTo>
                  <a:pt x="33371" y="30504"/>
                </a:lnTo>
                <a:lnTo>
                  <a:pt x="31652" y="27826"/>
                </a:lnTo>
                <a:lnTo>
                  <a:pt x="29149" y="25747"/>
                </a:lnTo>
                <a:lnTo>
                  <a:pt x="25860" y="24265"/>
                </a:lnTo>
                <a:lnTo>
                  <a:pt x="22571" y="22783"/>
                </a:lnTo>
                <a:lnTo>
                  <a:pt x="17925" y="22042"/>
                </a:lnTo>
                <a:lnTo>
                  <a:pt x="10164" y="22042"/>
                </a:lnTo>
                <a:lnTo>
                  <a:pt x="10164" y="6388"/>
                </a:lnTo>
                <a:lnTo>
                  <a:pt x="33633" y="6388"/>
                </a:lnTo>
                <a:lnTo>
                  <a:pt x="33633" y="0"/>
                </a:lnTo>
                <a:lnTo>
                  <a:pt x="3774" y="0"/>
                </a:lnTo>
                <a:lnTo>
                  <a:pt x="3774" y="28131"/>
                </a:lnTo>
                <a:lnTo>
                  <a:pt x="16978" y="28131"/>
                </a:lnTo>
                <a:lnTo>
                  <a:pt x="22222" y="29383"/>
                </a:lnTo>
                <a:lnTo>
                  <a:pt x="24813" y="31886"/>
                </a:lnTo>
                <a:lnTo>
                  <a:pt x="27405" y="34389"/>
                </a:lnTo>
                <a:lnTo>
                  <a:pt x="28700" y="37484"/>
                </a:lnTo>
                <a:lnTo>
                  <a:pt x="28700" y="44433"/>
                </a:lnTo>
                <a:lnTo>
                  <a:pt x="27728" y="4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7" name="object 1257"/>
          <p:cNvSpPr/>
          <p:nvPr/>
        </p:nvSpPr>
        <p:spPr>
          <a:xfrm>
            <a:off x="7841606" y="4998428"/>
            <a:ext cx="33192" cy="54226"/>
          </a:xfrm>
          <a:custGeom>
            <a:avLst/>
            <a:gdLst/>
            <a:ahLst/>
            <a:cxnLst/>
            <a:rect l="l" t="t" r="r" b="b"/>
            <a:pathLst>
              <a:path w="36511" h="61456">
                <a:moveTo>
                  <a:pt x="17415" y="55628"/>
                </a:moveTo>
                <a:lnTo>
                  <a:pt x="14350" y="55628"/>
                </a:lnTo>
                <a:lnTo>
                  <a:pt x="11840" y="55105"/>
                </a:lnTo>
                <a:lnTo>
                  <a:pt x="9884" y="54059"/>
                </a:lnTo>
                <a:lnTo>
                  <a:pt x="7929" y="53013"/>
                </a:lnTo>
                <a:lnTo>
                  <a:pt x="6950" y="51444"/>
                </a:lnTo>
                <a:lnTo>
                  <a:pt x="6950" y="48978"/>
                </a:lnTo>
                <a:lnTo>
                  <a:pt x="0" y="48978"/>
                </a:lnTo>
                <a:lnTo>
                  <a:pt x="0" y="52465"/>
                </a:lnTo>
                <a:lnTo>
                  <a:pt x="1333" y="55261"/>
                </a:lnTo>
                <a:lnTo>
                  <a:pt x="3998" y="57739"/>
                </a:lnTo>
                <a:lnTo>
                  <a:pt x="6664" y="60217"/>
                </a:lnTo>
                <a:lnTo>
                  <a:pt x="10900" y="61456"/>
                </a:lnTo>
                <a:lnTo>
                  <a:pt x="23356" y="61456"/>
                </a:lnTo>
                <a:lnTo>
                  <a:pt x="28320" y="59545"/>
                </a:lnTo>
                <a:lnTo>
                  <a:pt x="31597" y="55722"/>
                </a:lnTo>
                <a:lnTo>
                  <a:pt x="34872" y="51898"/>
                </a:lnTo>
                <a:lnTo>
                  <a:pt x="36511" y="47658"/>
                </a:lnTo>
                <a:lnTo>
                  <a:pt x="36511" y="39040"/>
                </a:lnTo>
                <a:lnTo>
                  <a:pt x="35340" y="35734"/>
                </a:lnTo>
                <a:lnTo>
                  <a:pt x="32998" y="33082"/>
                </a:lnTo>
                <a:lnTo>
                  <a:pt x="30656" y="30429"/>
                </a:lnTo>
                <a:lnTo>
                  <a:pt x="27131" y="28430"/>
                </a:lnTo>
                <a:lnTo>
                  <a:pt x="22422" y="27085"/>
                </a:lnTo>
                <a:lnTo>
                  <a:pt x="25437" y="26214"/>
                </a:lnTo>
                <a:lnTo>
                  <a:pt x="27747" y="25068"/>
                </a:lnTo>
                <a:lnTo>
                  <a:pt x="29354" y="23648"/>
                </a:lnTo>
                <a:lnTo>
                  <a:pt x="32176" y="20616"/>
                </a:lnTo>
                <a:lnTo>
                  <a:pt x="32998" y="18810"/>
                </a:lnTo>
                <a:lnTo>
                  <a:pt x="33820" y="17004"/>
                </a:lnTo>
                <a:lnTo>
                  <a:pt x="34231" y="15055"/>
                </a:lnTo>
                <a:lnTo>
                  <a:pt x="34231" y="9153"/>
                </a:lnTo>
                <a:lnTo>
                  <a:pt x="32811" y="6039"/>
                </a:lnTo>
                <a:lnTo>
                  <a:pt x="29971" y="3623"/>
                </a:lnTo>
                <a:lnTo>
                  <a:pt x="27131" y="1207"/>
                </a:lnTo>
                <a:lnTo>
                  <a:pt x="22883" y="0"/>
                </a:lnTo>
                <a:lnTo>
                  <a:pt x="11273" y="0"/>
                </a:lnTo>
                <a:lnTo>
                  <a:pt x="7013" y="1257"/>
                </a:lnTo>
                <a:lnTo>
                  <a:pt x="4447" y="3773"/>
                </a:lnTo>
                <a:lnTo>
                  <a:pt x="1881" y="6288"/>
                </a:lnTo>
                <a:lnTo>
                  <a:pt x="597" y="9065"/>
                </a:lnTo>
                <a:lnTo>
                  <a:pt x="597" y="12478"/>
                </a:lnTo>
                <a:lnTo>
                  <a:pt x="7250" y="12478"/>
                </a:lnTo>
                <a:lnTo>
                  <a:pt x="7250" y="12104"/>
                </a:lnTo>
                <a:lnTo>
                  <a:pt x="7654" y="9813"/>
                </a:lnTo>
                <a:lnTo>
                  <a:pt x="9274" y="7671"/>
                </a:lnTo>
                <a:lnTo>
                  <a:pt x="11958" y="6463"/>
                </a:lnTo>
                <a:lnTo>
                  <a:pt x="15110" y="5790"/>
                </a:lnTo>
                <a:lnTo>
                  <a:pt x="19893" y="5790"/>
                </a:lnTo>
                <a:lnTo>
                  <a:pt x="22335" y="6512"/>
                </a:lnTo>
                <a:lnTo>
                  <a:pt x="24178" y="7957"/>
                </a:lnTo>
                <a:lnTo>
                  <a:pt x="26022" y="9402"/>
                </a:lnTo>
                <a:lnTo>
                  <a:pt x="26944" y="11382"/>
                </a:lnTo>
                <a:lnTo>
                  <a:pt x="26944" y="15890"/>
                </a:lnTo>
                <a:lnTo>
                  <a:pt x="26383" y="17689"/>
                </a:lnTo>
                <a:lnTo>
                  <a:pt x="25262" y="19296"/>
                </a:lnTo>
                <a:lnTo>
                  <a:pt x="22621" y="22241"/>
                </a:lnTo>
                <a:lnTo>
                  <a:pt x="20703" y="23312"/>
                </a:lnTo>
                <a:lnTo>
                  <a:pt x="18784" y="24383"/>
                </a:lnTo>
                <a:lnTo>
                  <a:pt x="16131" y="24918"/>
                </a:lnTo>
                <a:lnTo>
                  <a:pt x="8408" y="24918"/>
                </a:lnTo>
                <a:lnTo>
                  <a:pt x="8408" y="30709"/>
                </a:lnTo>
                <a:lnTo>
                  <a:pt x="17800" y="30709"/>
                </a:lnTo>
                <a:lnTo>
                  <a:pt x="22167" y="31936"/>
                </a:lnTo>
                <a:lnTo>
                  <a:pt x="25019" y="34389"/>
                </a:lnTo>
                <a:lnTo>
                  <a:pt x="27872" y="36842"/>
                </a:lnTo>
                <a:lnTo>
                  <a:pt x="29298" y="39875"/>
                </a:lnTo>
                <a:lnTo>
                  <a:pt x="29298" y="45827"/>
                </a:lnTo>
                <a:lnTo>
                  <a:pt x="28825" y="47994"/>
                </a:lnTo>
                <a:lnTo>
                  <a:pt x="27878" y="49987"/>
                </a:lnTo>
                <a:lnTo>
                  <a:pt x="26932" y="51979"/>
                </a:lnTo>
                <a:lnTo>
                  <a:pt x="25549" y="53418"/>
                </a:lnTo>
                <a:lnTo>
                  <a:pt x="23730" y="54302"/>
                </a:lnTo>
                <a:lnTo>
                  <a:pt x="21911" y="55186"/>
                </a:lnTo>
                <a:lnTo>
                  <a:pt x="19806" y="55628"/>
                </a:lnTo>
                <a:lnTo>
                  <a:pt x="17415" y="556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8" name="object 1258"/>
          <p:cNvSpPr/>
          <p:nvPr/>
        </p:nvSpPr>
        <p:spPr>
          <a:xfrm>
            <a:off x="5070819" y="5095945"/>
            <a:ext cx="153944" cy="54226"/>
          </a:xfrm>
          <a:custGeom>
            <a:avLst/>
            <a:gdLst/>
            <a:ahLst/>
            <a:cxnLst/>
            <a:rect l="l" t="t" r="r" b="b"/>
            <a:pathLst>
              <a:path w="169338" h="61456">
                <a:moveTo>
                  <a:pt x="165028" y="48063"/>
                </a:moveTo>
                <a:lnTo>
                  <a:pt x="162836" y="43019"/>
                </a:lnTo>
                <a:lnTo>
                  <a:pt x="164237" y="58698"/>
                </a:lnTo>
                <a:lnTo>
                  <a:pt x="169338" y="61456"/>
                </a:lnTo>
                <a:lnTo>
                  <a:pt x="167220" y="53106"/>
                </a:lnTo>
                <a:lnTo>
                  <a:pt x="165028" y="48063"/>
                </a:lnTo>
                <a:close/>
              </a:path>
              <a:path w="169338" h="61456">
                <a:moveTo>
                  <a:pt x="154490" y="30709"/>
                </a:moveTo>
                <a:lnTo>
                  <a:pt x="154490" y="40174"/>
                </a:lnTo>
                <a:lnTo>
                  <a:pt x="156439" y="47664"/>
                </a:lnTo>
                <a:lnTo>
                  <a:pt x="160338" y="53181"/>
                </a:lnTo>
                <a:lnTo>
                  <a:pt x="164237" y="58698"/>
                </a:lnTo>
                <a:lnTo>
                  <a:pt x="162836" y="43019"/>
                </a:lnTo>
                <a:lnTo>
                  <a:pt x="161739" y="37235"/>
                </a:lnTo>
                <a:lnTo>
                  <a:pt x="161739" y="24209"/>
                </a:lnTo>
                <a:lnTo>
                  <a:pt x="162836" y="18430"/>
                </a:lnTo>
                <a:lnTo>
                  <a:pt x="165028" y="13374"/>
                </a:lnTo>
                <a:lnTo>
                  <a:pt x="167220" y="8318"/>
                </a:lnTo>
                <a:lnTo>
                  <a:pt x="170758" y="5790"/>
                </a:lnTo>
                <a:lnTo>
                  <a:pt x="180549" y="5790"/>
                </a:lnTo>
                <a:lnTo>
                  <a:pt x="184099" y="8318"/>
                </a:lnTo>
                <a:lnTo>
                  <a:pt x="186292" y="13374"/>
                </a:lnTo>
                <a:lnTo>
                  <a:pt x="188484" y="18430"/>
                </a:lnTo>
                <a:lnTo>
                  <a:pt x="189580" y="24209"/>
                </a:lnTo>
                <a:lnTo>
                  <a:pt x="189580" y="37235"/>
                </a:lnTo>
                <a:lnTo>
                  <a:pt x="188484" y="43019"/>
                </a:lnTo>
                <a:lnTo>
                  <a:pt x="186292" y="48063"/>
                </a:lnTo>
                <a:lnTo>
                  <a:pt x="184099" y="53106"/>
                </a:lnTo>
                <a:lnTo>
                  <a:pt x="180549" y="55628"/>
                </a:lnTo>
                <a:lnTo>
                  <a:pt x="170758" y="55628"/>
                </a:lnTo>
                <a:lnTo>
                  <a:pt x="167220" y="53106"/>
                </a:lnTo>
                <a:lnTo>
                  <a:pt x="169338" y="61456"/>
                </a:lnTo>
                <a:lnTo>
                  <a:pt x="181969" y="61456"/>
                </a:lnTo>
                <a:lnTo>
                  <a:pt x="187083" y="58698"/>
                </a:lnTo>
                <a:lnTo>
                  <a:pt x="190982" y="53181"/>
                </a:lnTo>
                <a:lnTo>
                  <a:pt x="194881" y="47664"/>
                </a:lnTo>
                <a:lnTo>
                  <a:pt x="196830" y="40174"/>
                </a:lnTo>
                <a:lnTo>
                  <a:pt x="196830" y="21245"/>
                </a:lnTo>
                <a:lnTo>
                  <a:pt x="194881" y="13760"/>
                </a:lnTo>
                <a:lnTo>
                  <a:pt x="190982" y="8256"/>
                </a:lnTo>
                <a:lnTo>
                  <a:pt x="187083" y="2752"/>
                </a:lnTo>
                <a:lnTo>
                  <a:pt x="181969" y="0"/>
                </a:lnTo>
                <a:lnTo>
                  <a:pt x="169338" y="0"/>
                </a:lnTo>
                <a:lnTo>
                  <a:pt x="164237" y="2752"/>
                </a:lnTo>
                <a:lnTo>
                  <a:pt x="160338" y="8256"/>
                </a:lnTo>
                <a:lnTo>
                  <a:pt x="156439" y="13760"/>
                </a:lnTo>
                <a:lnTo>
                  <a:pt x="154490" y="21245"/>
                </a:lnTo>
                <a:lnTo>
                  <a:pt x="154490" y="30709"/>
                </a:lnTo>
                <a:close/>
              </a:path>
              <a:path w="169338" h="61456">
                <a:moveTo>
                  <a:pt x="0" y="33324"/>
                </a:moveTo>
                <a:lnTo>
                  <a:pt x="0" y="39115"/>
                </a:lnTo>
                <a:lnTo>
                  <a:pt x="23207" y="39115"/>
                </a:lnTo>
                <a:lnTo>
                  <a:pt x="23207" y="33324"/>
                </a:lnTo>
                <a:lnTo>
                  <a:pt x="0" y="33324"/>
                </a:lnTo>
                <a:close/>
              </a:path>
              <a:path w="169338" h="61456">
                <a:moveTo>
                  <a:pt x="45654" y="8928"/>
                </a:moveTo>
                <a:lnTo>
                  <a:pt x="45654" y="59700"/>
                </a:lnTo>
                <a:lnTo>
                  <a:pt x="52605" y="59700"/>
                </a:lnTo>
                <a:lnTo>
                  <a:pt x="52605" y="1718"/>
                </a:lnTo>
                <a:lnTo>
                  <a:pt x="45654" y="1718"/>
                </a:lnTo>
                <a:lnTo>
                  <a:pt x="33920" y="7135"/>
                </a:lnTo>
                <a:lnTo>
                  <a:pt x="33920" y="13598"/>
                </a:lnTo>
                <a:lnTo>
                  <a:pt x="45654" y="8928"/>
                </a:lnTo>
                <a:close/>
              </a:path>
              <a:path w="169338" h="61456">
                <a:moveTo>
                  <a:pt x="80272" y="49837"/>
                </a:moveTo>
                <a:lnTo>
                  <a:pt x="80272" y="59700"/>
                </a:lnTo>
                <a:lnTo>
                  <a:pt x="90137" y="59700"/>
                </a:lnTo>
                <a:lnTo>
                  <a:pt x="90137" y="49837"/>
                </a:lnTo>
                <a:lnTo>
                  <a:pt x="80272" y="49837"/>
                </a:lnTo>
                <a:close/>
              </a:path>
              <a:path w="169338" h="61456">
                <a:moveTo>
                  <a:pt x="103205" y="42029"/>
                </a:moveTo>
                <a:lnTo>
                  <a:pt x="131046" y="42029"/>
                </a:lnTo>
                <a:lnTo>
                  <a:pt x="110866" y="36238"/>
                </a:lnTo>
                <a:lnTo>
                  <a:pt x="131046" y="10908"/>
                </a:lnTo>
                <a:lnTo>
                  <a:pt x="131046" y="36238"/>
                </a:lnTo>
                <a:lnTo>
                  <a:pt x="110866" y="36238"/>
                </a:lnTo>
                <a:lnTo>
                  <a:pt x="131046" y="42029"/>
                </a:lnTo>
                <a:lnTo>
                  <a:pt x="131046" y="59700"/>
                </a:lnTo>
                <a:lnTo>
                  <a:pt x="137997" y="59700"/>
                </a:lnTo>
                <a:lnTo>
                  <a:pt x="137997" y="42029"/>
                </a:lnTo>
                <a:lnTo>
                  <a:pt x="146106" y="42029"/>
                </a:lnTo>
                <a:lnTo>
                  <a:pt x="146106" y="36238"/>
                </a:lnTo>
                <a:lnTo>
                  <a:pt x="137997" y="36238"/>
                </a:lnTo>
                <a:lnTo>
                  <a:pt x="137997" y="1718"/>
                </a:lnTo>
                <a:lnTo>
                  <a:pt x="131046" y="1718"/>
                </a:lnTo>
                <a:lnTo>
                  <a:pt x="103205" y="36238"/>
                </a:lnTo>
                <a:lnTo>
                  <a:pt x="103205" y="420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9" name="object 1259"/>
          <p:cNvSpPr/>
          <p:nvPr/>
        </p:nvSpPr>
        <p:spPr>
          <a:xfrm>
            <a:off x="5070820" y="5127904"/>
            <a:ext cx="21097" cy="0"/>
          </a:xfrm>
          <a:custGeom>
            <a:avLst/>
            <a:gdLst/>
            <a:ahLst/>
            <a:cxnLst/>
            <a:rect l="l" t="t" r="r" b="b"/>
            <a:pathLst>
              <a:path w="23207">
                <a:moveTo>
                  <a:pt x="0" y="0"/>
                </a:moveTo>
                <a:lnTo>
                  <a:pt x="23207" y="0"/>
                </a:lnTo>
              </a:path>
            </a:pathLst>
          </a:custGeom>
          <a:ln w="70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0" name="object 1260"/>
          <p:cNvSpPr/>
          <p:nvPr/>
        </p:nvSpPr>
        <p:spPr>
          <a:xfrm>
            <a:off x="5143794" y="5144270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1" name="object 1261"/>
          <p:cNvSpPr/>
          <p:nvPr/>
        </p:nvSpPr>
        <p:spPr>
          <a:xfrm>
            <a:off x="5740255" y="5095945"/>
            <a:ext cx="34006" cy="54226"/>
          </a:xfrm>
          <a:custGeom>
            <a:avLst/>
            <a:gdLst/>
            <a:ahLst/>
            <a:cxnLst/>
            <a:rect l="l" t="t" r="r" b="b"/>
            <a:pathLst>
              <a:path w="37407" h="61456">
                <a:moveTo>
                  <a:pt x="27292" y="35030"/>
                </a:moveTo>
                <a:lnTo>
                  <a:pt x="28438" y="37098"/>
                </a:lnTo>
                <a:lnTo>
                  <a:pt x="29585" y="39165"/>
                </a:lnTo>
                <a:lnTo>
                  <a:pt x="30157" y="41282"/>
                </a:lnTo>
                <a:lnTo>
                  <a:pt x="30157" y="45541"/>
                </a:lnTo>
                <a:lnTo>
                  <a:pt x="29616" y="47583"/>
                </a:lnTo>
                <a:lnTo>
                  <a:pt x="28532" y="49576"/>
                </a:lnTo>
                <a:lnTo>
                  <a:pt x="27448" y="51568"/>
                </a:lnTo>
                <a:lnTo>
                  <a:pt x="25904" y="53075"/>
                </a:lnTo>
                <a:lnTo>
                  <a:pt x="23898" y="54096"/>
                </a:lnTo>
                <a:lnTo>
                  <a:pt x="21892" y="55118"/>
                </a:lnTo>
                <a:lnTo>
                  <a:pt x="19768" y="55628"/>
                </a:lnTo>
                <a:lnTo>
                  <a:pt x="15309" y="55628"/>
                </a:lnTo>
                <a:lnTo>
                  <a:pt x="13198" y="55118"/>
                </a:lnTo>
                <a:lnTo>
                  <a:pt x="11192" y="54096"/>
                </a:lnTo>
                <a:lnTo>
                  <a:pt x="9186" y="53075"/>
                </a:lnTo>
                <a:lnTo>
                  <a:pt x="7642" y="51568"/>
                </a:lnTo>
                <a:lnTo>
                  <a:pt x="6558" y="49576"/>
                </a:lnTo>
                <a:lnTo>
                  <a:pt x="5474" y="47583"/>
                </a:lnTo>
                <a:lnTo>
                  <a:pt x="4932" y="45541"/>
                </a:lnTo>
                <a:lnTo>
                  <a:pt x="4017" y="57814"/>
                </a:lnTo>
                <a:lnTo>
                  <a:pt x="6820" y="59271"/>
                </a:lnTo>
                <a:lnTo>
                  <a:pt x="9622" y="60728"/>
                </a:lnTo>
                <a:lnTo>
                  <a:pt x="13191" y="61456"/>
                </a:lnTo>
                <a:lnTo>
                  <a:pt x="21886" y="61456"/>
                </a:lnTo>
                <a:lnTo>
                  <a:pt x="25468" y="60728"/>
                </a:lnTo>
                <a:lnTo>
                  <a:pt x="28270" y="59271"/>
                </a:lnTo>
                <a:lnTo>
                  <a:pt x="31073" y="57814"/>
                </a:lnTo>
                <a:lnTo>
                  <a:pt x="33297" y="55641"/>
                </a:lnTo>
                <a:lnTo>
                  <a:pt x="34941" y="52751"/>
                </a:lnTo>
                <a:lnTo>
                  <a:pt x="36585" y="49862"/>
                </a:lnTo>
                <a:lnTo>
                  <a:pt x="37407" y="46911"/>
                </a:lnTo>
                <a:lnTo>
                  <a:pt x="37407" y="40684"/>
                </a:lnTo>
                <a:lnTo>
                  <a:pt x="36473" y="37608"/>
                </a:lnTo>
                <a:lnTo>
                  <a:pt x="34605" y="34669"/>
                </a:lnTo>
                <a:lnTo>
                  <a:pt x="32736" y="31730"/>
                </a:lnTo>
                <a:lnTo>
                  <a:pt x="29908" y="29414"/>
                </a:lnTo>
                <a:lnTo>
                  <a:pt x="26121" y="27720"/>
                </a:lnTo>
                <a:lnTo>
                  <a:pt x="29111" y="26251"/>
                </a:lnTo>
                <a:lnTo>
                  <a:pt x="31353" y="24445"/>
                </a:lnTo>
                <a:lnTo>
                  <a:pt x="32848" y="22303"/>
                </a:lnTo>
                <a:lnTo>
                  <a:pt x="34343" y="20161"/>
                </a:lnTo>
                <a:lnTo>
                  <a:pt x="35090" y="17695"/>
                </a:lnTo>
                <a:lnTo>
                  <a:pt x="35090" y="12191"/>
                </a:lnTo>
                <a:lnTo>
                  <a:pt x="34349" y="9644"/>
                </a:lnTo>
                <a:lnTo>
                  <a:pt x="32867" y="7266"/>
                </a:lnTo>
                <a:lnTo>
                  <a:pt x="31385" y="4887"/>
                </a:lnTo>
                <a:lnTo>
                  <a:pt x="29229" y="3082"/>
                </a:lnTo>
                <a:lnTo>
                  <a:pt x="26402" y="1849"/>
                </a:lnTo>
                <a:lnTo>
                  <a:pt x="23574" y="616"/>
                </a:lnTo>
                <a:lnTo>
                  <a:pt x="20615" y="0"/>
                </a:lnTo>
                <a:lnTo>
                  <a:pt x="14462" y="0"/>
                </a:lnTo>
                <a:lnTo>
                  <a:pt x="11516" y="610"/>
                </a:lnTo>
                <a:lnTo>
                  <a:pt x="8688" y="1830"/>
                </a:lnTo>
                <a:lnTo>
                  <a:pt x="5860" y="3050"/>
                </a:lnTo>
                <a:lnTo>
                  <a:pt x="3705" y="4856"/>
                </a:lnTo>
                <a:lnTo>
                  <a:pt x="2223" y="7247"/>
                </a:lnTo>
                <a:lnTo>
                  <a:pt x="741" y="9638"/>
                </a:lnTo>
                <a:lnTo>
                  <a:pt x="0" y="12191"/>
                </a:lnTo>
                <a:lnTo>
                  <a:pt x="0" y="17695"/>
                </a:lnTo>
                <a:lnTo>
                  <a:pt x="747" y="20161"/>
                </a:lnTo>
                <a:lnTo>
                  <a:pt x="2242" y="22303"/>
                </a:lnTo>
                <a:lnTo>
                  <a:pt x="3737" y="24445"/>
                </a:lnTo>
                <a:lnTo>
                  <a:pt x="5966" y="26251"/>
                </a:lnTo>
                <a:lnTo>
                  <a:pt x="8931" y="27720"/>
                </a:lnTo>
                <a:lnTo>
                  <a:pt x="10146" y="22042"/>
                </a:lnTo>
                <a:lnTo>
                  <a:pt x="8215" y="20124"/>
                </a:lnTo>
                <a:lnTo>
                  <a:pt x="7249" y="17870"/>
                </a:lnTo>
                <a:lnTo>
                  <a:pt x="7249" y="12440"/>
                </a:lnTo>
                <a:lnTo>
                  <a:pt x="8290" y="10149"/>
                </a:lnTo>
                <a:lnTo>
                  <a:pt x="10370" y="8405"/>
                </a:lnTo>
                <a:lnTo>
                  <a:pt x="12450" y="6662"/>
                </a:lnTo>
                <a:lnTo>
                  <a:pt x="14836" y="5790"/>
                </a:lnTo>
                <a:lnTo>
                  <a:pt x="20242" y="5790"/>
                </a:lnTo>
                <a:lnTo>
                  <a:pt x="22640" y="6662"/>
                </a:lnTo>
                <a:lnTo>
                  <a:pt x="24720" y="8405"/>
                </a:lnTo>
                <a:lnTo>
                  <a:pt x="26800" y="10149"/>
                </a:lnTo>
                <a:lnTo>
                  <a:pt x="27841" y="12440"/>
                </a:lnTo>
                <a:lnTo>
                  <a:pt x="27841" y="17870"/>
                </a:lnTo>
                <a:lnTo>
                  <a:pt x="26869" y="20124"/>
                </a:lnTo>
                <a:lnTo>
                  <a:pt x="24926" y="22042"/>
                </a:lnTo>
                <a:lnTo>
                  <a:pt x="22982" y="23960"/>
                </a:lnTo>
                <a:lnTo>
                  <a:pt x="20516" y="24918"/>
                </a:lnTo>
                <a:lnTo>
                  <a:pt x="17526" y="24918"/>
                </a:lnTo>
                <a:lnTo>
                  <a:pt x="15334" y="30709"/>
                </a:lnTo>
                <a:lnTo>
                  <a:pt x="19719" y="30709"/>
                </a:lnTo>
                <a:lnTo>
                  <a:pt x="21799" y="31257"/>
                </a:lnTo>
                <a:lnTo>
                  <a:pt x="23767" y="32353"/>
                </a:lnTo>
                <a:lnTo>
                  <a:pt x="25735" y="33449"/>
                </a:lnTo>
                <a:lnTo>
                  <a:pt x="27292" y="350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2" name="object 1262"/>
          <p:cNvSpPr/>
          <p:nvPr/>
        </p:nvSpPr>
        <p:spPr>
          <a:xfrm>
            <a:off x="5628584" y="5133904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3" name="object 1263"/>
          <p:cNvSpPr/>
          <p:nvPr/>
        </p:nvSpPr>
        <p:spPr>
          <a:xfrm>
            <a:off x="5620996" y="5095945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4" name="object 1264"/>
          <p:cNvSpPr/>
          <p:nvPr/>
        </p:nvSpPr>
        <p:spPr>
          <a:xfrm>
            <a:off x="5669489" y="5144270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5" name="object 1265"/>
          <p:cNvSpPr/>
          <p:nvPr/>
        </p:nvSpPr>
        <p:spPr>
          <a:xfrm>
            <a:off x="5698161" y="5133904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6" name="object 1266"/>
          <p:cNvSpPr/>
          <p:nvPr/>
        </p:nvSpPr>
        <p:spPr>
          <a:xfrm>
            <a:off x="5690574" y="5095945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7" name="object 1267"/>
          <p:cNvSpPr/>
          <p:nvPr/>
        </p:nvSpPr>
        <p:spPr>
          <a:xfrm>
            <a:off x="5790931" y="5133904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8" name="object 1268"/>
          <p:cNvSpPr/>
          <p:nvPr/>
        </p:nvSpPr>
        <p:spPr>
          <a:xfrm>
            <a:off x="5783344" y="5095945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9" name="object 1269"/>
          <p:cNvSpPr/>
          <p:nvPr/>
        </p:nvSpPr>
        <p:spPr>
          <a:xfrm>
            <a:off x="5830918" y="5115393"/>
            <a:ext cx="18039" cy="31564"/>
          </a:xfrm>
          <a:custGeom>
            <a:avLst/>
            <a:gdLst/>
            <a:ahLst/>
            <a:cxnLst/>
            <a:rect l="l" t="t" r="r" b="b"/>
            <a:pathLst>
              <a:path w="19843" h="35772">
                <a:moveTo>
                  <a:pt x="7249" y="19240"/>
                </a:moveTo>
                <a:lnTo>
                  <a:pt x="7822" y="17123"/>
                </a:lnTo>
                <a:lnTo>
                  <a:pt x="8968" y="15056"/>
                </a:lnTo>
                <a:lnTo>
                  <a:pt x="10115" y="12988"/>
                </a:lnTo>
                <a:lnTo>
                  <a:pt x="11665" y="11407"/>
                </a:lnTo>
                <a:lnTo>
                  <a:pt x="13621" y="10311"/>
                </a:lnTo>
                <a:lnTo>
                  <a:pt x="15577" y="9215"/>
                </a:lnTo>
                <a:lnTo>
                  <a:pt x="17651" y="8667"/>
                </a:lnTo>
                <a:lnTo>
                  <a:pt x="19843" y="2876"/>
                </a:lnTo>
                <a:lnTo>
                  <a:pt x="16854" y="2876"/>
                </a:lnTo>
                <a:lnTo>
                  <a:pt x="14393" y="1917"/>
                </a:lnTo>
                <a:lnTo>
                  <a:pt x="12463" y="0"/>
                </a:lnTo>
                <a:lnTo>
                  <a:pt x="11248" y="5678"/>
                </a:lnTo>
                <a:lnTo>
                  <a:pt x="7461" y="7372"/>
                </a:lnTo>
                <a:lnTo>
                  <a:pt x="4640" y="9688"/>
                </a:lnTo>
                <a:lnTo>
                  <a:pt x="2784" y="12627"/>
                </a:lnTo>
                <a:lnTo>
                  <a:pt x="928" y="15566"/>
                </a:lnTo>
                <a:lnTo>
                  <a:pt x="0" y="18642"/>
                </a:lnTo>
                <a:lnTo>
                  <a:pt x="0" y="24869"/>
                </a:lnTo>
                <a:lnTo>
                  <a:pt x="822" y="27820"/>
                </a:lnTo>
                <a:lnTo>
                  <a:pt x="2466" y="30709"/>
                </a:lnTo>
                <a:lnTo>
                  <a:pt x="4110" y="33598"/>
                </a:lnTo>
                <a:lnTo>
                  <a:pt x="6334" y="35772"/>
                </a:lnTo>
                <a:lnTo>
                  <a:pt x="7249" y="23499"/>
                </a:lnTo>
                <a:lnTo>
                  <a:pt x="7249" y="19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0" name="object 1270"/>
          <p:cNvSpPr/>
          <p:nvPr/>
        </p:nvSpPr>
        <p:spPr>
          <a:xfrm>
            <a:off x="5833024" y="5095945"/>
            <a:ext cx="34006" cy="54226"/>
          </a:xfrm>
          <a:custGeom>
            <a:avLst/>
            <a:gdLst/>
            <a:ahLst/>
            <a:cxnLst/>
            <a:rect l="l" t="t" r="r" b="b"/>
            <a:pathLst>
              <a:path w="37407" h="61456">
                <a:moveTo>
                  <a:pt x="27292" y="35030"/>
                </a:moveTo>
                <a:lnTo>
                  <a:pt x="28438" y="37098"/>
                </a:lnTo>
                <a:lnTo>
                  <a:pt x="29585" y="39165"/>
                </a:lnTo>
                <a:lnTo>
                  <a:pt x="30157" y="41282"/>
                </a:lnTo>
                <a:lnTo>
                  <a:pt x="30157" y="45541"/>
                </a:lnTo>
                <a:lnTo>
                  <a:pt x="29616" y="47583"/>
                </a:lnTo>
                <a:lnTo>
                  <a:pt x="28532" y="49576"/>
                </a:lnTo>
                <a:lnTo>
                  <a:pt x="27448" y="51568"/>
                </a:lnTo>
                <a:lnTo>
                  <a:pt x="25904" y="53075"/>
                </a:lnTo>
                <a:lnTo>
                  <a:pt x="23898" y="54096"/>
                </a:lnTo>
                <a:lnTo>
                  <a:pt x="21892" y="55118"/>
                </a:lnTo>
                <a:lnTo>
                  <a:pt x="19768" y="55628"/>
                </a:lnTo>
                <a:lnTo>
                  <a:pt x="15309" y="55628"/>
                </a:lnTo>
                <a:lnTo>
                  <a:pt x="13198" y="55118"/>
                </a:lnTo>
                <a:lnTo>
                  <a:pt x="11192" y="54096"/>
                </a:lnTo>
                <a:lnTo>
                  <a:pt x="9186" y="53075"/>
                </a:lnTo>
                <a:lnTo>
                  <a:pt x="7642" y="51568"/>
                </a:lnTo>
                <a:lnTo>
                  <a:pt x="6558" y="49576"/>
                </a:lnTo>
                <a:lnTo>
                  <a:pt x="5474" y="47583"/>
                </a:lnTo>
                <a:lnTo>
                  <a:pt x="4932" y="45541"/>
                </a:lnTo>
                <a:lnTo>
                  <a:pt x="4017" y="57814"/>
                </a:lnTo>
                <a:lnTo>
                  <a:pt x="6820" y="59271"/>
                </a:lnTo>
                <a:lnTo>
                  <a:pt x="9622" y="60728"/>
                </a:lnTo>
                <a:lnTo>
                  <a:pt x="13191" y="61456"/>
                </a:lnTo>
                <a:lnTo>
                  <a:pt x="21886" y="61456"/>
                </a:lnTo>
                <a:lnTo>
                  <a:pt x="25468" y="60728"/>
                </a:lnTo>
                <a:lnTo>
                  <a:pt x="28270" y="59271"/>
                </a:lnTo>
                <a:lnTo>
                  <a:pt x="31073" y="57814"/>
                </a:lnTo>
                <a:lnTo>
                  <a:pt x="33297" y="55641"/>
                </a:lnTo>
                <a:lnTo>
                  <a:pt x="34941" y="52751"/>
                </a:lnTo>
                <a:lnTo>
                  <a:pt x="36585" y="49862"/>
                </a:lnTo>
                <a:lnTo>
                  <a:pt x="37407" y="46911"/>
                </a:lnTo>
                <a:lnTo>
                  <a:pt x="37407" y="40684"/>
                </a:lnTo>
                <a:lnTo>
                  <a:pt x="36473" y="37608"/>
                </a:lnTo>
                <a:lnTo>
                  <a:pt x="34605" y="34669"/>
                </a:lnTo>
                <a:lnTo>
                  <a:pt x="32736" y="31730"/>
                </a:lnTo>
                <a:lnTo>
                  <a:pt x="29908" y="29414"/>
                </a:lnTo>
                <a:lnTo>
                  <a:pt x="26121" y="27720"/>
                </a:lnTo>
                <a:lnTo>
                  <a:pt x="29111" y="26251"/>
                </a:lnTo>
                <a:lnTo>
                  <a:pt x="31353" y="24445"/>
                </a:lnTo>
                <a:lnTo>
                  <a:pt x="32848" y="22303"/>
                </a:lnTo>
                <a:lnTo>
                  <a:pt x="34343" y="20161"/>
                </a:lnTo>
                <a:lnTo>
                  <a:pt x="35090" y="17695"/>
                </a:lnTo>
                <a:lnTo>
                  <a:pt x="35090" y="12191"/>
                </a:lnTo>
                <a:lnTo>
                  <a:pt x="34349" y="9644"/>
                </a:lnTo>
                <a:lnTo>
                  <a:pt x="32867" y="7266"/>
                </a:lnTo>
                <a:lnTo>
                  <a:pt x="31385" y="4887"/>
                </a:lnTo>
                <a:lnTo>
                  <a:pt x="29229" y="3082"/>
                </a:lnTo>
                <a:lnTo>
                  <a:pt x="26402" y="1849"/>
                </a:lnTo>
                <a:lnTo>
                  <a:pt x="23574" y="616"/>
                </a:lnTo>
                <a:lnTo>
                  <a:pt x="20615" y="0"/>
                </a:lnTo>
                <a:lnTo>
                  <a:pt x="14462" y="0"/>
                </a:lnTo>
                <a:lnTo>
                  <a:pt x="11516" y="610"/>
                </a:lnTo>
                <a:lnTo>
                  <a:pt x="8688" y="1830"/>
                </a:lnTo>
                <a:lnTo>
                  <a:pt x="5860" y="3050"/>
                </a:lnTo>
                <a:lnTo>
                  <a:pt x="3705" y="4856"/>
                </a:lnTo>
                <a:lnTo>
                  <a:pt x="2223" y="7247"/>
                </a:lnTo>
                <a:lnTo>
                  <a:pt x="741" y="9638"/>
                </a:lnTo>
                <a:lnTo>
                  <a:pt x="0" y="12191"/>
                </a:lnTo>
                <a:lnTo>
                  <a:pt x="0" y="17695"/>
                </a:lnTo>
                <a:lnTo>
                  <a:pt x="747" y="20161"/>
                </a:lnTo>
                <a:lnTo>
                  <a:pt x="2242" y="22303"/>
                </a:lnTo>
                <a:lnTo>
                  <a:pt x="3737" y="24445"/>
                </a:lnTo>
                <a:lnTo>
                  <a:pt x="5966" y="26251"/>
                </a:lnTo>
                <a:lnTo>
                  <a:pt x="8931" y="27720"/>
                </a:lnTo>
                <a:lnTo>
                  <a:pt x="10146" y="22042"/>
                </a:lnTo>
                <a:lnTo>
                  <a:pt x="8215" y="20124"/>
                </a:lnTo>
                <a:lnTo>
                  <a:pt x="7249" y="17870"/>
                </a:lnTo>
                <a:lnTo>
                  <a:pt x="7249" y="12440"/>
                </a:lnTo>
                <a:lnTo>
                  <a:pt x="8290" y="10149"/>
                </a:lnTo>
                <a:lnTo>
                  <a:pt x="10370" y="8405"/>
                </a:lnTo>
                <a:lnTo>
                  <a:pt x="12450" y="6662"/>
                </a:lnTo>
                <a:lnTo>
                  <a:pt x="14836" y="5790"/>
                </a:lnTo>
                <a:lnTo>
                  <a:pt x="20242" y="5790"/>
                </a:lnTo>
                <a:lnTo>
                  <a:pt x="22640" y="6662"/>
                </a:lnTo>
                <a:lnTo>
                  <a:pt x="24720" y="8405"/>
                </a:lnTo>
                <a:lnTo>
                  <a:pt x="26800" y="10149"/>
                </a:lnTo>
                <a:lnTo>
                  <a:pt x="27840" y="12440"/>
                </a:lnTo>
                <a:lnTo>
                  <a:pt x="27840" y="17870"/>
                </a:lnTo>
                <a:lnTo>
                  <a:pt x="26869" y="20124"/>
                </a:lnTo>
                <a:lnTo>
                  <a:pt x="24926" y="22042"/>
                </a:lnTo>
                <a:lnTo>
                  <a:pt x="22982" y="23960"/>
                </a:lnTo>
                <a:lnTo>
                  <a:pt x="20516" y="24918"/>
                </a:lnTo>
                <a:lnTo>
                  <a:pt x="17526" y="24918"/>
                </a:lnTo>
                <a:lnTo>
                  <a:pt x="15334" y="30709"/>
                </a:lnTo>
                <a:lnTo>
                  <a:pt x="19719" y="30709"/>
                </a:lnTo>
                <a:lnTo>
                  <a:pt x="21799" y="31257"/>
                </a:lnTo>
                <a:lnTo>
                  <a:pt x="23767" y="32353"/>
                </a:lnTo>
                <a:lnTo>
                  <a:pt x="25735" y="33449"/>
                </a:lnTo>
                <a:lnTo>
                  <a:pt x="27292" y="350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1" name="object 1271"/>
          <p:cNvSpPr/>
          <p:nvPr/>
        </p:nvSpPr>
        <p:spPr>
          <a:xfrm>
            <a:off x="5738149" y="5115393"/>
            <a:ext cx="18039" cy="31564"/>
          </a:xfrm>
          <a:custGeom>
            <a:avLst/>
            <a:gdLst/>
            <a:ahLst/>
            <a:cxnLst/>
            <a:rect l="l" t="t" r="r" b="b"/>
            <a:pathLst>
              <a:path w="19843" h="35772">
                <a:moveTo>
                  <a:pt x="7249" y="19240"/>
                </a:moveTo>
                <a:lnTo>
                  <a:pt x="7822" y="17123"/>
                </a:lnTo>
                <a:lnTo>
                  <a:pt x="8968" y="15056"/>
                </a:lnTo>
                <a:lnTo>
                  <a:pt x="10115" y="12988"/>
                </a:lnTo>
                <a:lnTo>
                  <a:pt x="11665" y="11407"/>
                </a:lnTo>
                <a:lnTo>
                  <a:pt x="13621" y="10311"/>
                </a:lnTo>
                <a:lnTo>
                  <a:pt x="15577" y="9215"/>
                </a:lnTo>
                <a:lnTo>
                  <a:pt x="17651" y="8667"/>
                </a:lnTo>
                <a:lnTo>
                  <a:pt x="19843" y="2876"/>
                </a:lnTo>
                <a:lnTo>
                  <a:pt x="16854" y="2876"/>
                </a:lnTo>
                <a:lnTo>
                  <a:pt x="14393" y="1917"/>
                </a:lnTo>
                <a:lnTo>
                  <a:pt x="12463" y="0"/>
                </a:lnTo>
                <a:lnTo>
                  <a:pt x="11248" y="5678"/>
                </a:lnTo>
                <a:lnTo>
                  <a:pt x="7461" y="7372"/>
                </a:lnTo>
                <a:lnTo>
                  <a:pt x="4640" y="9688"/>
                </a:lnTo>
                <a:lnTo>
                  <a:pt x="2784" y="12627"/>
                </a:lnTo>
                <a:lnTo>
                  <a:pt x="928" y="15566"/>
                </a:lnTo>
                <a:lnTo>
                  <a:pt x="0" y="18642"/>
                </a:lnTo>
                <a:lnTo>
                  <a:pt x="0" y="24869"/>
                </a:lnTo>
                <a:lnTo>
                  <a:pt x="822" y="27820"/>
                </a:lnTo>
                <a:lnTo>
                  <a:pt x="2466" y="30709"/>
                </a:lnTo>
                <a:lnTo>
                  <a:pt x="4110" y="33598"/>
                </a:lnTo>
                <a:lnTo>
                  <a:pt x="6334" y="35772"/>
                </a:lnTo>
                <a:lnTo>
                  <a:pt x="7249" y="23499"/>
                </a:lnTo>
                <a:lnTo>
                  <a:pt x="7249" y="19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2" name="object 1272"/>
          <p:cNvSpPr/>
          <p:nvPr/>
        </p:nvSpPr>
        <p:spPr>
          <a:xfrm>
            <a:off x="6100306" y="5095945"/>
            <a:ext cx="154453" cy="54226"/>
          </a:xfrm>
          <a:custGeom>
            <a:avLst/>
            <a:gdLst/>
            <a:ahLst/>
            <a:cxnLst/>
            <a:rect l="l" t="t" r="r" b="b"/>
            <a:pathLst>
              <a:path w="169898" h="61456">
                <a:moveTo>
                  <a:pt x="111657" y="57378"/>
                </a:moveTo>
                <a:lnTo>
                  <a:pt x="113824" y="55118"/>
                </a:lnTo>
                <a:lnTo>
                  <a:pt x="115381" y="52228"/>
                </a:lnTo>
                <a:lnTo>
                  <a:pt x="116938" y="49339"/>
                </a:lnTo>
                <a:lnTo>
                  <a:pt x="117717" y="46126"/>
                </a:lnTo>
                <a:lnTo>
                  <a:pt x="117717" y="37534"/>
                </a:lnTo>
                <a:lnTo>
                  <a:pt x="116216" y="33231"/>
                </a:lnTo>
                <a:lnTo>
                  <a:pt x="113214" y="29682"/>
                </a:lnTo>
                <a:lnTo>
                  <a:pt x="110212" y="26133"/>
                </a:lnTo>
                <a:lnTo>
                  <a:pt x="106219" y="24358"/>
                </a:lnTo>
                <a:lnTo>
                  <a:pt x="99318" y="24358"/>
                </a:lnTo>
                <a:lnTo>
                  <a:pt x="97537" y="24626"/>
                </a:lnTo>
                <a:lnTo>
                  <a:pt x="94248" y="25697"/>
                </a:lnTo>
                <a:lnTo>
                  <a:pt x="90959" y="27646"/>
                </a:lnTo>
                <a:lnTo>
                  <a:pt x="87646" y="30435"/>
                </a:lnTo>
                <a:lnTo>
                  <a:pt x="85952" y="32652"/>
                </a:lnTo>
                <a:lnTo>
                  <a:pt x="85914" y="26139"/>
                </a:lnTo>
                <a:lnTo>
                  <a:pt x="86581" y="21811"/>
                </a:lnTo>
                <a:lnTo>
                  <a:pt x="87914" y="17615"/>
                </a:lnTo>
                <a:lnTo>
                  <a:pt x="89247" y="13418"/>
                </a:lnTo>
                <a:lnTo>
                  <a:pt x="91072" y="10398"/>
                </a:lnTo>
                <a:lnTo>
                  <a:pt x="93389" y="8555"/>
                </a:lnTo>
                <a:lnTo>
                  <a:pt x="95706" y="6712"/>
                </a:lnTo>
                <a:lnTo>
                  <a:pt x="98396" y="5790"/>
                </a:lnTo>
                <a:lnTo>
                  <a:pt x="104077" y="5790"/>
                </a:lnTo>
                <a:lnTo>
                  <a:pt x="106039" y="6301"/>
                </a:lnTo>
                <a:lnTo>
                  <a:pt x="108654" y="8343"/>
                </a:lnTo>
                <a:lnTo>
                  <a:pt x="109308" y="11021"/>
                </a:lnTo>
                <a:lnTo>
                  <a:pt x="116259" y="11021"/>
                </a:lnTo>
                <a:lnTo>
                  <a:pt x="116259" y="7882"/>
                </a:lnTo>
                <a:lnTo>
                  <a:pt x="115007" y="5417"/>
                </a:lnTo>
                <a:lnTo>
                  <a:pt x="112504" y="3250"/>
                </a:lnTo>
                <a:lnTo>
                  <a:pt x="110000" y="1083"/>
                </a:lnTo>
                <a:lnTo>
                  <a:pt x="106281" y="0"/>
                </a:lnTo>
                <a:lnTo>
                  <a:pt x="94099" y="0"/>
                </a:lnTo>
                <a:lnTo>
                  <a:pt x="88537" y="2814"/>
                </a:lnTo>
                <a:lnTo>
                  <a:pt x="84663" y="8443"/>
                </a:lnTo>
                <a:lnTo>
                  <a:pt x="80788" y="14072"/>
                </a:lnTo>
                <a:lnTo>
                  <a:pt x="78851" y="21618"/>
                </a:lnTo>
                <a:lnTo>
                  <a:pt x="78851" y="37758"/>
                </a:lnTo>
                <a:lnTo>
                  <a:pt x="79711" y="43362"/>
                </a:lnTo>
                <a:lnTo>
                  <a:pt x="81430" y="47895"/>
                </a:lnTo>
                <a:lnTo>
                  <a:pt x="83149" y="52428"/>
                </a:lnTo>
                <a:lnTo>
                  <a:pt x="85684" y="55821"/>
                </a:lnTo>
                <a:lnTo>
                  <a:pt x="89035" y="58075"/>
                </a:lnTo>
                <a:lnTo>
                  <a:pt x="92386" y="60329"/>
                </a:lnTo>
                <a:lnTo>
                  <a:pt x="91919" y="52982"/>
                </a:lnTo>
                <a:lnTo>
                  <a:pt x="90467" y="51425"/>
                </a:lnTo>
                <a:lnTo>
                  <a:pt x="89409" y="49370"/>
                </a:lnTo>
                <a:lnTo>
                  <a:pt x="88350" y="47316"/>
                </a:lnTo>
                <a:lnTo>
                  <a:pt x="87820" y="45143"/>
                </a:lnTo>
                <a:lnTo>
                  <a:pt x="87820" y="39389"/>
                </a:lnTo>
                <a:lnTo>
                  <a:pt x="88892" y="36407"/>
                </a:lnTo>
                <a:lnTo>
                  <a:pt x="91034" y="33903"/>
                </a:lnTo>
                <a:lnTo>
                  <a:pt x="93177" y="31400"/>
                </a:lnTo>
                <a:lnTo>
                  <a:pt x="95955" y="30149"/>
                </a:lnTo>
                <a:lnTo>
                  <a:pt x="102457" y="30149"/>
                </a:lnTo>
                <a:lnTo>
                  <a:pt x="105079" y="31245"/>
                </a:lnTo>
                <a:lnTo>
                  <a:pt x="107234" y="33436"/>
                </a:lnTo>
                <a:lnTo>
                  <a:pt x="109389" y="35628"/>
                </a:lnTo>
                <a:lnTo>
                  <a:pt x="110467" y="38604"/>
                </a:lnTo>
                <a:lnTo>
                  <a:pt x="110467" y="46151"/>
                </a:lnTo>
                <a:lnTo>
                  <a:pt x="109445" y="49308"/>
                </a:lnTo>
                <a:lnTo>
                  <a:pt x="107403" y="51836"/>
                </a:lnTo>
                <a:lnTo>
                  <a:pt x="105359" y="54364"/>
                </a:lnTo>
                <a:lnTo>
                  <a:pt x="102818" y="55628"/>
                </a:lnTo>
                <a:lnTo>
                  <a:pt x="103068" y="61456"/>
                </a:lnTo>
                <a:lnTo>
                  <a:pt x="106101" y="60641"/>
                </a:lnTo>
                <a:lnTo>
                  <a:pt x="108879" y="59009"/>
                </a:lnTo>
                <a:lnTo>
                  <a:pt x="111657" y="57378"/>
                </a:lnTo>
                <a:close/>
              </a:path>
              <a:path w="169898" h="61456">
                <a:moveTo>
                  <a:pt x="95606" y="55099"/>
                </a:moveTo>
                <a:lnTo>
                  <a:pt x="93762" y="54040"/>
                </a:lnTo>
                <a:lnTo>
                  <a:pt x="91919" y="52982"/>
                </a:lnTo>
                <a:lnTo>
                  <a:pt x="92386" y="60329"/>
                </a:lnTo>
                <a:lnTo>
                  <a:pt x="95967" y="61456"/>
                </a:lnTo>
                <a:lnTo>
                  <a:pt x="103068" y="61456"/>
                </a:lnTo>
                <a:lnTo>
                  <a:pt x="102818" y="55628"/>
                </a:lnTo>
                <a:lnTo>
                  <a:pt x="97611" y="55628"/>
                </a:lnTo>
                <a:lnTo>
                  <a:pt x="95606" y="55099"/>
                </a:lnTo>
                <a:close/>
              </a:path>
              <a:path w="169898" h="61456">
                <a:moveTo>
                  <a:pt x="138096" y="48063"/>
                </a:moveTo>
                <a:lnTo>
                  <a:pt x="135904" y="43019"/>
                </a:lnTo>
                <a:lnTo>
                  <a:pt x="137305" y="58698"/>
                </a:lnTo>
                <a:lnTo>
                  <a:pt x="142406" y="61456"/>
                </a:lnTo>
                <a:lnTo>
                  <a:pt x="140289" y="53106"/>
                </a:lnTo>
                <a:lnTo>
                  <a:pt x="138096" y="48063"/>
                </a:lnTo>
                <a:close/>
              </a:path>
              <a:path w="169898" h="61456">
                <a:moveTo>
                  <a:pt x="127558" y="30709"/>
                </a:moveTo>
                <a:lnTo>
                  <a:pt x="127558" y="40174"/>
                </a:lnTo>
                <a:lnTo>
                  <a:pt x="129507" y="47664"/>
                </a:lnTo>
                <a:lnTo>
                  <a:pt x="133406" y="53181"/>
                </a:lnTo>
                <a:lnTo>
                  <a:pt x="137305" y="58698"/>
                </a:lnTo>
                <a:lnTo>
                  <a:pt x="135904" y="43019"/>
                </a:lnTo>
                <a:lnTo>
                  <a:pt x="134808" y="37235"/>
                </a:lnTo>
                <a:lnTo>
                  <a:pt x="134808" y="24209"/>
                </a:lnTo>
                <a:lnTo>
                  <a:pt x="135904" y="18430"/>
                </a:lnTo>
                <a:lnTo>
                  <a:pt x="138096" y="13374"/>
                </a:lnTo>
                <a:lnTo>
                  <a:pt x="140289" y="8318"/>
                </a:lnTo>
                <a:lnTo>
                  <a:pt x="143826" y="5790"/>
                </a:lnTo>
                <a:lnTo>
                  <a:pt x="153617" y="5790"/>
                </a:lnTo>
                <a:lnTo>
                  <a:pt x="157168" y="8318"/>
                </a:lnTo>
                <a:lnTo>
                  <a:pt x="159360" y="13374"/>
                </a:lnTo>
                <a:lnTo>
                  <a:pt x="161552" y="18430"/>
                </a:lnTo>
                <a:lnTo>
                  <a:pt x="162649" y="24209"/>
                </a:lnTo>
                <a:lnTo>
                  <a:pt x="162649" y="37235"/>
                </a:lnTo>
                <a:lnTo>
                  <a:pt x="161552" y="43019"/>
                </a:lnTo>
                <a:lnTo>
                  <a:pt x="159360" y="48063"/>
                </a:lnTo>
                <a:lnTo>
                  <a:pt x="157168" y="53106"/>
                </a:lnTo>
                <a:lnTo>
                  <a:pt x="153617" y="55628"/>
                </a:lnTo>
                <a:lnTo>
                  <a:pt x="143826" y="55628"/>
                </a:lnTo>
                <a:lnTo>
                  <a:pt x="140289" y="53106"/>
                </a:lnTo>
                <a:lnTo>
                  <a:pt x="142406" y="61456"/>
                </a:lnTo>
                <a:lnTo>
                  <a:pt x="155037" y="61456"/>
                </a:lnTo>
                <a:lnTo>
                  <a:pt x="160151" y="58698"/>
                </a:lnTo>
                <a:lnTo>
                  <a:pt x="164050" y="53181"/>
                </a:lnTo>
                <a:lnTo>
                  <a:pt x="167949" y="47664"/>
                </a:lnTo>
                <a:lnTo>
                  <a:pt x="169898" y="40174"/>
                </a:lnTo>
                <a:lnTo>
                  <a:pt x="169898" y="21245"/>
                </a:lnTo>
                <a:lnTo>
                  <a:pt x="167949" y="13760"/>
                </a:lnTo>
                <a:lnTo>
                  <a:pt x="164050" y="8256"/>
                </a:lnTo>
                <a:lnTo>
                  <a:pt x="160151" y="2752"/>
                </a:lnTo>
                <a:lnTo>
                  <a:pt x="155037" y="0"/>
                </a:lnTo>
                <a:lnTo>
                  <a:pt x="142406" y="0"/>
                </a:lnTo>
                <a:lnTo>
                  <a:pt x="137305" y="2752"/>
                </a:lnTo>
                <a:lnTo>
                  <a:pt x="133406" y="8256"/>
                </a:lnTo>
                <a:lnTo>
                  <a:pt x="129507" y="13760"/>
                </a:lnTo>
                <a:lnTo>
                  <a:pt x="127558" y="21245"/>
                </a:lnTo>
                <a:lnTo>
                  <a:pt x="127558" y="30709"/>
                </a:lnTo>
                <a:close/>
              </a:path>
              <a:path w="169898" h="61456">
                <a:moveTo>
                  <a:pt x="10538" y="48063"/>
                </a:moveTo>
                <a:lnTo>
                  <a:pt x="8346" y="43019"/>
                </a:lnTo>
                <a:lnTo>
                  <a:pt x="9747" y="58698"/>
                </a:lnTo>
                <a:lnTo>
                  <a:pt x="14848" y="61456"/>
                </a:lnTo>
                <a:lnTo>
                  <a:pt x="12730" y="53106"/>
                </a:lnTo>
                <a:lnTo>
                  <a:pt x="10538" y="48063"/>
                </a:lnTo>
                <a:close/>
              </a:path>
              <a:path w="169898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  <a:path w="169898" h="61456">
                <a:moveTo>
                  <a:pt x="53340" y="49837"/>
                </a:moveTo>
                <a:lnTo>
                  <a:pt x="53340" y="59700"/>
                </a:lnTo>
                <a:lnTo>
                  <a:pt x="63206" y="59700"/>
                </a:lnTo>
                <a:lnTo>
                  <a:pt x="63206" y="49837"/>
                </a:lnTo>
                <a:lnTo>
                  <a:pt x="53340" y="498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3" name="object 1273"/>
          <p:cNvSpPr/>
          <p:nvPr/>
        </p:nvSpPr>
        <p:spPr>
          <a:xfrm>
            <a:off x="6791270" y="5097461"/>
            <a:ext cx="32682" cy="52710"/>
          </a:xfrm>
          <a:custGeom>
            <a:avLst/>
            <a:gdLst/>
            <a:ahLst/>
            <a:cxnLst/>
            <a:rect l="l" t="t" r="r" b="b"/>
            <a:pathLst>
              <a:path w="35950" h="59738">
                <a:moveTo>
                  <a:pt x="27728" y="47378"/>
                </a:moveTo>
                <a:lnTo>
                  <a:pt x="25785" y="50006"/>
                </a:lnTo>
                <a:lnTo>
                  <a:pt x="23842" y="52633"/>
                </a:lnTo>
                <a:lnTo>
                  <a:pt x="20840" y="53947"/>
                </a:lnTo>
                <a:lnTo>
                  <a:pt x="13764" y="53947"/>
                </a:lnTo>
                <a:lnTo>
                  <a:pt x="11373" y="53405"/>
                </a:lnTo>
                <a:lnTo>
                  <a:pt x="9604" y="52322"/>
                </a:lnTo>
                <a:lnTo>
                  <a:pt x="7835" y="51238"/>
                </a:lnTo>
                <a:lnTo>
                  <a:pt x="6950" y="49862"/>
                </a:lnTo>
                <a:lnTo>
                  <a:pt x="6950" y="47820"/>
                </a:lnTo>
                <a:lnTo>
                  <a:pt x="0" y="47820"/>
                </a:lnTo>
                <a:lnTo>
                  <a:pt x="0" y="51382"/>
                </a:lnTo>
                <a:lnTo>
                  <a:pt x="1538" y="54103"/>
                </a:lnTo>
                <a:lnTo>
                  <a:pt x="4615" y="56357"/>
                </a:lnTo>
                <a:lnTo>
                  <a:pt x="7692" y="58611"/>
                </a:lnTo>
                <a:lnTo>
                  <a:pt x="11784" y="59738"/>
                </a:lnTo>
                <a:lnTo>
                  <a:pt x="23319" y="59738"/>
                </a:lnTo>
                <a:lnTo>
                  <a:pt x="28102" y="57751"/>
                </a:lnTo>
                <a:lnTo>
                  <a:pt x="31241" y="53779"/>
                </a:lnTo>
                <a:lnTo>
                  <a:pt x="34380" y="49806"/>
                </a:lnTo>
                <a:lnTo>
                  <a:pt x="35950" y="45292"/>
                </a:lnTo>
                <a:lnTo>
                  <a:pt x="35950" y="36425"/>
                </a:lnTo>
                <a:lnTo>
                  <a:pt x="35090" y="33181"/>
                </a:lnTo>
                <a:lnTo>
                  <a:pt x="33371" y="30504"/>
                </a:lnTo>
                <a:lnTo>
                  <a:pt x="31652" y="27826"/>
                </a:lnTo>
                <a:lnTo>
                  <a:pt x="29149" y="25747"/>
                </a:lnTo>
                <a:lnTo>
                  <a:pt x="25860" y="24265"/>
                </a:lnTo>
                <a:lnTo>
                  <a:pt x="22571" y="22783"/>
                </a:lnTo>
                <a:lnTo>
                  <a:pt x="17925" y="22042"/>
                </a:lnTo>
                <a:lnTo>
                  <a:pt x="10164" y="22042"/>
                </a:lnTo>
                <a:lnTo>
                  <a:pt x="10164" y="6388"/>
                </a:lnTo>
                <a:lnTo>
                  <a:pt x="33633" y="6388"/>
                </a:lnTo>
                <a:lnTo>
                  <a:pt x="33633" y="0"/>
                </a:lnTo>
                <a:lnTo>
                  <a:pt x="3774" y="0"/>
                </a:lnTo>
                <a:lnTo>
                  <a:pt x="3774" y="28131"/>
                </a:lnTo>
                <a:lnTo>
                  <a:pt x="16978" y="28131"/>
                </a:lnTo>
                <a:lnTo>
                  <a:pt x="22223" y="29383"/>
                </a:lnTo>
                <a:lnTo>
                  <a:pt x="24813" y="31886"/>
                </a:lnTo>
                <a:lnTo>
                  <a:pt x="27405" y="34389"/>
                </a:lnTo>
                <a:lnTo>
                  <a:pt x="28700" y="37484"/>
                </a:lnTo>
                <a:lnTo>
                  <a:pt x="28700" y="44433"/>
                </a:lnTo>
                <a:lnTo>
                  <a:pt x="27728" y="4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4" name="object 1274"/>
          <p:cNvSpPr/>
          <p:nvPr/>
        </p:nvSpPr>
        <p:spPr>
          <a:xfrm>
            <a:off x="6836059" y="5097460"/>
            <a:ext cx="35570" cy="51161"/>
          </a:xfrm>
          <a:custGeom>
            <a:avLst/>
            <a:gdLst/>
            <a:ahLst/>
            <a:cxnLst/>
            <a:rect l="l" t="t" r="r" b="b"/>
            <a:pathLst>
              <a:path w="39127" h="57982">
                <a:moveTo>
                  <a:pt x="15060" y="57982"/>
                </a:moveTo>
                <a:lnTo>
                  <a:pt x="15060" y="52614"/>
                </a:lnTo>
                <a:lnTo>
                  <a:pt x="15402" y="49688"/>
                </a:lnTo>
                <a:lnTo>
                  <a:pt x="16088" y="46326"/>
                </a:lnTo>
                <a:lnTo>
                  <a:pt x="16773" y="42963"/>
                </a:lnTo>
                <a:lnTo>
                  <a:pt x="18890" y="38032"/>
                </a:lnTo>
                <a:lnTo>
                  <a:pt x="22441" y="31531"/>
                </a:lnTo>
                <a:lnTo>
                  <a:pt x="25991" y="25030"/>
                </a:lnTo>
                <a:lnTo>
                  <a:pt x="29447" y="19514"/>
                </a:lnTo>
                <a:lnTo>
                  <a:pt x="32811" y="14981"/>
                </a:lnTo>
                <a:lnTo>
                  <a:pt x="38155" y="7808"/>
                </a:lnTo>
                <a:lnTo>
                  <a:pt x="39127" y="6388"/>
                </a:lnTo>
                <a:lnTo>
                  <a:pt x="39127" y="0"/>
                </a:lnTo>
                <a:lnTo>
                  <a:pt x="0" y="0"/>
                </a:lnTo>
                <a:lnTo>
                  <a:pt x="0" y="6388"/>
                </a:lnTo>
                <a:lnTo>
                  <a:pt x="32101" y="6388"/>
                </a:lnTo>
                <a:lnTo>
                  <a:pt x="30793" y="8181"/>
                </a:lnTo>
                <a:lnTo>
                  <a:pt x="27404" y="12839"/>
                </a:lnTo>
                <a:lnTo>
                  <a:pt x="23263" y="18798"/>
                </a:lnTo>
                <a:lnTo>
                  <a:pt x="18367" y="26058"/>
                </a:lnTo>
                <a:lnTo>
                  <a:pt x="13472" y="33318"/>
                </a:lnTo>
                <a:lnTo>
                  <a:pt x="10444" y="39022"/>
                </a:lnTo>
                <a:lnTo>
                  <a:pt x="9286" y="43169"/>
                </a:lnTo>
                <a:lnTo>
                  <a:pt x="8128" y="47316"/>
                </a:lnTo>
                <a:lnTo>
                  <a:pt x="7548" y="51419"/>
                </a:lnTo>
                <a:lnTo>
                  <a:pt x="7548" y="57982"/>
                </a:lnTo>
                <a:lnTo>
                  <a:pt x="15060" y="579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5" name="object 1275"/>
          <p:cNvSpPr/>
          <p:nvPr/>
        </p:nvSpPr>
        <p:spPr>
          <a:xfrm>
            <a:off x="6633588" y="5133904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6" name="object 1276"/>
          <p:cNvSpPr/>
          <p:nvPr/>
        </p:nvSpPr>
        <p:spPr>
          <a:xfrm>
            <a:off x="6626001" y="5095945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1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10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1" y="24209"/>
                </a:lnTo>
                <a:lnTo>
                  <a:pt x="35091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10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1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7" name="object 1277"/>
          <p:cNvSpPr/>
          <p:nvPr/>
        </p:nvSpPr>
        <p:spPr>
          <a:xfrm>
            <a:off x="6674493" y="5144270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8" name="object 1278"/>
          <p:cNvSpPr/>
          <p:nvPr/>
        </p:nvSpPr>
        <p:spPr>
          <a:xfrm>
            <a:off x="6696904" y="5097460"/>
            <a:ext cx="35570" cy="51161"/>
          </a:xfrm>
          <a:custGeom>
            <a:avLst/>
            <a:gdLst/>
            <a:ahLst/>
            <a:cxnLst/>
            <a:rect l="l" t="t" r="r" b="b"/>
            <a:pathLst>
              <a:path w="39127" h="57982">
                <a:moveTo>
                  <a:pt x="15060" y="57982"/>
                </a:moveTo>
                <a:lnTo>
                  <a:pt x="15060" y="52614"/>
                </a:lnTo>
                <a:lnTo>
                  <a:pt x="15402" y="49688"/>
                </a:lnTo>
                <a:lnTo>
                  <a:pt x="16088" y="46326"/>
                </a:lnTo>
                <a:lnTo>
                  <a:pt x="16773" y="42963"/>
                </a:lnTo>
                <a:lnTo>
                  <a:pt x="18890" y="38032"/>
                </a:lnTo>
                <a:lnTo>
                  <a:pt x="22441" y="31531"/>
                </a:lnTo>
                <a:lnTo>
                  <a:pt x="25991" y="25030"/>
                </a:lnTo>
                <a:lnTo>
                  <a:pt x="29447" y="19514"/>
                </a:lnTo>
                <a:lnTo>
                  <a:pt x="32811" y="14981"/>
                </a:lnTo>
                <a:lnTo>
                  <a:pt x="38155" y="7808"/>
                </a:lnTo>
                <a:lnTo>
                  <a:pt x="39127" y="6388"/>
                </a:lnTo>
                <a:lnTo>
                  <a:pt x="39127" y="0"/>
                </a:lnTo>
                <a:lnTo>
                  <a:pt x="0" y="0"/>
                </a:lnTo>
                <a:lnTo>
                  <a:pt x="0" y="6388"/>
                </a:lnTo>
                <a:lnTo>
                  <a:pt x="32101" y="6388"/>
                </a:lnTo>
                <a:lnTo>
                  <a:pt x="30793" y="8181"/>
                </a:lnTo>
                <a:lnTo>
                  <a:pt x="27404" y="12839"/>
                </a:lnTo>
                <a:lnTo>
                  <a:pt x="23263" y="18798"/>
                </a:lnTo>
                <a:lnTo>
                  <a:pt x="18367" y="26058"/>
                </a:lnTo>
                <a:lnTo>
                  <a:pt x="13472" y="33318"/>
                </a:lnTo>
                <a:lnTo>
                  <a:pt x="10444" y="39022"/>
                </a:lnTo>
                <a:lnTo>
                  <a:pt x="9286" y="43169"/>
                </a:lnTo>
                <a:lnTo>
                  <a:pt x="8128" y="47316"/>
                </a:lnTo>
                <a:lnTo>
                  <a:pt x="7548" y="51419"/>
                </a:lnTo>
                <a:lnTo>
                  <a:pt x="7548" y="57982"/>
                </a:lnTo>
                <a:lnTo>
                  <a:pt x="15060" y="579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9" name="object 1279"/>
          <p:cNvSpPr/>
          <p:nvPr/>
        </p:nvSpPr>
        <p:spPr>
          <a:xfrm>
            <a:off x="6744071" y="5095945"/>
            <a:ext cx="34006" cy="52676"/>
          </a:xfrm>
          <a:custGeom>
            <a:avLst/>
            <a:gdLst/>
            <a:ahLst/>
            <a:cxnLst/>
            <a:rect l="l" t="t" r="r" b="b"/>
            <a:pathLst>
              <a:path w="37407" h="59700">
                <a:moveTo>
                  <a:pt x="7249" y="53312"/>
                </a:moveTo>
                <a:lnTo>
                  <a:pt x="7249" y="46089"/>
                </a:lnTo>
                <a:lnTo>
                  <a:pt x="11709" y="40124"/>
                </a:lnTo>
                <a:lnTo>
                  <a:pt x="20628" y="33997"/>
                </a:lnTo>
                <a:lnTo>
                  <a:pt x="23468" y="32054"/>
                </a:lnTo>
                <a:lnTo>
                  <a:pt x="25087" y="30933"/>
                </a:lnTo>
                <a:lnTo>
                  <a:pt x="27186" y="29233"/>
                </a:lnTo>
                <a:lnTo>
                  <a:pt x="29765" y="26954"/>
                </a:lnTo>
                <a:lnTo>
                  <a:pt x="32344" y="24676"/>
                </a:lnTo>
                <a:lnTo>
                  <a:pt x="34069" y="22490"/>
                </a:lnTo>
                <a:lnTo>
                  <a:pt x="34941" y="20398"/>
                </a:lnTo>
                <a:lnTo>
                  <a:pt x="35813" y="18306"/>
                </a:lnTo>
                <a:lnTo>
                  <a:pt x="36249" y="16226"/>
                </a:lnTo>
                <a:lnTo>
                  <a:pt x="36249" y="10273"/>
                </a:lnTo>
                <a:lnTo>
                  <a:pt x="34854" y="6942"/>
                </a:lnTo>
                <a:lnTo>
                  <a:pt x="32063" y="4165"/>
                </a:lnTo>
                <a:lnTo>
                  <a:pt x="29273" y="1388"/>
                </a:lnTo>
                <a:lnTo>
                  <a:pt x="24602" y="0"/>
                </a:lnTo>
                <a:lnTo>
                  <a:pt x="14462" y="0"/>
                </a:lnTo>
                <a:lnTo>
                  <a:pt x="11491" y="547"/>
                </a:lnTo>
                <a:lnTo>
                  <a:pt x="9136" y="1643"/>
                </a:lnTo>
                <a:lnTo>
                  <a:pt x="6782" y="2739"/>
                </a:lnTo>
                <a:lnTo>
                  <a:pt x="4914" y="4196"/>
                </a:lnTo>
                <a:lnTo>
                  <a:pt x="3531" y="6014"/>
                </a:lnTo>
                <a:lnTo>
                  <a:pt x="2148" y="7833"/>
                </a:lnTo>
                <a:lnTo>
                  <a:pt x="1457" y="9763"/>
                </a:lnTo>
                <a:lnTo>
                  <a:pt x="1457" y="12179"/>
                </a:lnTo>
                <a:lnTo>
                  <a:pt x="8408" y="12179"/>
                </a:lnTo>
                <a:lnTo>
                  <a:pt x="8408" y="11805"/>
                </a:lnTo>
                <a:lnTo>
                  <a:pt x="9180" y="8872"/>
                </a:lnTo>
                <a:lnTo>
                  <a:pt x="12269" y="6407"/>
                </a:lnTo>
                <a:lnTo>
                  <a:pt x="14636" y="5790"/>
                </a:lnTo>
                <a:lnTo>
                  <a:pt x="21338" y="5790"/>
                </a:lnTo>
                <a:lnTo>
                  <a:pt x="24029" y="6649"/>
                </a:lnTo>
                <a:lnTo>
                  <a:pt x="25897" y="8368"/>
                </a:lnTo>
                <a:lnTo>
                  <a:pt x="27766" y="10087"/>
                </a:lnTo>
                <a:lnTo>
                  <a:pt x="28700" y="12054"/>
                </a:lnTo>
                <a:lnTo>
                  <a:pt x="28700" y="16438"/>
                </a:lnTo>
                <a:lnTo>
                  <a:pt x="28003" y="18517"/>
                </a:lnTo>
                <a:lnTo>
                  <a:pt x="26607" y="20510"/>
                </a:lnTo>
                <a:lnTo>
                  <a:pt x="25187" y="22502"/>
                </a:lnTo>
                <a:lnTo>
                  <a:pt x="21861" y="25516"/>
                </a:lnTo>
                <a:lnTo>
                  <a:pt x="16629" y="29551"/>
                </a:lnTo>
                <a:lnTo>
                  <a:pt x="12705" y="32577"/>
                </a:lnTo>
                <a:lnTo>
                  <a:pt x="8121" y="36114"/>
                </a:lnTo>
                <a:lnTo>
                  <a:pt x="4858" y="39732"/>
                </a:lnTo>
                <a:lnTo>
                  <a:pt x="2915" y="43430"/>
                </a:lnTo>
                <a:lnTo>
                  <a:pt x="971" y="47129"/>
                </a:lnTo>
                <a:lnTo>
                  <a:pt x="0" y="50547"/>
                </a:lnTo>
                <a:lnTo>
                  <a:pt x="0" y="59700"/>
                </a:lnTo>
                <a:lnTo>
                  <a:pt x="37407" y="59700"/>
                </a:lnTo>
                <a:lnTo>
                  <a:pt x="37407" y="53312"/>
                </a:lnTo>
                <a:lnTo>
                  <a:pt x="7249" y="53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0" name="object 1280"/>
          <p:cNvSpPr/>
          <p:nvPr/>
        </p:nvSpPr>
        <p:spPr>
          <a:xfrm>
            <a:off x="7107418" y="5095945"/>
            <a:ext cx="149459" cy="54226"/>
          </a:xfrm>
          <a:custGeom>
            <a:avLst/>
            <a:gdLst/>
            <a:ahLst/>
            <a:cxnLst/>
            <a:rect l="l" t="t" r="r" b="b"/>
            <a:pathLst>
              <a:path w="164405" h="61456">
                <a:moveTo>
                  <a:pt x="93289" y="55099"/>
                </a:moveTo>
                <a:lnTo>
                  <a:pt x="91445" y="54040"/>
                </a:lnTo>
                <a:lnTo>
                  <a:pt x="89602" y="52982"/>
                </a:lnTo>
                <a:lnTo>
                  <a:pt x="90069" y="60329"/>
                </a:lnTo>
                <a:lnTo>
                  <a:pt x="93650" y="61456"/>
                </a:lnTo>
                <a:lnTo>
                  <a:pt x="100751" y="61456"/>
                </a:lnTo>
                <a:lnTo>
                  <a:pt x="100501" y="55628"/>
                </a:lnTo>
                <a:lnTo>
                  <a:pt x="95294" y="55628"/>
                </a:lnTo>
                <a:lnTo>
                  <a:pt x="93289" y="55099"/>
                </a:lnTo>
                <a:close/>
              </a:path>
              <a:path w="164405" h="61456">
                <a:moveTo>
                  <a:pt x="156184" y="49096"/>
                </a:moveTo>
                <a:lnTo>
                  <a:pt x="154240" y="51724"/>
                </a:lnTo>
                <a:lnTo>
                  <a:pt x="152297" y="54352"/>
                </a:lnTo>
                <a:lnTo>
                  <a:pt x="149295" y="55666"/>
                </a:lnTo>
                <a:lnTo>
                  <a:pt x="142219" y="55666"/>
                </a:lnTo>
                <a:lnTo>
                  <a:pt x="139828" y="55124"/>
                </a:lnTo>
                <a:lnTo>
                  <a:pt x="138059" y="54040"/>
                </a:lnTo>
                <a:lnTo>
                  <a:pt x="136290" y="52957"/>
                </a:lnTo>
                <a:lnTo>
                  <a:pt x="135406" y="51581"/>
                </a:lnTo>
                <a:lnTo>
                  <a:pt x="135406" y="49539"/>
                </a:lnTo>
                <a:lnTo>
                  <a:pt x="128455" y="49539"/>
                </a:lnTo>
                <a:lnTo>
                  <a:pt x="128455" y="53100"/>
                </a:lnTo>
                <a:lnTo>
                  <a:pt x="129993" y="55821"/>
                </a:lnTo>
                <a:lnTo>
                  <a:pt x="133070" y="58075"/>
                </a:lnTo>
                <a:lnTo>
                  <a:pt x="136147" y="60329"/>
                </a:lnTo>
                <a:lnTo>
                  <a:pt x="140239" y="61456"/>
                </a:lnTo>
                <a:lnTo>
                  <a:pt x="151774" y="61456"/>
                </a:lnTo>
                <a:lnTo>
                  <a:pt x="156557" y="59470"/>
                </a:lnTo>
                <a:lnTo>
                  <a:pt x="159696" y="55497"/>
                </a:lnTo>
                <a:lnTo>
                  <a:pt x="162836" y="51525"/>
                </a:lnTo>
                <a:lnTo>
                  <a:pt x="164405" y="47010"/>
                </a:lnTo>
                <a:lnTo>
                  <a:pt x="164405" y="38144"/>
                </a:lnTo>
                <a:lnTo>
                  <a:pt x="163546" y="34900"/>
                </a:lnTo>
                <a:lnTo>
                  <a:pt x="161826" y="32222"/>
                </a:lnTo>
                <a:lnTo>
                  <a:pt x="160107" y="29545"/>
                </a:lnTo>
                <a:lnTo>
                  <a:pt x="157604" y="27465"/>
                </a:lnTo>
                <a:lnTo>
                  <a:pt x="154315" y="25983"/>
                </a:lnTo>
                <a:lnTo>
                  <a:pt x="151026" y="24501"/>
                </a:lnTo>
                <a:lnTo>
                  <a:pt x="146380" y="23760"/>
                </a:lnTo>
                <a:lnTo>
                  <a:pt x="138619" y="23760"/>
                </a:lnTo>
                <a:lnTo>
                  <a:pt x="138619" y="8106"/>
                </a:lnTo>
                <a:lnTo>
                  <a:pt x="162088" y="8106"/>
                </a:lnTo>
                <a:lnTo>
                  <a:pt x="162088" y="1718"/>
                </a:lnTo>
                <a:lnTo>
                  <a:pt x="132229" y="1718"/>
                </a:lnTo>
                <a:lnTo>
                  <a:pt x="132229" y="29850"/>
                </a:lnTo>
                <a:lnTo>
                  <a:pt x="145433" y="29850"/>
                </a:lnTo>
                <a:lnTo>
                  <a:pt x="150678" y="31101"/>
                </a:lnTo>
                <a:lnTo>
                  <a:pt x="153269" y="33605"/>
                </a:lnTo>
                <a:lnTo>
                  <a:pt x="155860" y="36108"/>
                </a:lnTo>
                <a:lnTo>
                  <a:pt x="157155" y="39202"/>
                </a:lnTo>
                <a:lnTo>
                  <a:pt x="157155" y="46151"/>
                </a:lnTo>
                <a:lnTo>
                  <a:pt x="156184" y="49096"/>
                </a:lnTo>
                <a:close/>
              </a:path>
              <a:path w="164405" h="61456">
                <a:moveTo>
                  <a:pt x="7249" y="53312"/>
                </a:moveTo>
                <a:lnTo>
                  <a:pt x="7249" y="46089"/>
                </a:lnTo>
                <a:lnTo>
                  <a:pt x="11709" y="40124"/>
                </a:lnTo>
                <a:lnTo>
                  <a:pt x="20628" y="33997"/>
                </a:lnTo>
                <a:lnTo>
                  <a:pt x="23468" y="32054"/>
                </a:lnTo>
                <a:lnTo>
                  <a:pt x="25088" y="30933"/>
                </a:lnTo>
                <a:lnTo>
                  <a:pt x="27186" y="29233"/>
                </a:lnTo>
                <a:lnTo>
                  <a:pt x="29765" y="26954"/>
                </a:lnTo>
                <a:lnTo>
                  <a:pt x="32343" y="24676"/>
                </a:lnTo>
                <a:lnTo>
                  <a:pt x="34069" y="22490"/>
                </a:lnTo>
                <a:lnTo>
                  <a:pt x="34941" y="20398"/>
                </a:lnTo>
                <a:lnTo>
                  <a:pt x="35813" y="18306"/>
                </a:lnTo>
                <a:lnTo>
                  <a:pt x="36249" y="16226"/>
                </a:lnTo>
                <a:lnTo>
                  <a:pt x="36249" y="10273"/>
                </a:lnTo>
                <a:lnTo>
                  <a:pt x="34854" y="6942"/>
                </a:lnTo>
                <a:lnTo>
                  <a:pt x="32063" y="4165"/>
                </a:lnTo>
                <a:lnTo>
                  <a:pt x="29273" y="1388"/>
                </a:lnTo>
                <a:lnTo>
                  <a:pt x="24601" y="0"/>
                </a:lnTo>
                <a:lnTo>
                  <a:pt x="14462" y="0"/>
                </a:lnTo>
                <a:lnTo>
                  <a:pt x="11491" y="547"/>
                </a:lnTo>
                <a:lnTo>
                  <a:pt x="9136" y="1643"/>
                </a:lnTo>
                <a:lnTo>
                  <a:pt x="6782" y="2739"/>
                </a:lnTo>
                <a:lnTo>
                  <a:pt x="4914" y="4196"/>
                </a:lnTo>
                <a:lnTo>
                  <a:pt x="3531" y="6014"/>
                </a:lnTo>
                <a:lnTo>
                  <a:pt x="2148" y="7833"/>
                </a:lnTo>
                <a:lnTo>
                  <a:pt x="1457" y="9763"/>
                </a:lnTo>
                <a:lnTo>
                  <a:pt x="1457" y="12179"/>
                </a:lnTo>
                <a:lnTo>
                  <a:pt x="8408" y="12179"/>
                </a:lnTo>
                <a:lnTo>
                  <a:pt x="8408" y="11805"/>
                </a:lnTo>
                <a:lnTo>
                  <a:pt x="9180" y="8872"/>
                </a:lnTo>
                <a:lnTo>
                  <a:pt x="12269" y="6407"/>
                </a:lnTo>
                <a:lnTo>
                  <a:pt x="14636" y="5790"/>
                </a:lnTo>
                <a:lnTo>
                  <a:pt x="21338" y="5790"/>
                </a:lnTo>
                <a:lnTo>
                  <a:pt x="24029" y="6649"/>
                </a:lnTo>
                <a:lnTo>
                  <a:pt x="25897" y="8368"/>
                </a:lnTo>
                <a:lnTo>
                  <a:pt x="27766" y="10087"/>
                </a:lnTo>
                <a:lnTo>
                  <a:pt x="28700" y="12054"/>
                </a:lnTo>
                <a:lnTo>
                  <a:pt x="28700" y="16438"/>
                </a:lnTo>
                <a:lnTo>
                  <a:pt x="28003" y="18517"/>
                </a:lnTo>
                <a:lnTo>
                  <a:pt x="26607" y="20510"/>
                </a:lnTo>
                <a:lnTo>
                  <a:pt x="25187" y="22502"/>
                </a:lnTo>
                <a:lnTo>
                  <a:pt x="21861" y="25516"/>
                </a:lnTo>
                <a:lnTo>
                  <a:pt x="16629" y="29551"/>
                </a:lnTo>
                <a:lnTo>
                  <a:pt x="12705" y="32577"/>
                </a:lnTo>
                <a:lnTo>
                  <a:pt x="8121" y="36114"/>
                </a:lnTo>
                <a:lnTo>
                  <a:pt x="4858" y="39732"/>
                </a:lnTo>
                <a:lnTo>
                  <a:pt x="2914" y="43430"/>
                </a:lnTo>
                <a:lnTo>
                  <a:pt x="971" y="47129"/>
                </a:lnTo>
                <a:lnTo>
                  <a:pt x="0" y="50547"/>
                </a:lnTo>
                <a:lnTo>
                  <a:pt x="0" y="59700"/>
                </a:lnTo>
                <a:lnTo>
                  <a:pt x="37407" y="59700"/>
                </a:lnTo>
                <a:lnTo>
                  <a:pt x="37407" y="53312"/>
                </a:lnTo>
                <a:lnTo>
                  <a:pt x="7249" y="53312"/>
                </a:lnTo>
                <a:close/>
              </a:path>
              <a:path w="164405" h="61456">
                <a:moveTo>
                  <a:pt x="51023" y="49837"/>
                </a:moveTo>
                <a:lnTo>
                  <a:pt x="51023" y="59700"/>
                </a:lnTo>
                <a:lnTo>
                  <a:pt x="60889" y="59700"/>
                </a:lnTo>
                <a:lnTo>
                  <a:pt x="60889" y="49837"/>
                </a:lnTo>
                <a:lnTo>
                  <a:pt x="51023" y="49837"/>
                </a:lnTo>
                <a:close/>
              </a:path>
              <a:path w="164405" h="61456">
                <a:moveTo>
                  <a:pt x="109339" y="57378"/>
                </a:moveTo>
                <a:lnTo>
                  <a:pt x="111507" y="55118"/>
                </a:lnTo>
                <a:lnTo>
                  <a:pt x="113064" y="52228"/>
                </a:lnTo>
                <a:lnTo>
                  <a:pt x="114621" y="49339"/>
                </a:lnTo>
                <a:lnTo>
                  <a:pt x="115400" y="46126"/>
                </a:lnTo>
                <a:lnTo>
                  <a:pt x="115400" y="37534"/>
                </a:lnTo>
                <a:lnTo>
                  <a:pt x="113899" y="33231"/>
                </a:lnTo>
                <a:lnTo>
                  <a:pt x="110897" y="29682"/>
                </a:lnTo>
                <a:lnTo>
                  <a:pt x="107894" y="26133"/>
                </a:lnTo>
                <a:lnTo>
                  <a:pt x="103902" y="24358"/>
                </a:lnTo>
                <a:lnTo>
                  <a:pt x="97001" y="24358"/>
                </a:lnTo>
                <a:lnTo>
                  <a:pt x="95219" y="24626"/>
                </a:lnTo>
                <a:lnTo>
                  <a:pt x="91931" y="25697"/>
                </a:lnTo>
                <a:lnTo>
                  <a:pt x="88642" y="27646"/>
                </a:lnTo>
                <a:lnTo>
                  <a:pt x="85329" y="30435"/>
                </a:lnTo>
                <a:lnTo>
                  <a:pt x="83635" y="32652"/>
                </a:lnTo>
                <a:lnTo>
                  <a:pt x="83597" y="26139"/>
                </a:lnTo>
                <a:lnTo>
                  <a:pt x="84264" y="21811"/>
                </a:lnTo>
                <a:lnTo>
                  <a:pt x="85597" y="17615"/>
                </a:lnTo>
                <a:lnTo>
                  <a:pt x="86930" y="13418"/>
                </a:lnTo>
                <a:lnTo>
                  <a:pt x="88755" y="10398"/>
                </a:lnTo>
                <a:lnTo>
                  <a:pt x="91072" y="8555"/>
                </a:lnTo>
                <a:lnTo>
                  <a:pt x="93389" y="6712"/>
                </a:lnTo>
                <a:lnTo>
                  <a:pt x="96079" y="5790"/>
                </a:lnTo>
                <a:lnTo>
                  <a:pt x="101760" y="5790"/>
                </a:lnTo>
                <a:lnTo>
                  <a:pt x="103721" y="6301"/>
                </a:lnTo>
                <a:lnTo>
                  <a:pt x="106338" y="8343"/>
                </a:lnTo>
                <a:lnTo>
                  <a:pt x="106991" y="11021"/>
                </a:lnTo>
                <a:lnTo>
                  <a:pt x="113942" y="11021"/>
                </a:lnTo>
                <a:lnTo>
                  <a:pt x="113942" y="7882"/>
                </a:lnTo>
                <a:lnTo>
                  <a:pt x="112691" y="5417"/>
                </a:lnTo>
                <a:lnTo>
                  <a:pt x="110187" y="3250"/>
                </a:lnTo>
                <a:lnTo>
                  <a:pt x="107683" y="1083"/>
                </a:lnTo>
                <a:lnTo>
                  <a:pt x="103964" y="0"/>
                </a:lnTo>
                <a:lnTo>
                  <a:pt x="91782" y="0"/>
                </a:lnTo>
                <a:lnTo>
                  <a:pt x="86220" y="2814"/>
                </a:lnTo>
                <a:lnTo>
                  <a:pt x="82346" y="8443"/>
                </a:lnTo>
                <a:lnTo>
                  <a:pt x="78471" y="14072"/>
                </a:lnTo>
                <a:lnTo>
                  <a:pt x="76534" y="21618"/>
                </a:lnTo>
                <a:lnTo>
                  <a:pt x="76534" y="37758"/>
                </a:lnTo>
                <a:lnTo>
                  <a:pt x="77394" y="43362"/>
                </a:lnTo>
                <a:lnTo>
                  <a:pt x="79113" y="47895"/>
                </a:lnTo>
                <a:lnTo>
                  <a:pt x="80832" y="52428"/>
                </a:lnTo>
                <a:lnTo>
                  <a:pt x="83367" y="55821"/>
                </a:lnTo>
                <a:lnTo>
                  <a:pt x="86718" y="58075"/>
                </a:lnTo>
                <a:lnTo>
                  <a:pt x="90069" y="60329"/>
                </a:lnTo>
                <a:lnTo>
                  <a:pt x="89602" y="52982"/>
                </a:lnTo>
                <a:lnTo>
                  <a:pt x="88150" y="51425"/>
                </a:lnTo>
                <a:lnTo>
                  <a:pt x="87092" y="49370"/>
                </a:lnTo>
                <a:lnTo>
                  <a:pt x="86033" y="47316"/>
                </a:lnTo>
                <a:lnTo>
                  <a:pt x="85503" y="45143"/>
                </a:lnTo>
                <a:lnTo>
                  <a:pt x="85503" y="39389"/>
                </a:lnTo>
                <a:lnTo>
                  <a:pt x="86574" y="36407"/>
                </a:lnTo>
                <a:lnTo>
                  <a:pt x="88717" y="33903"/>
                </a:lnTo>
                <a:lnTo>
                  <a:pt x="90860" y="31400"/>
                </a:lnTo>
                <a:lnTo>
                  <a:pt x="93638" y="30149"/>
                </a:lnTo>
                <a:lnTo>
                  <a:pt x="100140" y="30149"/>
                </a:lnTo>
                <a:lnTo>
                  <a:pt x="102762" y="31245"/>
                </a:lnTo>
                <a:lnTo>
                  <a:pt x="104917" y="33436"/>
                </a:lnTo>
                <a:lnTo>
                  <a:pt x="107072" y="35628"/>
                </a:lnTo>
                <a:lnTo>
                  <a:pt x="108150" y="38604"/>
                </a:lnTo>
                <a:lnTo>
                  <a:pt x="108150" y="46151"/>
                </a:lnTo>
                <a:lnTo>
                  <a:pt x="107128" y="49308"/>
                </a:lnTo>
                <a:lnTo>
                  <a:pt x="105085" y="51836"/>
                </a:lnTo>
                <a:lnTo>
                  <a:pt x="103042" y="54364"/>
                </a:lnTo>
                <a:lnTo>
                  <a:pt x="100501" y="55628"/>
                </a:lnTo>
                <a:lnTo>
                  <a:pt x="100751" y="61456"/>
                </a:lnTo>
                <a:lnTo>
                  <a:pt x="103784" y="60641"/>
                </a:lnTo>
                <a:lnTo>
                  <a:pt x="106562" y="59009"/>
                </a:lnTo>
                <a:lnTo>
                  <a:pt x="109339" y="5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1" name="object 1281"/>
          <p:cNvSpPr/>
          <p:nvPr/>
        </p:nvSpPr>
        <p:spPr>
          <a:xfrm>
            <a:off x="7679498" y="5144270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2" name="object 1282"/>
          <p:cNvSpPr/>
          <p:nvPr/>
        </p:nvSpPr>
        <p:spPr>
          <a:xfrm>
            <a:off x="7702961" y="5095945"/>
            <a:ext cx="34007" cy="54226"/>
          </a:xfrm>
          <a:custGeom>
            <a:avLst/>
            <a:gdLst/>
            <a:ahLst/>
            <a:cxnLst/>
            <a:rect l="l" t="t" r="r" b="b"/>
            <a:pathLst>
              <a:path w="37408" h="61456">
                <a:moveTo>
                  <a:pt x="16916" y="37098"/>
                </a:moveTo>
                <a:lnTo>
                  <a:pt x="18685" y="36824"/>
                </a:lnTo>
                <a:lnTo>
                  <a:pt x="21973" y="35728"/>
                </a:lnTo>
                <a:lnTo>
                  <a:pt x="25281" y="33791"/>
                </a:lnTo>
                <a:lnTo>
                  <a:pt x="28613" y="31020"/>
                </a:lnTo>
                <a:lnTo>
                  <a:pt x="30307" y="28804"/>
                </a:lnTo>
                <a:lnTo>
                  <a:pt x="30345" y="35317"/>
                </a:lnTo>
                <a:lnTo>
                  <a:pt x="29672" y="39644"/>
                </a:lnTo>
                <a:lnTo>
                  <a:pt x="28327" y="43841"/>
                </a:lnTo>
                <a:lnTo>
                  <a:pt x="26981" y="48038"/>
                </a:lnTo>
                <a:lnTo>
                  <a:pt x="25156" y="51058"/>
                </a:lnTo>
                <a:lnTo>
                  <a:pt x="22852" y="52901"/>
                </a:lnTo>
                <a:lnTo>
                  <a:pt x="20547" y="54744"/>
                </a:lnTo>
                <a:lnTo>
                  <a:pt x="17850" y="55666"/>
                </a:lnTo>
                <a:lnTo>
                  <a:pt x="12145" y="55666"/>
                </a:lnTo>
                <a:lnTo>
                  <a:pt x="10189" y="55149"/>
                </a:lnTo>
                <a:lnTo>
                  <a:pt x="7598" y="53081"/>
                </a:lnTo>
                <a:lnTo>
                  <a:pt x="6951" y="50435"/>
                </a:lnTo>
                <a:lnTo>
                  <a:pt x="0" y="50435"/>
                </a:lnTo>
                <a:lnTo>
                  <a:pt x="0" y="53573"/>
                </a:lnTo>
                <a:lnTo>
                  <a:pt x="1245" y="56039"/>
                </a:lnTo>
                <a:lnTo>
                  <a:pt x="3737" y="58206"/>
                </a:lnTo>
                <a:lnTo>
                  <a:pt x="6228" y="60373"/>
                </a:lnTo>
                <a:lnTo>
                  <a:pt x="9940" y="61456"/>
                </a:lnTo>
                <a:lnTo>
                  <a:pt x="22123" y="61456"/>
                </a:lnTo>
                <a:lnTo>
                  <a:pt x="27691" y="58642"/>
                </a:lnTo>
                <a:lnTo>
                  <a:pt x="31578" y="53013"/>
                </a:lnTo>
                <a:lnTo>
                  <a:pt x="35464" y="47384"/>
                </a:lnTo>
                <a:lnTo>
                  <a:pt x="37408" y="39825"/>
                </a:lnTo>
                <a:lnTo>
                  <a:pt x="37408" y="23661"/>
                </a:lnTo>
                <a:lnTo>
                  <a:pt x="36548" y="18063"/>
                </a:lnTo>
                <a:lnTo>
                  <a:pt x="34829" y="13542"/>
                </a:lnTo>
                <a:lnTo>
                  <a:pt x="33110" y="9022"/>
                </a:lnTo>
                <a:lnTo>
                  <a:pt x="30575" y="5635"/>
                </a:lnTo>
                <a:lnTo>
                  <a:pt x="27224" y="3380"/>
                </a:lnTo>
                <a:lnTo>
                  <a:pt x="23873" y="1127"/>
                </a:lnTo>
                <a:lnTo>
                  <a:pt x="20292" y="0"/>
                </a:lnTo>
                <a:lnTo>
                  <a:pt x="13191" y="0"/>
                </a:lnTo>
                <a:lnTo>
                  <a:pt x="10158" y="815"/>
                </a:lnTo>
                <a:lnTo>
                  <a:pt x="7380" y="2446"/>
                </a:lnTo>
                <a:lnTo>
                  <a:pt x="5793" y="15267"/>
                </a:lnTo>
                <a:lnTo>
                  <a:pt x="6813" y="12110"/>
                </a:lnTo>
                <a:lnTo>
                  <a:pt x="8856" y="9582"/>
                </a:lnTo>
                <a:lnTo>
                  <a:pt x="10900" y="7054"/>
                </a:lnTo>
                <a:lnTo>
                  <a:pt x="13428" y="5790"/>
                </a:lnTo>
                <a:lnTo>
                  <a:pt x="18610" y="5790"/>
                </a:lnTo>
                <a:lnTo>
                  <a:pt x="20622" y="6319"/>
                </a:lnTo>
                <a:lnTo>
                  <a:pt x="22478" y="7378"/>
                </a:lnTo>
                <a:lnTo>
                  <a:pt x="24334" y="8436"/>
                </a:lnTo>
                <a:lnTo>
                  <a:pt x="25785" y="9999"/>
                </a:lnTo>
                <a:lnTo>
                  <a:pt x="26832" y="12067"/>
                </a:lnTo>
                <a:lnTo>
                  <a:pt x="27878" y="14134"/>
                </a:lnTo>
                <a:lnTo>
                  <a:pt x="28401" y="16301"/>
                </a:lnTo>
                <a:lnTo>
                  <a:pt x="28401" y="22029"/>
                </a:lnTo>
                <a:lnTo>
                  <a:pt x="27330" y="25018"/>
                </a:lnTo>
                <a:lnTo>
                  <a:pt x="25188" y="27534"/>
                </a:lnTo>
                <a:lnTo>
                  <a:pt x="23045" y="30049"/>
                </a:lnTo>
                <a:lnTo>
                  <a:pt x="20280" y="31307"/>
                </a:lnTo>
                <a:lnTo>
                  <a:pt x="13802" y="31307"/>
                </a:lnTo>
                <a:lnTo>
                  <a:pt x="15023" y="37098"/>
                </a:lnTo>
                <a:lnTo>
                  <a:pt x="16916" y="37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3" name="object 1283"/>
          <p:cNvSpPr/>
          <p:nvPr/>
        </p:nvSpPr>
        <p:spPr>
          <a:xfrm>
            <a:off x="7701636" y="5098104"/>
            <a:ext cx="14982" cy="30574"/>
          </a:xfrm>
          <a:custGeom>
            <a:avLst/>
            <a:gdLst/>
            <a:ahLst/>
            <a:cxnLst/>
            <a:rect l="l" t="t" r="r" b="b"/>
            <a:pathLst>
              <a:path w="16480" h="34651">
                <a:moveTo>
                  <a:pt x="1494" y="25747"/>
                </a:moveTo>
                <a:lnTo>
                  <a:pt x="4484" y="29308"/>
                </a:lnTo>
                <a:lnTo>
                  <a:pt x="7473" y="32870"/>
                </a:lnTo>
                <a:lnTo>
                  <a:pt x="11472" y="34651"/>
                </a:lnTo>
                <a:lnTo>
                  <a:pt x="16480" y="34651"/>
                </a:lnTo>
                <a:lnTo>
                  <a:pt x="15259" y="28860"/>
                </a:lnTo>
                <a:lnTo>
                  <a:pt x="12637" y="27764"/>
                </a:lnTo>
                <a:lnTo>
                  <a:pt x="10481" y="25572"/>
                </a:lnTo>
                <a:lnTo>
                  <a:pt x="8327" y="23380"/>
                </a:lnTo>
                <a:lnTo>
                  <a:pt x="7249" y="20392"/>
                </a:lnTo>
                <a:lnTo>
                  <a:pt x="7249" y="12820"/>
                </a:lnTo>
                <a:lnTo>
                  <a:pt x="8837" y="0"/>
                </a:lnTo>
                <a:lnTo>
                  <a:pt x="6059" y="1631"/>
                </a:lnTo>
                <a:lnTo>
                  <a:pt x="3892" y="3885"/>
                </a:lnTo>
                <a:lnTo>
                  <a:pt x="2335" y="6762"/>
                </a:lnTo>
                <a:lnTo>
                  <a:pt x="778" y="9638"/>
                </a:lnTo>
                <a:lnTo>
                  <a:pt x="0" y="12857"/>
                </a:lnTo>
                <a:lnTo>
                  <a:pt x="0" y="21450"/>
                </a:lnTo>
                <a:lnTo>
                  <a:pt x="1494" y="25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4" name="object 1284"/>
          <p:cNvSpPr/>
          <p:nvPr/>
        </p:nvSpPr>
        <p:spPr>
          <a:xfrm>
            <a:off x="7749346" y="5095945"/>
            <a:ext cx="34007" cy="54226"/>
          </a:xfrm>
          <a:custGeom>
            <a:avLst/>
            <a:gdLst/>
            <a:ahLst/>
            <a:cxnLst/>
            <a:rect l="l" t="t" r="r" b="b"/>
            <a:pathLst>
              <a:path w="37408" h="61456">
                <a:moveTo>
                  <a:pt x="16916" y="37098"/>
                </a:moveTo>
                <a:lnTo>
                  <a:pt x="18685" y="36824"/>
                </a:lnTo>
                <a:lnTo>
                  <a:pt x="21973" y="35728"/>
                </a:lnTo>
                <a:lnTo>
                  <a:pt x="25281" y="33791"/>
                </a:lnTo>
                <a:lnTo>
                  <a:pt x="28613" y="31020"/>
                </a:lnTo>
                <a:lnTo>
                  <a:pt x="30307" y="28804"/>
                </a:lnTo>
                <a:lnTo>
                  <a:pt x="30345" y="35317"/>
                </a:lnTo>
                <a:lnTo>
                  <a:pt x="29672" y="39644"/>
                </a:lnTo>
                <a:lnTo>
                  <a:pt x="28327" y="43841"/>
                </a:lnTo>
                <a:lnTo>
                  <a:pt x="26981" y="48038"/>
                </a:lnTo>
                <a:lnTo>
                  <a:pt x="25156" y="51058"/>
                </a:lnTo>
                <a:lnTo>
                  <a:pt x="22852" y="52901"/>
                </a:lnTo>
                <a:lnTo>
                  <a:pt x="20547" y="54744"/>
                </a:lnTo>
                <a:lnTo>
                  <a:pt x="17850" y="55666"/>
                </a:lnTo>
                <a:lnTo>
                  <a:pt x="12145" y="55666"/>
                </a:lnTo>
                <a:lnTo>
                  <a:pt x="10189" y="55149"/>
                </a:lnTo>
                <a:lnTo>
                  <a:pt x="7598" y="53081"/>
                </a:lnTo>
                <a:lnTo>
                  <a:pt x="6951" y="50435"/>
                </a:lnTo>
                <a:lnTo>
                  <a:pt x="0" y="50435"/>
                </a:lnTo>
                <a:lnTo>
                  <a:pt x="0" y="53573"/>
                </a:lnTo>
                <a:lnTo>
                  <a:pt x="1245" y="56039"/>
                </a:lnTo>
                <a:lnTo>
                  <a:pt x="3737" y="58206"/>
                </a:lnTo>
                <a:lnTo>
                  <a:pt x="6228" y="60373"/>
                </a:lnTo>
                <a:lnTo>
                  <a:pt x="9940" y="61456"/>
                </a:lnTo>
                <a:lnTo>
                  <a:pt x="22123" y="61456"/>
                </a:lnTo>
                <a:lnTo>
                  <a:pt x="27691" y="58642"/>
                </a:lnTo>
                <a:lnTo>
                  <a:pt x="31578" y="53013"/>
                </a:lnTo>
                <a:lnTo>
                  <a:pt x="35464" y="47384"/>
                </a:lnTo>
                <a:lnTo>
                  <a:pt x="37408" y="39825"/>
                </a:lnTo>
                <a:lnTo>
                  <a:pt x="37408" y="23661"/>
                </a:lnTo>
                <a:lnTo>
                  <a:pt x="36548" y="18063"/>
                </a:lnTo>
                <a:lnTo>
                  <a:pt x="34829" y="13542"/>
                </a:lnTo>
                <a:lnTo>
                  <a:pt x="33110" y="9022"/>
                </a:lnTo>
                <a:lnTo>
                  <a:pt x="30575" y="5635"/>
                </a:lnTo>
                <a:lnTo>
                  <a:pt x="27224" y="3380"/>
                </a:lnTo>
                <a:lnTo>
                  <a:pt x="23873" y="1127"/>
                </a:lnTo>
                <a:lnTo>
                  <a:pt x="20292" y="0"/>
                </a:lnTo>
                <a:lnTo>
                  <a:pt x="13191" y="0"/>
                </a:lnTo>
                <a:lnTo>
                  <a:pt x="10158" y="815"/>
                </a:lnTo>
                <a:lnTo>
                  <a:pt x="7380" y="2446"/>
                </a:lnTo>
                <a:lnTo>
                  <a:pt x="5793" y="15267"/>
                </a:lnTo>
                <a:lnTo>
                  <a:pt x="6813" y="12110"/>
                </a:lnTo>
                <a:lnTo>
                  <a:pt x="8856" y="9582"/>
                </a:lnTo>
                <a:lnTo>
                  <a:pt x="10900" y="7054"/>
                </a:lnTo>
                <a:lnTo>
                  <a:pt x="13428" y="5790"/>
                </a:lnTo>
                <a:lnTo>
                  <a:pt x="18610" y="5790"/>
                </a:lnTo>
                <a:lnTo>
                  <a:pt x="20622" y="6319"/>
                </a:lnTo>
                <a:lnTo>
                  <a:pt x="22478" y="7378"/>
                </a:lnTo>
                <a:lnTo>
                  <a:pt x="24334" y="8436"/>
                </a:lnTo>
                <a:lnTo>
                  <a:pt x="25785" y="9999"/>
                </a:lnTo>
                <a:lnTo>
                  <a:pt x="26832" y="12067"/>
                </a:lnTo>
                <a:lnTo>
                  <a:pt x="27878" y="14134"/>
                </a:lnTo>
                <a:lnTo>
                  <a:pt x="28401" y="16301"/>
                </a:lnTo>
                <a:lnTo>
                  <a:pt x="28401" y="22029"/>
                </a:lnTo>
                <a:lnTo>
                  <a:pt x="27330" y="25018"/>
                </a:lnTo>
                <a:lnTo>
                  <a:pt x="25188" y="27534"/>
                </a:lnTo>
                <a:lnTo>
                  <a:pt x="23045" y="30049"/>
                </a:lnTo>
                <a:lnTo>
                  <a:pt x="20280" y="31307"/>
                </a:lnTo>
                <a:lnTo>
                  <a:pt x="13802" y="31307"/>
                </a:lnTo>
                <a:lnTo>
                  <a:pt x="15023" y="37098"/>
                </a:lnTo>
                <a:lnTo>
                  <a:pt x="16916" y="37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5" name="object 1285"/>
          <p:cNvSpPr/>
          <p:nvPr/>
        </p:nvSpPr>
        <p:spPr>
          <a:xfrm>
            <a:off x="7748021" y="5098104"/>
            <a:ext cx="14982" cy="30574"/>
          </a:xfrm>
          <a:custGeom>
            <a:avLst/>
            <a:gdLst/>
            <a:ahLst/>
            <a:cxnLst/>
            <a:rect l="l" t="t" r="r" b="b"/>
            <a:pathLst>
              <a:path w="16480" h="34651">
                <a:moveTo>
                  <a:pt x="1494" y="25747"/>
                </a:moveTo>
                <a:lnTo>
                  <a:pt x="4484" y="29308"/>
                </a:lnTo>
                <a:lnTo>
                  <a:pt x="7473" y="32870"/>
                </a:lnTo>
                <a:lnTo>
                  <a:pt x="11472" y="34651"/>
                </a:lnTo>
                <a:lnTo>
                  <a:pt x="16480" y="34651"/>
                </a:lnTo>
                <a:lnTo>
                  <a:pt x="15259" y="28860"/>
                </a:lnTo>
                <a:lnTo>
                  <a:pt x="12637" y="27764"/>
                </a:lnTo>
                <a:lnTo>
                  <a:pt x="10481" y="25572"/>
                </a:lnTo>
                <a:lnTo>
                  <a:pt x="8327" y="23380"/>
                </a:lnTo>
                <a:lnTo>
                  <a:pt x="7249" y="20392"/>
                </a:lnTo>
                <a:lnTo>
                  <a:pt x="7249" y="12820"/>
                </a:lnTo>
                <a:lnTo>
                  <a:pt x="8837" y="0"/>
                </a:lnTo>
                <a:lnTo>
                  <a:pt x="6059" y="1631"/>
                </a:lnTo>
                <a:lnTo>
                  <a:pt x="3892" y="3885"/>
                </a:lnTo>
                <a:lnTo>
                  <a:pt x="2335" y="6762"/>
                </a:lnTo>
                <a:lnTo>
                  <a:pt x="778" y="9638"/>
                </a:lnTo>
                <a:lnTo>
                  <a:pt x="0" y="12857"/>
                </a:lnTo>
                <a:lnTo>
                  <a:pt x="0" y="21450"/>
                </a:lnTo>
                <a:lnTo>
                  <a:pt x="1494" y="25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6" name="object 1286"/>
          <p:cNvSpPr/>
          <p:nvPr/>
        </p:nvSpPr>
        <p:spPr>
          <a:xfrm>
            <a:off x="7795459" y="5095945"/>
            <a:ext cx="35332" cy="54226"/>
          </a:xfrm>
          <a:custGeom>
            <a:avLst/>
            <a:gdLst/>
            <a:ahLst/>
            <a:cxnLst/>
            <a:rect l="l" t="t" r="r" b="b"/>
            <a:pathLst>
              <a:path w="38865" h="61456">
                <a:moveTo>
                  <a:pt x="32804" y="57378"/>
                </a:moveTo>
                <a:lnTo>
                  <a:pt x="34972" y="55118"/>
                </a:lnTo>
                <a:lnTo>
                  <a:pt x="36529" y="52228"/>
                </a:lnTo>
                <a:lnTo>
                  <a:pt x="38086" y="49339"/>
                </a:lnTo>
                <a:lnTo>
                  <a:pt x="38865" y="46126"/>
                </a:lnTo>
                <a:lnTo>
                  <a:pt x="38865" y="37534"/>
                </a:lnTo>
                <a:lnTo>
                  <a:pt x="37364" y="33231"/>
                </a:lnTo>
                <a:lnTo>
                  <a:pt x="34362" y="29682"/>
                </a:lnTo>
                <a:lnTo>
                  <a:pt x="31359" y="26133"/>
                </a:lnTo>
                <a:lnTo>
                  <a:pt x="27367" y="24358"/>
                </a:lnTo>
                <a:lnTo>
                  <a:pt x="20466" y="24358"/>
                </a:lnTo>
                <a:lnTo>
                  <a:pt x="18684" y="24626"/>
                </a:lnTo>
                <a:lnTo>
                  <a:pt x="15396" y="25697"/>
                </a:lnTo>
                <a:lnTo>
                  <a:pt x="12107" y="27646"/>
                </a:lnTo>
                <a:lnTo>
                  <a:pt x="8794" y="30435"/>
                </a:lnTo>
                <a:lnTo>
                  <a:pt x="7100" y="32652"/>
                </a:lnTo>
                <a:lnTo>
                  <a:pt x="7062" y="26139"/>
                </a:lnTo>
                <a:lnTo>
                  <a:pt x="7729" y="21811"/>
                </a:lnTo>
                <a:lnTo>
                  <a:pt x="9062" y="17615"/>
                </a:lnTo>
                <a:lnTo>
                  <a:pt x="10395" y="13418"/>
                </a:lnTo>
                <a:lnTo>
                  <a:pt x="12220" y="10398"/>
                </a:lnTo>
                <a:lnTo>
                  <a:pt x="14537" y="8555"/>
                </a:lnTo>
                <a:lnTo>
                  <a:pt x="16854" y="6712"/>
                </a:lnTo>
                <a:lnTo>
                  <a:pt x="19544" y="5790"/>
                </a:lnTo>
                <a:lnTo>
                  <a:pt x="25225" y="5790"/>
                </a:lnTo>
                <a:lnTo>
                  <a:pt x="27186" y="6301"/>
                </a:lnTo>
                <a:lnTo>
                  <a:pt x="29803" y="8343"/>
                </a:lnTo>
                <a:lnTo>
                  <a:pt x="30456" y="11021"/>
                </a:lnTo>
                <a:lnTo>
                  <a:pt x="37407" y="11021"/>
                </a:lnTo>
                <a:lnTo>
                  <a:pt x="37407" y="7882"/>
                </a:lnTo>
                <a:lnTo>
                  <a:pt x="36155" y="5417"/>
                </a:lnTo>
                <a:lnTo>
                  <a:pt x="33652" y="3250"/>
                </a:lnTo>
                <a:lnTo>
                  <a:pt x="31148" y="1083"/>
                </a:lnTo>
                <a:lnTo>
                  <a:pt x="27429" y="0"/>
                </a:lnTo>
                <a:lnTo>
                  <a:pt x="15247" y="0"/>
                </a:lnTo>
                <a:lnTo>
                  <a:pt x="9684" y="2814"/>
                </a:lnTo>
                <a:lnTo>
                  <a:pt x="5811" y="8443"/>
                </a:lnTo>
                <a:lnTo>
                  <a:pt x="1936" y="14072"/>
                </a:lnTo>
                <a:lnTo>
                  <a:pt x="0" y="21618"/>
                </a:lnTo>
                <a:lnTo>
                  <a:pt x="0" y="37758"/>
                </a:lnTo>
                <a:lnTo>
                  <a:pt x="859" y="43362"/>
                </a:lnTo>
                <a:lnTo>
                  <a:pt x="2578" y="47895"/>
                </a:lnTo>
                <a:lnTo>
                  <a:pt x="4297" y="52428"/>
                </a:lnTo>
                <a:lnTo>
                  <a:pt x="6832" y="55821"/>
                </a:lnTo>
                <a:lnTo>
                  <a:pt x="10183" y="58075"/>
                </a:lnTo>
                <a:lnTo>
                  <a:pt x="13534" y="60329"/>
                </a:lnTo>
                <a:lnTo>
                  <a:pt x="13066" y="52982"/>
                </a:lnTo>
                <a:lnTo>
                  <a:pt x="11615" y="51425"/>
                </a:lnTo>
                <a:lnTo>
                  <a:pt x="10557" y="49370"/>
                </a:lnTo>
                <a:lnTo>
                  <a:pt x="9498" y="47316"/>
                </a:lnTo>
                <a:lnTo>
                  <a:pt x="8968" y="45143"/>
                </a:lnTo>
                <a:lnTo>
                  <a:pt x="8968" y="39389"/>
                </a:lnTo>
                <a:lnTo>
                  <a:pt x="10039" y="36407"/>
                </a:lnTo>
                <a:lnTo>
                  <a:pt x="12182" y="33903"/>
                </a:lnTo>
                <a:lnTo>
                  <a:pt x="14325" y="31400"/>
                </a:lnTo>
                <a:lnTo>
                  <a:pt x="17103" y="30149"/>
                </a:lnTo>
                <a:lnTo>
                  <a:pt x="23605" y="30149"/>
                </a:lnTo>
                <a:lnTo>
                  <a:pt x="26228" y="31245"/>
                </a:lnTo>
                <a:lnTo>
                  <a:pt x="28382" y="33436"/>
                </a:lnTo>
                <a:lnTo>
                  <a:pt x="30537" y="35628"/>
                </a:lnTo>
                <a:lnTo>
                  <a:pt x="31615" y="38604"/>
                </a:lnTo>
                <a:lnTo>
                  <a:pt x="31615" y="46151"/>
                </a:lnTo>
                <a:lnTo>
                  <a:pt x="30594" y="49308"/>
                </a:lnTo>
                <a:lnTo>
                  <a:pt x="28550" y="51836"/>
                </a:lnTo>
                <a:lnTo>
                  <a:pt x="26507" y="54364"/>
                </a:lnTo>
                <a:lnTo>
                  <a:pt x="23967" y="55628"/>
                </a:lnTo>
                <a:lnTo>
                  <a:pt x="24216" y="61456"/>
                </a:lnTo>
                <a:lnTo>
                  <a:pt x="27249" y="60641"/>
                </a:lnTo>
                <a:lnTo>
                  <a:pt x="30027" y="59009"/>
                </a:lnTo>
                <a:lnTo>
                  <a:pt x="32804" y="5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7" name="object 1287"/>
          <p:cNvSpPr/>
          <p:nvPr/>
        </p:nvSpPr>
        <p:spPr>
          <a:xfrm>
            <a:off x="7807339" y="5142694"/>
            <a:ext cx="10135" cy="7477"/>
          </a:xfrm>
          <a:custGeom>
            <a:avLst/>
            <a:gdLst/>
            <a:ahLst/>
            <a:cxnLst/>
            <a:rect l="l" t="t" r="r" b="b"/>
            <a:pathLst>
              <a:path w="11149" h="8474">
                <a:moveTo>
                  <a:pt x="3687" y="2117"/>
                </a:moveTo>
                <a:lnTo>
                  <a:pt x="1843" y="1058"/>
                </a:lnTo>
                <a:lnTo>
                  <a:pt x="0" y="0"/>
                </a:lnTo>
                <a:lnTo>
                  <a:pt x="467" y="7347"/>
                </a:lnTo>
                <a:lnTo>
                  <a:pt x="4048" y="8474"/>
                </a:lnTo>
                <a:lnTo>
                  <a:pt x="11149" y="8474"/>
                </a:lnTo>
                <a:lnTo>
                  <a:pt x="10900" y="2646"/>
                </a:lnTo>
                <a:lnTo>
                  <a:pt x="5693" y="2646"/>
                </a:lnTo>
                <a:lnTo>
                  <a:pt x="3687" y="21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8" name="object 1288"/>
          <p:cNvSpPr/>
          <p:nvPr/>
        </p:nvSpPr>
        <p:spPr>
          <a:xfrm>
            <a:off x="7847325" y="5133904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5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9" name="object 1289"/>
          <p:cNvSpPr/>
          <p:nvPr/>
        </p:nvSpPr>
        <p:spPr>
          <a:xfrm>
            <a:off x="7839737" y="5095945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5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5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0" name="object 1290"/>
          <p:cNvSpPr/>
          <p:nvPr/>
        </p:nvSpPr>
        <p:spPr>
          <a:xfrm>
            <a:off x="7638593" y="5133904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5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1" name="object 1291"/>
          <p:cNvSpPr/>
          <p:nvPr/>
        </p:nvSpPr>
        <p:spPr>
          <a:xfrm>
            <a:off x="7631005" y="5095945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5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5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2" name="object 1292"/>
          <p:cNvSpPr/>
          <p:nvPr/>
        </p:nvSpPr>
        <p:spPr>
          <a:xfrm>
            <a:off x="5143794" y="5241787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3" name="object 1293"/>
          <p:cNvSpPr/>
          <p:nvPr/>
        </p:nvSpPr>
        <p:spPr>
          <a:xfrm>
            <a:off x="5166749" y="5193461"/>
            <a:ext cx="33192" cy="54226"/>
          </a:xfrm>
          <a:custGeom>
            <a:avLst/>
            <a:gdLst/>
            <a:ahLst/>
            <a:cxnLst/>
            <a:rect l="l" t="t" r="r" b="b"/>
            <a:pathLst>
              <a:path w="36511" h="61456">
                <a:moveTo>
                  <a:pt x="17414" y="55628"/>
                </a:moveTo>
                <a:lnTo>
                  <a:pt x="14350" y="55628"/>
                </a:lnTo>
                <a:lnTo>
                  <a:pt x="11840" y="55105"/>
                </a:lnTo>
                <a:lnTo>
                  <a:pt x="9884" y="54059"/>
                </a:lnTo>
                <a:lnTo>
                  <a:pt x="7928" y="53013"/>
                </a:lnTo>
                <a:lnTo>
                  <a:pt x="6950" y="51444"/>
                </a:lnTo>
                <a:lnTo>
                  <a:pt x="6950" y="48978"/>
                </a:lnTo>
                <a:lnTo>
                  <a:pt x="0" y="48978"/>
                </a:lnTo>
                <a:lnTo>
                  <a:pt x="0" y="52465"/>
                </a:lnTo>
                <a:lnTo>
                  <a:pt x="1332" y="55261"/>
                </a:lnTo>
                <a:lnTo>
                  <a:pt x="3998" y="57739"/>
                </a:lnTo>
                <a:lnTo>
                  <a:pt x="6664" y="60217"/>
                </a:lnTo>
                <a:lnTo>
                  <a:pt x="10899" y="61456"/>
                </a:lnTo>
                <a:lnTo>
                  <a:pt x="23356" y="61456"/>
                </a:lnTo>
                <a:lnTo>
                  <a:pt x="28320" y="59545"/>
                </a:lnTo>
                <a:lnTo>
                  <a:pt x="31596" y="55722"/>
                </a:lnTo>
                <a:lnTo>
                  <a:pt x="34872" y="51898"/>
                </a:lnTo>
                <a:lnTo>
                  <a:pt x="36511" y="47658"/>
                </a:lnTo>
                <a:lnTo>
                  <a:pt x="36511" y="39040"/>
                </a:lnTo>
                <a:lnTo>
                  <a:pt x="35340" y="35734"/>
                </a:lnTo>
                <a:lnTo>
                  <a:pt x="32998" y="33082"/>
                </a:lnTo>
                <a:lnTo>
                  <a:pt x="30656" y="30429"/>
                </a:lnTo>
                <a:lnTo>
                  <a:pt x="27131" y="28430"/>
                </a:lnTo>
                <a:lnTo>
                  <a:pt x="22422" y="27085"/>
                </a:lnTo>
                <a:lnTo>
                  <a:pt x="25436" y="26214"/>
                </a:lnTo>
                <a:lnTo>
                  <a:pt x="27747" y="25068"/>
                </a:lnTo>
                <a:lnTo>
                  <a:pt x="29354" y="23648"/>
                </a:lnTo>
                <a:lnTo>
                  <a:pt x="32176" y="20616"/>
                </a:lnTo>
                <a:lnTo>
                  <a:pt x="32998" y="18810"/>
                </a:lnTo>
                <a:lnTo>
                  <a:pt x="33820" y="17004"/>
                </a:lnTo>
                <a:lnTo>
                  <a:pt x="34231" y="15055"/>
                </a:lnTo>
                <a:lnTo>
                  <a:pt x="34231" y="9153"/>
                </a:lnTo>
                <a:lnTo>
                  <a:pt x="32811" y="6039"/>
                </a:lnTo>
                <a:lnTo>
                  <a:pt x="29971" y="3623"/>
                </a:lnTo>
                <a:lnTo>
                  <a:pt x="27131" y="1207"/>
                </a:lnTo>
                <a:lnTo>
                  <a:pt x="22883" y="0"/>
                </a:lnTo>
                <a:lnTo>
                  <a:pt x="11273" y="0"/>
                </a:lnTo>
                <a:lnTo>
                  <a:pt x="7013" y="1257"/>
                </a:lnTo>
                <a:lnTo>
                  <a:pt x="4447" y="3773"/>
                </a:lnTo>
                <a:lnTo>
                  <a:pt x="1880" y="6288"/>
                </a:lnTo>
                <a:lnTo>
                  <a:pt x="597" y="9065"/>
                </a:lnTo>
                <a:lnTo>
                  <a:pt x="597" y="12478"/>
                </a:lnTo>
                <a:lnTo>
                  <a:pt x="7249" y="12478"/>
                </a:lnTo>
                <a:lnTo>
                  <a:pt x="7249" y="12104"/>
                </a:lnTo>
                <a:lnTo>
                  <a:pt x="7654" y="9813"/>
                </a:lnTo>
                <a:lnTo>
                  <a:pt x="9274" y="7671"/>
                </a:lnTo>
                <a:lnTo>
                  <a:pt x="11958" y="6463"/>
                </a:lnTo>
                <a:lnTo>
                  <a:pt x="15110" y="5790"/>
                </a:lnTo>
                <a:lnTo>
                  <a:pt x="19893" y="5790"/>
                </a:lnTo>
                <a:lnTo>
                  <a:pt x="22335" y="6513"/>
                </a:lnTo>
                <a:lnTo>
                  <a:pt x="24178" y="7957"/>
                </a:lnTo>
                <a:lnTo>
                  <a:pt x="26022" y="9402"/>
                </a:lnTo>
                <a:lnTo>
                  <a:pt x="26944" y="11382"/>
                </a:lnTo>
                <a:lnTo>
                  <a:pt x="26944" y="15890"/>
                </a:lnTo>
                <a:lnTo>
                  <a:pt x="26383" y="17689"/>
                </a:lnTo>
                <a:lnTo>
                  <a:pt x="25262" y="19296"/>
                </a:lnTo>
                <a:lnTo>
                  <a:pt x="22621" y="22241"/>
                </a:lnTo>
                <a:lnTo>
                  <a:pt x="20703" y="23312"/>
                </a:lnTo>
                <a:lnTo>
                  <a:pt x="18784" y="24383"/>
                </a:lnTo>
                <a:lnTo>
                  <a:pt x="16131" y="24918"/>
                </a:lnTo>
                <a:lnTo>
                  <a:pt x="8408" y="24918"/>
                </a:lnTo>
                <a:lnTo>
                  <a:pt x="8408" y="30709"/>
                </a:lnTo>
                <a:lnTo>
                  <a:pt x="17800" y="30709"/>
                </a:lnTo>
                <a:lnTo>
                  <a:pt x="22166" y="31936"/>
                </a:lnTo>
                <a:lnTo>
                  <a:pt x="25019" y="34389"/>
                </a:lnTo>
                <a:lnTo>
                  <a:pt x="27872" y="36842"/>
                </a:lnTo>
                <a:lnTo>
                  <a:pt x="29298" y="39875"/>
                </a:lnTo>
                <a:lnTo>
                  <a:pt x="29298" y="45827"/>
                </a:lnTo>
                <a:lnTo>
                  <a:pt x="28825" y="47994"/>
                </a:lnTo>
                <a:lnTo>
                  <a:pt x="27878" y="49987"/>
                </a:lnTo>
                <a:lnTo>
                  <a:pt x="26931" y="51979"/>
                </a:lnTo>
                <a:lnTo>
                  <a:pt x="25549" y="53418"/>
                </a:lnTo>
                <a:lnTo>
                  <a:pt x="23730" y="54302"/>
                </a:lnTo>
                <a:lnTo>
                  <a:pt x="21911" y="55186"/>
                </a:lnTo>
                <a:lnTo>
                  <a:pt x="19806" y="55628"/>
                </a:lnTo>
                <a:lnTo>
                  <a:pt x="17414" y="556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4" name="object 1294"/>
          <p:cNvSpPr/>
          <p:nvPr/>
        </p:nvSpPr>
        <p:spPr>
          <a:xfrm>
            <a:off x="5214185" y="5194977"/>
            <a:ext cx="32682" cy="52710"/>
          </a:xfrm>
          <a:custGeom>
            <a:avLst/>
            <a:gdLst/>
            <a:ahLst/>
            <a:cxnLst/>
            <a:rect l="l" t="t" r="r" b="b"/>
            <a:pathLst>
              <a:path w="35950" h="59738">
                <a:moveTo>
                  <a:pt x="27729" y="47378"/>
                </a:moveTo>
                <a:lnTo>
                  <a:pt x="25785" y="50005"/>
                </a:lnTo>
                <a:lnTo>
                  <a:pt x="23842" y="52633"/>
                </a:lnTo>
                <a:lnTo>
                  <a:pt x="20840" y="53947"/>
                </a:lnTo>
                <a:lnTo>
                  <a:pt x="13764" y="53947"/>
                </a:lnTo>
                <a:lnTo>
                  <a:pt x="11373" y="53405"/>
                </a:lnTo>
                <a:lnTo>
                  <a:pt x="9604" y="52322"/>
                </a:lnTo>
                <a:lnTo>
                  <a:pt x="7835" y="51238"/>
                </a:lnTo>
                <a:lnTo>
                  <a:pt x="6950" y="49862"/>
                </a:lnTo>
                <a:lnTo>
                  <a:pt x="6950" y="47820"/>
                </a:lnTo>
                <a:lnTo>
                  <a:pt x="0" y="47820"/>
                </a:lnTo>
                <a:lnTo>
                  <a:pt x="0" y="51382"/>
                </a:lnTo>
                <a:lnTo>
                  <a:pt x="1538" y="54103"/>
                </a:lnTo>
                <a:lnTo>
                  <a:pt x="4615" y="56357"/>
                </a:lnTo>
                <a:lnTo>
                  <a:pt x="7692" y="58611"/>
                </a:lnTo>
                <a:lnTo>
                  <a:pt x="11784" y="59738"/>
                </a:lnTo>
                <a:lnTo>
                  <a:pt x="23319" y="59738"/>
                </a:lnTo>
                <a:lnTo>
                  <a:pt x="28102" y="57751"/>
                </a:lnTo>
                <a:lnTo>
                  <a:pt x="31241" y="53779"/>
                </a:lnTo>
                <a:lnTo>
                  <a:pt x="34380" y="49806"/>
                </a:lnTo>
                <a:lnTo>
                  <a:pt x="35950" y="45292"/>
                </a:lnTo>
                <a:lnTo>
                  <a:pt x="35950" y="36425"/>
                </a:lnTo>
                <a:lnTo>
                  <a:pt x="35090" y="33181"/>
                </a:lnTo>
                <a:lnTo>
                  <a:pt x="33371" y="30504"/>
                </a:lnTo>
                <a:lnTo>
                  <a:pt x="31652" y="27826"/>
                </a:lnTo>
                <a:lnTo>
                  <a:pt x="29149" y="25747"/>
                </a:lnTo>
                <a:lnTo>
                  <a:pt x="25860" y="24265"/>
                </a:lnTo>
                <a:lnTo>
                  <a:pt x="22571" y="22783"/>
                </a:lnTo>
                <a:lnTo>
                  <a:pt x="17925" y="22042"/>
                </a:lnTo>
                <a:lnTo>
                  <a:pt x="10164" y="22042"/>
                </a:lnTo>
                <a:lnTo>
                  <a:pt x="10164" y="6388"/>
                </a:lnTo>
                <a:lnTo>
                  <a:pt x="33633" y="6388"/>
                </a:lnTo>
                <a:lnTo>
                  <a:pt x="33633" y="0"/>
                </a:lnTo>
                <a:lnTo>
                  <a:pt x="3774" y="0"/>
                </a:lnTo>
                <a:lnTo>
                  <a:pt x="3774" y="28131"/>
                </a:lnTo>
                <a:lnTo>
                  <a:pt x="16978" y="28131"/>
                </a:lnTo>
                <a:lnTo>
                  <a:pt x="22223" y="29383"/>
                </a:lnTo>
                <a:lnTo>
                  <a:pt x="24814" y="31886"/>
                </a:lnTo>
                <a:lnTo>
                  <a:pt x="27405" y="34389"/>
                </a:lnTo>
                <a:lnTo>
                  <a:pt x="28700" y="37484"/>
                </a:lnTo>
                <a:lnTo>
                  <a:pt x="28700" y="44433"/>
                </a:lnTo>
                <a:lnTo>
                  <a:pt x="27729" y="4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5" name="object 1295"/>
          <p:cNvSpPr/>
          <p:nvPr/>
        </p:nvSpPr>
        <p:spPr>
          <a:xfrm>
            <a:off x="5070820" y="5225420"/>
            <a:ext cx="21097" cy="0"/>
          </a:xfrm>
          <a:custGeom>
            <a:avLst/>
            <a:gdLst/>
            <a:ahLst/>
            <a:cxnLst/>
            <a:rect l="l" t="t" r="r" b="b"/>
            <a:pathLst>
              <a:path w="23207">
                <a:moveTo>
                  <a:pt x="0" y="0"/>
                </a:moveTo>
                <a:lnTo>
                  <a:pt x="23207" y="0"/>
                </a:lnTo>
              </a:path>
            </a:pathLst>
          </a:custGeom>
          <a:ln w="70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6" name="object 1296"/>
          <p:cNvSpPr/>
          <p:nvPr/>
        </p:nvSpPr>
        <p:spPr>
          <a:xfrm>
            <a:off x="5101656" y="5194977"/>
            <a:ext cx="16986" cy="51161"/>
          </a:xfrm>
          <a:custGeom>
            <a:avLst/>
            <a:gdLst/>
            <a:ahLst/>
            <a:cxnLst/>
            <a:rect l="l" t="t" r="r" b="b"/>
            <a:pathLst>
              <a:path w="18685" h="57982">
                <a:moveTo>
                  <a:pt x="11734" y="7210"/>
                </a:moveTo>
                <a:lnTo>
                  <a:pt x="11734" y="57982"/>
                </a:lnTo>
                <a:lnTo>
                  <a:pt x="18685" y="57982"/>
                </a:lnTo>
                <a:lnTo>
                  <a:pt x="18685" y="0"/>
                </a:lnTo>
                <a:lnTo>
                  <a:pt x="11734" y="0"/>
                </a:lnTo>
                <a:lnTo>
                  <a:pt x="0" y="5417"/>
                </a:lnTo>
                <a:lnTo>
                  <a:pt x="0" y="11880"/>
                </a:lnTo>
                <a:lnTo>
                  <a:pt x="11734" y="7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7" name="object 1297"/>
          <p:cNvSpPr/>
          <p:nvPr/>
        </p:nvSpPr>
        <p:spPr>
          <a:xfrm>
            <a:off x="5669489" y="5241787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8" name="object 1298"/>
          <p:cNvSpPr/>
          <p:nvPr/>
        </p:nvSpPr>
        <p:spPr>
          <a:xfrm>
            <a:off x="5698161" y="5231420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9" name="object 1299"/>
          <p:cNvSpPr/>
          <p:nvPr/>
        </p:nvSpPr>
        <p:spPr>
          <a:xfrm>
            <a:off x="5690574" y="5193461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0" name="object 1300"/>
          <p:cNvSpPr/>
          <p:nvPr/>
        </p:nvSpPr>
        <p:spPr>
          <a:xfrm>
            <a:off x="5832650" y="5194977"/>
            <a:ext cx="32682" cy="52710"/>
          </a:xfrm>
          <a:custGeom>
            <a:avLst/>
            <a:gdLst/>
            <a:ahLst/>
            <a:cxnLst/>
            <a:rect l="l" t="t" r="r" b="b"/>
            <a:pathLst>
              <a:path w="35950" h="59738">
                <a:moveTo>
                  <a:pt x="27728" y="47378"/>
                </a:moveTo>
                <a:lnTo>
                  <a:pt x="25785" y="50005"/>
                </a:lnTo>
                <a:lnTo>
                  <a:pt x="23842" y="52633"/>
                </a:lnTo>
                <a:lnTo>
                  <a:pt x="20840" y="53947"/>
                </a:lnTo>
                <a:lnTo>
                  <a:pt x="13764" y="53947"/>
                </a:lnTo>
                <a:lnTo>
                  <a:pt x="11373" y="53405"/>
                </a:lnTo>
                <a:lnTo>
                  <a:pt x="9604" y="52322"/>
                </a:lnTo>
                <a:lnTo>
                  <a:pt x="7835" y="51238"/>
                </a:lnTo>
                <a:lnTo>
                  <a:pt x="6950" y="49862"/>
                </a:lnTo>
                <a:lnTo>
                  <a:pt x="6950" y="47820"/>
                </a:lnTo>
                <a:lnTo>
                  <a:pt x="0" y="47820"/>
                </a:lnTo>
                <a:lnTo>
                  <a:pt x="0" y="51382"/>
                </a:lnTo>
                <a:lnTo>
                  <a:pt x="1538" y="54103"/>
                </a:lnTo>
                <a:lnTo>
                  <a:pt x="4615" y="56357"/>
                </a:lnTo>
                <a:lnTo>
                  <a:pt x="7692" y="58611"/>
                </a:lnTo>
                <a:lnTo>
                  <a:pt x="11784" y="59738"/>
                </a:lnTo>
                <a:lnTo>
                  <a:pt x="23319" y="59738"/>
                </a:lnTo>
                <a:lnTo>
                  <a:pt x="28102" y="57751"/>
                </a:lnTo>
                <a:lnTo>
                  <a:pt x="31241" y="53779"/>
                </a:lnTo>
                <a:lnTo>
                  <a:pt x="34380" y="49806"/>
                </a:lnTo>
                <a:lnTo>
                  <a:pt x="35950" y="45292"/>
                </a:lnTo>
                <a:lnTo>
                  <a:pt x="35950" y="36425"/>
                </a:lnTo>
                <a:lnTo>
                  <a:pt x="35090" y="33181"/>
                </a:lnTo>
                <a:lnTo>
                  <a:pt x="33371" y="30504"/>
                </a:lnTo>
                <a:lnTo>
                  <a:pt x="31652" y="27826"/>
                </a:lnTo>
                <a:lnTo>
                  <a:pt x="29149" y="25747"/>
                </a:lnTo>
                <a:lnTo>
                  <a:pt x="25860" y="24265"/>
                </a:lnTo>
                <a:lnTo>
                  <a:pt x="22571" y="22783"/>
                </a:lnTo>
                <a:lnTo>
                  <a:pt x="17925" y="22042"/>
                </a:lnTo>
                <a:lnTo>
                  <a:pt x="10164" y="22042"/>
                </a:lnTo>
                <a:lnTo>
                  <a:pt x="10164" y="6388"/>
                </a:lnTo>
                <a:lnTo>
                  <a:pt x="33633" y="6388"/>
                </a:lnTo>
                <a:lnTo>
                  <a:pt x="33633" y="0"/>
                </a:lnTo>
                <a:lnTo>
                  <a:pt x="3774" y="0"/>
                </a:lnTo>
                <a:lnTo>
                  <a:pt x="3774" y="28131"/>
                </a:lnTo>
                <a:lnTo>
                  <a:pt x="16978" y="28131"/>
                </a:lnTo>
                <a:lnTo>
                  <a:pt x="22223" y="29383"/>
                </a:lnTo>
                <a:lnTo>
                  <a:pt x="24813" y="31886"/>
                </a:lnTo>
                <a:lnTo>
                  <a:pt x="27404" y="34389"/>
                </a:lnTo>
                <a:lnTo>
                  <a:pt x="28700" y="37484"/>
                </a:lnTo>
                <a:lnTo>
                  <a:pt x="28700" y="44433"/>
                </a:lnTo>
                <a:lnTo>
                  <a:pt x="27728" y="4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1" name="object 1301"/>
          <p:cNvSpPr/>
          <p:nvPr/>
        </p:nvSpPr>
        <p:spPr>
          <a:xfrm>
            <a:off x="5784533" y="5212910"/>
            <a:ext cx="18039" cy="31564"/>
          </a:xfrm>
          <a:custGeom>
            <a:avLst/>
            <a:gdLst/>
            <a:ahLst/>
            <a:cxnLst/>
            <a:rect l="l" t="t" r="r" b="b"/>
            <a:pathLst>
              <a:path w="19843" h="35772">
                <a:moveTo>
                  <a:pt x="7249" y="19240"/>
                </a:moveTo>
                <a:lnTo>
                  <a:pt x="7822" y="17123"/>
                </a:lnTo>
                <a:lnTo>
                  <a:pt x="8968" y="15056"/>
                </a:lnTo>
                <a:lnTo>
                  <a:pt x="10115" y="12988"/>
                </a:lnTo>
                <a:lnTo>
                  <a:pt x="11665" y="11407"/>
                </a:lnTo>
                <a:lnTo>
                  <a:pt x="13621" y="10311"/>
                </a:lnTo>
                <a:lnTo>
                  <a:pt x="15577" y="9215"/>
                </a:lnTo>
                <a:lnTo>
                  <a:pt x="17651" y="8667"/>
                </a:lnTo>
                <a:lnTo>
                  <a:pt x="19843" y="2876"/>
                </a:lnTo>
                <a:lnTo>
                  <a:pt x="16854" y="2876"/>
                </a:lnTo>
                <a:lnTo>
                  <a:pt x="14393" y="1917"/>
                </a:lnTo>
                <a:lnTo>
                  <a:pt x="12463" y="0"/>
                </a:lnTo>
                <a:lnTo>
                  <a:pt x="11248" y="5678"/>
                </a:lnTo>
                <a:lnTo>
                  <a:pt x="7461" y="7372"/>
                </a:lnTo>
                <a:lnTo>
                  <a:pt x="4640" y="9688"/>
                </a:lnTo>
                <a:lnTo>
                  <a:pt x="2784" y="12627"/>
                </a:lnTo>
                <a:lnTo>
                  <a:pt x="928" y="15566"/>
                </a:lnTo>
                <a:lnTo>
                  <a:pt x="0" y="18642"/>
                </a:lnTo>
                <a:lnTo>
                  <a:pt x="0" y="24869"/>
                </a:lnTo>
                <a:lnTo>
                  <a:pt x="822" y="27820"/>
                </a:lnTo>
                <a:lnTo>
                  <a:pt x="2466" y="30709"/>
                </a:lnTo>
                <a:lnTo>
                  <a:pt x="4110" y="33598"/>
                </a:lnTo>
                <a:lnTo>
                  <a:pt x="6334" y="35772"/>
                </a:lnTo>
                <a:lnTo>
                  <a:pt x="7249" y="23499"/>
                </a:lnTo>
                <a:lnTo>
                  <a:pt x="7249" y="19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2" name="object 1302"/>
          <p:cNvSpPr/>
          <p:nvPr/>
        </p:nvSpPr>
        <p:spPr>
          <a:xfrm>
            <a:off x="5786640" y="5193461"/>
            <a:ext cx="34006" cy="54226"/>
          </a:xfrm>
          <a:custGeom>
            <a:avLst/>
            <a:gdLst/>
            <a:ahLst/>
            <a:cxnLst/>
            <a:rect l="l" t="t" r="r" b="b"/>
            <a:pathLst>
              <a:path w="37407" h="61456">
                <a:moveTo>
                  <a:pt x="27292" y="35031"/>
                </a:moveTo>
                <a:lnTo>
                  <a:pt x="28438" y="37098"/>
                </a:lnTo>
                <a:lnTo>
                  <a:pt x="29585" y="39165"/>
                </a:lnTo>
                <a:lnTo>
                  <a:pt x="30157" y="41282"/>
                </a:lnTo>
                <a:lnTo>
                  <a:pt x="30157" y="45541"/>
                </a:lnTo>
                <a:lnTo>
                  <a:pt x="29616" y="47583"/>
                </a:lnTo>
                <a:lnTo>
                  <a:pt x="28532" y="49576"/>
                </a:lnTo>
                <a:lnTo>
                  <a:pt x="27448" y="51568"/>
                </a:lnTo>
                <a:lnTo>
                  <a:pt x="25904" y="53075"/>
                </a:lnTo>
                <a:lnTo>
                  <a:pt x="23898" y="54096"/>
                </a:lnTo>
                <a:lnTo>
                  <a:pt x="21892" y="55118"/>
                </a:lnTo>
                <a:lnTo>
                  <a:pt x="19768" y="55628"/>
                </a:lnTo>
                <a:lnTo>
                  <a:pt x="15309" y="55628"/>
                </a:lnTo>
                <a:lnTo>
                  <a:pt x="13198" y="55118"/>
                </a:lnTo>
                <a:lnTo>
                  <a:pt x="11192" y="54096"/>
                </a:lnTo>
                <a:lnTo>
                  <a:pt x="9186" y="53075"/>
                </a:lnTo>
                <a:lnTo>
                  <a:pt x="7642" y="51568"/>
                </a:lnTo>
                <a:lnTo>
                  <a:pt x="6558" y="49576"/>
                </a:lnTo>
                <a:lnTo>
                  <a:pt x="5474" y="47583"/>
                </a:lnTo>
                <a:lnTo>
                  <a:pt x="4932" y="45541"/>
                </a:lnTo>
                <a:lnTo>
                  <a:pt x="4017" y="57814"/>
                </a:lnTo>
                <a:lnTo>
                  <a:pt x="6820" y="59271"/>
                </a:lnTo>
                <a:lnTo>
                  <a:pt x="9622" y="60728"/>
                </a:lnTo>
                <a:lnTo>
                  <a:pt x="13191" y="61456"/>
                </a:lnTo>
                <a:lnTo>
                  <a:pt x="21886" y="61456"/>
                </a:lnTo>
                <a:lnTo>
                  <a:pt x="25468" y="60728"/>
                </a:lnTo>
                <a:lnTo>
                  <a:pt x="28270" y="59271"/>
                </a:lnTo>
                <a:lnTo>
                  <a:pt x="31073" y="57814"/>
                </a:lnTo>
                <a:lnTo>
                  <a:pt x="33297" y="55641"/>
                </a:lnTo>
                <a:lnTo>
                  <a:pt x="34941" y="52752"/>
                </a:lnTo>
                <a:lnTo>
                  <a:pt x="36585" y="49862"/>
                </a:lnTo>
                <a:lnTo>
                  <a:pt x="37407" y="46911"/>
                </a:lnTo>
                <a:lnTo>
                  <a:pt x="37407" y="40684"/>
                </a:lnTo>
                <a:lnTo>
                  <a:pt x="36473" y="37608"/>
                </a:lnTo>
                <a:lnTo>
                  <a:pt x="34605" y="34669"/>
                </a:lnTo>
                <a:lnTo>
                  <a:pt x="32736" y="31730"/>
                </a:lnTo>
                <a:lnTo>
                  <a:pt x="29908" y="29414"/>
                </a:lnTo>
                <a:lnTo>
                  <a:pt x="26121" y="27720"/>
                </a:lnTo>
                <a:lnTo>
                  <a:pt x="29111" y="26251"/>
                </a:lnTo>
                <a:lnTo>
                  <a:pt x="31353" y="24445"/>
                </a:lnTo>
                <a:lnTo>
                  <a:pt x="32848" y="22303"/>
                </a:lnTo>
                <a:lnTo>
                  <a:pt x="34343" y="20161"/>
                </a:lnTo>
                <a:lnTo>
                  <a:pt x="35090" y="17696"/>
                </a:lnTo>
                <a:lnTo>
                  <a:pt x="35090" y="12191"/>
                </a:lnTo>
                <a:lnTo>
                  <a:pt x="34349" y="9645"/>
                </a:lnTo>
                <a:lnTo>
                  <a:pt x="32867" y="7266"/>
                </a:lnTo>
                <a:lnTo>
                  <a:pt x="31385" y="4887"/>
                </a:lnTo>
                <a:lnTo>
                  <a:pt x="29229" y="3082"/>
                </a:lnTo>
                <a:lnTo>
                  <a:pt x="26402" y="1849"/>
                </a:lnTo>
                <a:lnTo>
                  <a:pt x="23574" y="616"/>
                </a:lnTo>
                <a:lnTo>
                  <a:pt x="20615" y="0"/>
                </a:lnTo>
                <a:lnTo>
                  <a:pt x="14462" y="0"/>
                </a:lnTo>
                <a:lnTo>
                  <a:pt x="11516" y="610"/>
                </a:lnTo>
                <a:lnTo>
                  <a:pt x="8688" y="1830"/>
                </a:lnTo>
                <a:lnTo>
                  <a:pt x="5860" y="3051"/>
                </a:lnTo>
                <a:lnTo>
                  <a:pt x="3705" y="4856"/>
                </a:lnTo>
                <a:lnTo>
                  <a:pt x="2223" y="7247"/>
                </a:lnTo>
                <a:lnTo>
                  <a:pt x="741" y="9638"/>
                </a:lnTo>
                <a:lnTo>
                  <a:pt x="0" y="12191"/>
                </a:lnTo>
                <a:lnTo>
                  <a:pt x="0" y="17696"/>
                </a:lnTo>
                <a:lnTo>
                  <a:pt x="747" y="20161"/>
                </a:lnTo>
                <a:lnTo>
                  <a:pt x="2242" y="22303"/>
                </a:lnTo>
                <a:lnTo>
                  <a:pt x="3737" y="24445"/>
                </a:lnTo>
                <a:lnTo>
                  <a:pt x="5966" y="26251"/>
                </a:lnTo>
                <a:lnTo>
                  <a:pt x="8931" y="27720"/>
                </a:lnTo>
                <a:lnTo>
                  <a:pt x="10146" y="22042"/>
                </a:lnTo>
                <a:lnTo>
                  <a:pt x="8215" y="20124"/>
                </a:lnTo>
                <a:lnTo>
                  <a:pt x="7249" y="17870"/>
                </a:lnTo>
                <a:lnTo>
                  <a:pt x="7249" y="12440"/>
                </a:lnTo>
                <a:lnTo>
                  <a:pt x="8290" y="10149"/>
                </a:lnTo>
                <a:lnTo>
                  <a:pt x="10370" y="8406"/>
                </a:lnTo>
                <a:lnTo>
                  <a:pt x="12450" y="6662"/>
                </a:lnTo>
                <a:lnTo>
                  <a:pt x="14836" y="5790"/>
                </a:lnTo>
                <a:lnTo>
                  <a:pt x="20242" y="5790"/>
                </a:lnTo>
                <a:lnTo>
                  <a:pt x="22640" y="6662"/>
                </a:lnTo>
                <a:lnTo>
                  <a:pt x="24720" y="8406"/>
                </a:lnTo>
                <a:lnTo>
                  <a:pt x="26800" y="10149"/>
                </a:lnTo>
                <a:lnTo>
                  <a:pt x="27840" y="12440"/>
                </a:lnTo>
                <a:lnTo>
                  <a:pt x="27840" y="17870"/>
                </a:lnTo>
                <a:lnTo>
                  <a:pt x="26869" y="20124"/>
                </a:lnTo>
                <a:lnTo>
                  <a:pt x="24926" y="22042"/>
                </a:lnTo>
                <a:lnTo>
                  <a:pt x="22982" y="23960"/>
                </a:lnTo>
                <a:lnTo>
                  <a:pt x="20516" y="24918"/>
                </a:lnTo>
                <a:lnTo>
                  <a:pt x="17526" y="24918"/>
                </a:lnTo>
                <a:lnTo>
                  <a:pt x="15334" y="30709"/>
                </a:lnTo>
                <a:lnTo>
                  <a:pt x="19719" y="30709"/>
                </a:lnTo>
                <a:lnTo>
                  <a:pt x="21799" y="31257"/>
                </a:lnTo>
                <a:lnTo>
                  <a:pt x="23767" y="32353"/>
                </a:lnTo>
                <a:lnTo>
                  <a:pt x="25735" y="33449"/>
                </a:lnTo>
                <a:lnTo>
                  <a:pt x="27292" y="350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3" name="object 1303"/>
          <p:cNvSpPr/>
          <p:nvPr/>
        </p:nvSpPr>
        <p:spPr>
          <a:xfrm>
            <a:off x="5738149" y="5212910"/>
            <a:ext cx="18039" cy="31564"/>
          </a:xfrm>
          <a:custGeom>
            <a:avLst/>
            <a:gdLst/>
            <a:ahLst/>
            <a:cxnLst/>
            <a:rect l="l" t="t" r="r" b="b"/>
            <a:pathLst>
              <a:path w="19843" h="35772">
                <a:moveTo>
                  <a:pt x="7249" y="19240"/>
                </a:moveTo>
                <a:lnTo>
                  <a:pt x="7822" y="17123"/>
                </a:lnTo>
                <a:lnTo>
                  <a:pt x="8968" y="15056"/>
                </a:lnTo>
                <a:lnTo>
                  <a:pt x="10115" y="12988"/>
                </a:lnTo>
                <a:lnTo>
                  <a:pt x="11665" y="11407"/>
                </a:lnTo>
                <a:lnTo>
                  <a:pt x="13621" y="10311"/>
                </a:lnTo>
                <a:lnTo>
                  <a:pt x="15577" y="9215"/>
                </a:lnTo>
                <a:lnTo>
                  <a:pt x="17651" y="8667"/>
                </a:lnTo>
                <a:lnTo>
                  <a:pt x="19843" y="2876"/>
                </a:lnTo>
                <a:lnTo>
                  <a:pt x="16854" y="2876"/>
                </a:lnTo>
                <a:lnTo>
                  <a:pt x="14393" y="1917"/>
                </a:lnTo>
                <a:lnTo>
                  <a:pt x="12463" y="0"/>
                </a:lnTo>
                <a:lnTo>
                  <a:pt x="11248" y="5678"/>
                </a:lnTo>
                <a:lnTo>
                  <a:pt x="7461" y="7372"/>
                </a:lnTo>
                <a:lnTo>
                  <a:pt x="4640" y="9688"/>
                </a:lnTo>
                <a:lnTo>
                  <a:pt x="2784" y="12627"/>
                </a:lnTo>
                <a:lnTo>
                  <a:pt x="928" y="15566"/>
                </a:lnTo>
                <a:lnTo>
                  <a:pt x="0" y="18642"/>
                </a:lnTo>
                <a:lnTo>
                  <a:pt x="0" y="24869"/>
                </a:lnTo>
                <a:lnTo>
                  <a:pt x="822" y="27820"/>
                </a:lnTo>
                <a:lnTo>
                  <a:pt x="2466" y="30709"/>
                </a:lnTo>
                <a:lnTo>
                  <a:pt x="4110" y="33598"/>
                </a:lnTo>
                <a:lnTo>
                  <a:pt x="6334" y="35772"/>
                </a:lnTo>
                <a:lnTo>
                  <a:pt x="7249" y="23499"/>
                </a:lnTo>
                <a:lnTo>
                  <a:pt x="7249" y="19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4" name="object 1304"/>
          <p:cNvSpPr/>
          <p:nvPr/>
        </p:nvSpPr>
        <p:spPr>
          <a:xfrm>
            <a:off x="5740255" y="5193461"/>
            <a:ext cx="34006" cy="54226"/>
          </a:xfrm>
          <a:custGeom>
            <a:avLst/>
            <a:gdLst/>
            <a:ahLst/>
            <a:cxnLst/>
            <a:rect l="l" t="t" r="r" b="b"/>
            <a:pathLst>
              <a:path w="37407" h="61456">
                <a:moveTo>
                  <a:pt x="27292" y="35031"/>
                </a:moveTo>
                <a:lnTo>
                  <a:pt x="28438" y="37098"/>
                </a:lnTo>
                <a:lnTo>
                  <a:pt x="29585" y="39165"/>
                </a:lnTo>
                <a:lnTo>
                  <a:pt x="30157" y="41282"/>
                </a:lnTo>
                <a:lnTo>
                  <a:pt x="30157" y="45541"/>
                </a:lnTo>
                <a:lnTo>
                  <a:pt x="29616" y="47583"/>
                </a:lnTo>
                <a:lnTo>
                  <a:pt x="28532" y="49576"/>
                </a:lnTo>
                <a:lnTo>
                  <a:pt x="27448" y="51568"/>
                </a:lnTo>
                <a:lnTo>
                  <a:pt x="25904" y="53075"/>
                </a:lnTo>
                <a:lnTo>
                  <a:pt x="23898" y="54096"/>
                </a:lnTo>
                <a:lnTo>
                  <a:pt x="21892" y="55118"/>
                </a:lnTo>
                <a:lnTo>
                  <a:pt x="19768" y="55628"/>
                </a:lnTo>
                <a:lnTo>
                  <a:pt x="15309" y="55628"/>
                </a:lnTo>
                <a:lnTo>
                  <a:pt x="13198" y="55118"/>
                </a:lnTo>
                <a:lnTo>
                  <a:pt x="11192" y="54096"/>
                </a:lnTo>
                <a:lnTo>
                  <a:pt x="9186" y="53075"/>
                </a:lnTo>
                <a:lnTo>
                  <a:pt x="7642" y="51568"/>
                </a:lnTo>
                <a:lnTo>
                  <a:pt x="6558" y="49576"/>
                </a:lnTo>
                <a:lnTo>
                  <a:pt x="5474" y="47583"/>
                </a:lnTo>
                <a:lnTo>
                  <a:pt x="4932" y="45541"/>
                </a:lnTo>
                <a:lnTo>
                  <a:pt x="4017" y="57814"/>
                </a:lnTo>
                <a:lnTo>
                  <a:pt x="6820" y="59271"/>
                </a:lnTo>
                <a:lnTo>
                  <a:pt x="9622" y="60728"/>
                </a:lnTo>
                <a:lnTo>
                  <a:pt x="13191" y="61456"/>
                </a:lnTo>
                <a:lnTo>
                  <a:pt x="21886" y="61456"/>
                </a:lnTo>
                <a:lnTo>
                  <a:pt x="25468" y="60728"/>
                </a:lnTo>
                <a:lnTo>
                  <a:pt x="28270" y="59271"/>
                </a:lnTo>
                <a:lnTo>
                  <a:pt x="31073" y="57814"/>
                </a:lnTo>
                <a:lnTo>
                  <a:pt x="33297" y="55641"/>
                </a:lnTo>
                <a:lnTo>
                  <a:pt x="34941" y="52752"/>
                </a:lnTo>
                <a:lnTo>
                  <a:pt x="36585" y="49862"/>
                </a:lnTo>
                <a:lnTo>
                  <a:pt x="37407" y="46911"/>
                </a:lnTo>
                <a:lnTo>
                  <a:pt x="37407" y="40684"/>
                </a:lnTo>
                <a:lnTo>
                  <a:pt x="36473" y="37608"/>
                </a:lnTo>
                <a:lnTo>
                  <a:pt x="34605" y="34669"/>
                </a:lnTo>
                <a:lnTo>
                  <a:pt x="32736" y="31730"/>
                </a:lnTo>
                <a:lnTo>
                  <a:pt x="29908" y="29414"/>
                </a:lnTo>
                <a:lnTo>
                  <a:pt x="26121" y="27720"/>
                </a:lnTo>
                <a:lnTo>
                  <a:pt x="29111" y="26251"/>
                </a:lnTo>
                <a:lnTo>
                  <a:pt x="31353" y="24445"/>
                </a:lnTo>
                <a:lnTo>
                  <a:pt x="32848" y="22303"/>
                </a:lnTo>
                <a:lnTo>
                  <a:pt x="34343" y="20161"/>
                </a:lnTo>
                <a:lnTo>
                  <a:pt x="35090" y="17696"/>
                </a:lnTo>
                <a:lnTo>
                  <a:pt x="35090" y="12191"/>
                </a:lnTo>
                <a:lnTo>
                  <a:pt x="34349" y="9645"/>
                </a:lnTo>
                <a:lnTo>
                  <a:pt x="32867" y="7266"/>
                </a:lnTo>
                <a:lnTo>
                  <a:pt x="31385" y="4887"/>
                </a:lnTo>
                <a:lnTo>
                  <a:pt x="29229" y="3082"/>
                </a:lnTo>
                <a:lnTo>
                  <a:pt x="26402" y="1849"/>
                </a:lnTo>
                <a:lnTo>
                  <a:pt x="23574" y="616"/>
                </a:lnTo>
                <a:lnTo>
                  <a:pt x="20615" y="0"/>
                </a:lnTo>
                <a:lnTo>
                  <a:pt x="14462" y="0"/>
                </a:lnTo>
                <a:lnTo>
                  <a:pt x="11516" y="610"/>
                </a:lnTo>
                <a:lnTo>
                  <a:pt x="8688" y="1830"/>
                </a:lnTo>
                <a:lnTo>
                  <a:pt x="5860" y="3051"/>
                </a:lnTo>
                <a:lnTo>
                  <a:pt x="3705" y="4856"/>
                </a:lnTo>
                <a:lnTo>
                  <a:pt x="2223" y="7247"/>
                </a:lnTo>
                <a:lnTo>
                  <a:pt x="741" y="9638"/>
                </a:lnTo>
                <a:lnTo>
                  <a:pt x="0" y="12191"/>
                </a:lnTo>
                <a:lnTo>
                  <a:pt x="0" y="17696"/>
                </a:lnTo>
                <a:lnTo>
                  <a:pt x="747" y="20161"/>
                </a:lnTo>
                <a:lnTo>
                  <a:pt x="2242" y="22303"/>
                </a:lnTo>
                <a:lnTo>
                  <a:pt x="3737" y="24445"/>
                </a:lnTo>
                <a:lnTo>
                  <a:pt x="5966" y="26251"/>
                </a:lnTo>
                <a:lnTo>
                  <a:pt x="8931" y="27720"/>
                </a:lnTo>
                <a:lnTo>
                  <a:pt x="10146" y="22042"/>
                </a:lnTo>
                <a:lnTo>
                  <a:pt x="8215" y="20124"/>
                </a:lnTo>
                <a:lnTo>
                  <a:pt x="7249" y="17870"/>
                </a:lnTo>
                <a:lnTo>
                  <a:pt x="7249" y="12440"/>
                </a:lnTo>
                <a:lnTo>
                  <a:pt x="8290" y="10149"/>
                </a:lnTo>
                <a:lnTo>
                  <a:pt x="10370" y="8406"/>
                </a:lnTo>
                <a:lnTo>
                  <a:pt x="12450" y="6662"/>
                </a:lnTo>
                <a:lnTo>
                  <a:pt x="14836" y="5790"/>
                </a:lnTo>
                <a:lnTo>
                  <a:pt x="20242" y="5790"/>
                </a:lnTo>
                <a:lnTo>
                  <a:pt x="22640" y="6662"/>
                </a:lnTo>
                <a:lnTo>
                  <a:pt x="24720" y="8406"/>
                </a:lnTo>
                <a:lnTo>
                  <a:pt x="26800" y="10149"/>
                </a:lnTo>
                <a:lnTo>
                  <a:pt x="27841" y="12440"/>
                </a:lnTo>
                <a:lnTo>
                  <a:pt x="27841" y="17870"/>
                </a:lnTo>
                <a:lnTo>
                  <a:pt x="26869" y="20124"/>
                </a:lnTo>
                <a:lnTo>
                  <a:pt x="24926" y="22042"/>
                </a:lnTo>
                <a:lnTo>
                  <a:pt x="22982" y="23960"/>
                </a:lnTo>
                <a:lnTo>
                  <a:pt x="20516" y="24918"/>
                </a:lnTo>
                <a:lnTo>
                  <a:pt x="17526" y="24918"/>
                </a:lnTo>
                <a:lnTo>
                  <a:pt x="15334" y="30709"/>
                </a:lnTo>
                <a:lnTo>
                  <a:pt x="19719" y="30709"/>
                </a:lnTo>
                <a:lnTo>
                  <a:pt x="21799" y="31257"/>
                </a:lnTo>
                <a:lnTo>
                  <a:pt x="23767" y="32353"/>
                </a:lnTo>
                <a:lnTo>
                  <a:pt x="25735" y="33449"/>
                </a:lnTo>
                <a:lnTo>
                  <a:pt x="27292" y="350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5" name="object 1305"/>
          <p:cNvSpPr/>
          <p:nvPr/>
        </p:nvSpPr>
        <p:spPr>
          <a:xfrm>
            <a:off x="5628584" y="5231420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6" name="object 1306"/>
          <p:cNvSpPr/>
          <p:nvPr/>
        </p:nvSpPr>
        <p:spPr>
          <a:xfrm>
            <a:off x="5620996" y="5193461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7" name="object 1307"/>
          <p:cNvSpPr/>
          <p:nvPr/>
        </p:nvSpPr>
        <p:spPr>
          <a:xfrm>
            <a:off x="6100307" y="5193461"/>
            <a:ext cx="151565" cy="54226"/>
          </a:xfrm>
          <a:custGeom>
            <a:avLst/>
            <a:gdLst/>
            <a:ahLst/>
            <a:cxnLst/>
            <a:rect l="l" t="t" r="r" b="b"/>
            <a:pathLst>
              <a:path w="166722" h="61456">
                <a:moveTo>
                  <a:pt x="158501" y="49096"/>
                </a:moveTo>
                <a:lnTo>
                  <a:pt x="156557" y="51724"/>
                </a:lnTo>
                <a:lnTo>
                  <a:pt x="154614" y="54352"/>
                </a:lnTo>
                <a:lnTo>
                  <a:pt x="151612" y="55666"/>
                </a:lnTo>
                <a:lnTo>
                  <a:pt x="144537" y="55666"/>
                </a:lnTo>
                <a:lnTo>
                  <a:pt x="142145" y="55124"/>
                </a:lnTo>
                <a:lnTo>
                  <a:pt x="140376" y="54040"/>
                </a:lnTo>
                <a:lnTo>
                  <a:pt x="138607" y="52957"/>
                </a:lnTo>
                <a:lnTo>
                  <a:pt x="137723" y="51581"/>
                </a:lnTo>
                <a:lnTo>
                  <a:pt x="137723" y="49539"/>
                </a:lnTo>
                <a:lnTo>
                  <a:pt x="130772" y="49539"/>
                </a:lnTo>
                <a:lnTo>
                  <a:pt x="130772" y="53100"/>
                </a:lnTo>
                <a:lnTo>
                  <a:pt x="132310" y="55821"/>
                </a:lnTo>
                <a:lnTo>
                  <a:pt x="135387" y="58075"/>
                </a:lnTo>
                <a:lnTo>
                  <a:pt x="138464" y="60329"/>
                </a:lnTo>
                <a:lnTo>
                  <a:pt x="142556" y="61456"/>
                </a:lnTo>
                <a:lnTo>
                  <a:pt x="154091" y="61456"/>
                </a:lnTo>
                <a:lnTo>
                  <a:pt x="158874" y="59470"/>
                </a:lnTo>
                <a:lnTo>
                  <a:pt x="162013" y="55497"/>
                </a:lnTo>
                <a:lnTo>
                  <a:pt x="165152" y="51525"/>
                </a:lnTo>
                <a:lnTo>
                  <a:pt x="166722" y="47011"/>
                </a:lnTo>
                <a:lnTo>
                  <a:pt x="166722" y="38144"/>
                </a:lnTo>
                <a:lnTo>
                  <a:pt x="165863" y="34900"/>
                </a:lnTo>
                <a:lnTo>
                  <a:pt x="164143" y="32222"/>
                </a:lnTo>
                <a:lnTo>
                  <a:pt x="162424" y="29545"/>
                </a:lnTo>
                <a:lnTo>
                  <a:pt x="159921" y="27465"/>
                </a:lnTo>
                <a:lnTo>
                  <a:pt x="156632" y="25983"/>
                </a:lnTo>
                <a:lnTo>
                  <a:pt x="153343" y="24501"/>
                </a:lnTo>
                <a:lnTo>
                  <a:pt x="148697" y="23760"/>
                </a:lnTo>
                <a:lnTo>
                  <a:pt x="140936" y="23760"/>
                </a:lnTo>
                <a:lnTo>
                  <a:pt x="140936" y="8107"/>
                </a:lnTo>
                <a:lnTo>
                  <a:pt x="164405" y="8107"/>
                </a:lnTo>
                <a:lnTo>
                  <a:pt x="164405" y="1718"/>
                </a:lnTo>
                <a:lnTo>
                  <a:pt x="134546" y="1718"/>
                </a:lnTo>
                <a:lnTo>
                  <a:pt x="134546" y="29850"/>
                </a:lnTo>
                <a:lnTo>
                  <a:pt x="147750" y="29850"/>
                </a:lnTo>
                <a:lnTo>
                  <a:pt x="152995" y="31102"/>
                </a:lnTo>
                <a:lnTo>
                  <a:pt x="155586" y="33605"/>
                </a:lnTo>
                <a:lnTo>
                  <a:pt x="158177" y="36108"/>
                </a:lnTo>
                <a:lnTo>
                  <a:pt x="159472" y="39202"/>
                </a:lnTo>
                <a:lnTo>
                  <a:pt x="159472" y="46151"/>
                </a:lnTo>
                <a:lnTo>
                  <a:pt x="158501" y="49096"/>
                </a:lnTo>
                <a:close/>
              </a:path>
              <a:path w="166722" h="61456">
                <a:moveTo>
                  <a:pt x="10538" y="48063"/>
                </a:moveTo>
                <a:lnTo>
                  <a:pt x="8346" y="43019"/>
                </a:lnTo>
                <a:lnTo>
                  <a:pt x="9747" y="58698"/>
                </a:lnTo>
                <a:lnTo>
                  <a:pt x="14848" y="61456"/>
                </a:lnTo>
                <a:lnTo>
                  <a:pt x="12730" y="53106"/>
                </a:lnTo>
                <a:lnTo>
                  <a:pt x="10538" y="48063"/>
                </a:lnTo>
                <a:close/>
              </a:path>
              <a:path w="166722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  <a:path w="166722" h="61456">
                <a:moveTo>
                  <a:pt x="53340" y="49837"/>
                </a:moveTo>
                <a:lnTo>
                  <a:pt x="53340" y="59700"/>
                </a:lnTo>
                <a:lnTo>
                  <a:pt x="63206" y="59700"/>
                </a:lnTo>
                <a:lnTo>
                  <a:pt x="63206" y="49837"/>
                </a:lnTo>
                <a:lnTo>
                  <a:pt x="53340" y="49837"/>
                </a:lnTo>
                <a:close/>
              </a:path>
              <a:path w="166722" h="61456">
                <a:moveTo>
                  <a:pt x="111657" y="57378"/>
                </a:moveTo>
                <a:lnTo>
                  <a:pt x="113824" y="55118"/>
                </a:lnTo>
                <a:lnTo>
                  <a:pt x="115381" y="52228"/>
                </a:lnTo>
                <a:lnTo>
                  <a:pt x="116938" y="49339"/>
                </a:lnTo>
                <a:lnTo>
                  <a:pt x="117717" y="46126"/>
                </a:lnTo>
                <a:lnTo>
                  <a:pt x="117717" y="37534"/>
                </a:lnTo>
                <a:lnTo>
                  <a:pt x="116216" y="33231"/>
                </a:lnTo>
                <a:lnTo>
                  <a:pt x="113214" y="29682"/>
                </a:lnTo>
                <a:lnTo>
                  <a:pt x="110212" y="26133"/>
                </a:lnTo>
                <a:lnTo>
                  <a:pt x="106219" y="24358"/>
                </a:lnTo>
                <a:lnTo>
                  <a:pt x="99318" y="24358"/>
                </a:lnTo>
                <a:lnTo>
                  <a:pt x="97537" y="24626"/>
                </a:lnTo>
                <a:lnTo>
                  <a:pt x="94248" y="25697"/>
                </a:lnTo>
                <a:lnTo>
                  <a:pt x="90959" y="27646"/>
                </a:lnTo>
                <a:lnTo>
                  <a:pt x="87646" y="30435"/>
                </a:lnTo>
                <a:lnTo>
                  <a:pt x="85952" y="32652"/>
                </a:lnTo>
                <a:lnTo>
                  <a:pt x="85914" y="26139"/>
                </a:lnTo>
                <a:lnTo>
                  <a:pt x="86581" y="21811"/>
                </a:lnTo>
                <a:lnTo>
                  <a:pt x="87914" y="17615"/>
                </a:lnTo>
                <a:lnTo>
                  <a:pt x="89247" y="13418"/>
                </a:lnTo>
                <a:lnTo>
                  <a:pt x="91072" y="10398"/>
                </a:lnTo>
                <a:lnTo>
                  <a:pt x="93389" y="8555"/>
                </a:lnTo>
                <a:lnTo>
                  <a:pt x="95706" y="6712"/>
                </a:lnTo>
                <a:lnTo>
                  <a:pt x="98396" y="5790"/>
                </a:lnTo>
                <a:lnTo>
                  <a:pt x="104077" y="5790"/>
                </a:lnTo>
                <a:lnTo>
                  <a:pt x="106039" y="6301"/>
                </a:lnTo>
                <a:lnTo>
                  <a:pt x="108654" y="8343"/>
                </a:lnTo>
                <a:lnTo>
                  <a:pt x="109308" y="11021"/>
                </a:lnTo>
                <a:lnTo>
                  <a:pt x="116259" y="11021"/>
                </a:lnTo>
                <a:lnTo>
                  <a:pt x="116259" y="7882"/>
                </a:lnTo>
                <a:lnTo>
                  <a:pt x="115007" y="5417"/>
                </a:lnTo>
                <a:lnTo>
                  <a:pt x="112504" y="3250"/>
                </a:lnTo>
                <a:lnTo>
                  <a:pt x="110000" y="1083"/>
                </a:lnTo>
                <a:lnTo>
                  <a:pt x="106281" y="0"/>
                </a:lnTo>
                <a:lnTo>
                  <a:pt x="94099" y="0"/>
                </a:lnTo>
                <a:lnTo>
                  <a:pt x="88537" y="2814"/>
                </a:lnTo>
                <a:lnTo>
                  <a:pt x="84663" y="8443"/>
                </a:lnTo>
                <a:lnTo>
                  <a:pt x="80788" y="14072"/>
                </a:lnTo>
                <a:lnTo>
                  <a:pt x="78851" y="21618"/>
                </a:lnTo>
                <a:lnTo>
                  <a:pt x="78851" y="37758"/>
                </a:lnTo>
                <a:lnTo>
                  <a:pt x="79711" y="43362"/>
                </a:lnTo>
                <a:lnTo>
                  <a:pt x="81430" y="47895"/>
                </a:lnTo>
                <a:lnTo>
                  <a:pt x="83149" y="52428"/>
                </a:lnTo>
                <a:lnTo>
                  <a:pt x="85684" y="55821"/>
                </a:lnTo>
                <a:lnTo>
                  <a:pt x="89035" y="58075"/>
                </a:lnTo>
                <a:lnTo>
                  <a:pt x="92386" y="60329"/>
                </a:lnTo>
                <a:lnTo>
                  <a:pt x="91919" y="52982"/>
                </a:lnTo>
                <a:lnTo>
                  <a:pt x="90467" y="51425"/>
                </a:lnTo>
                <a:lnTo>
                  <a:pt x="89409" y="49370"/>
                </a:lnTo>
                <a:lnTo>
                  <a:pt x="88350" y="47316"/>
                </a:lnTo>
                <a:lnTo>
                  <a:pt x="87820" y="45143"/>
                </a:lnTo>
                <a:lnTo>
                  <a:pt x="87820" y="39389"/>
                </a:lnTo>
                <a:lnTo>
                  <a:pt x="88892" y="36407"/>
                </a:lnTo>
                <a:lnTo>
                  <a:pt x="91034" y="33904"/>
                </a:lnTo>
                <a:lnTo>
                  <a:pt x="93177" y="31400"/>
                </a:lnTo>
                <a:lnTo>
                  <a:pt x="95955" y="30149"/>
                </a:lnTo>
                <a:lnTo>
                  <a:pt x="102457" y="30149"/>
                </a:lnTo>
                <a:lnTo>
                  <a:pt x="105079" y="31245"/>
                </a:lnTo>
                <a:lnTo>
                  <a:pt x="107234" y="33437"/>
                </a:lnTo>
                <a:lnTo>
                  <a:pt x="109389" y="35628"/>
                </a:lnTo>
                <a:lnTo>
                  <a:pt x="110467" y="38605"/>
                </a:lnTo>
                <a:lnTo>
                  <a:pt x="110467" y="46151"/>
                </a:lnTo>
                <a:lnTo>
                  <a:pt x="109445" y="49308"/>
                </a:lnTo>
                <a:lnTo>
                  <a:pt x="107403" y="51836"/>
                </a:lnTo>
                <a:lnTo>
                  <a:pt x="105359" y="54364"/>
                </a:lnTo>
                <a:lnTo>
                  <a:pt x="102818" y="55628"/>
                </a:lnTo>
                <a:lnTo>
                  <a:pt x="103068" y="61456"/>
                </a:lnTo>
                <a:lnTo>
                  <a:pt x="106101" y="60641"/>
                </a:lnTo>
                <a:lnTo>
                  <a:pt x="108879" y="59009"/>
                </a:lnTo>
                <a:lnTo>
                  <a:pt x="111657" y="57378"/>
                </a:lnTo>
                <a:close/>
              </a:path>
              <a:path w="166722" h="61456">
                <a:moveTo>
                  <a:pt x="95606" y="55099"/>
                </a:moveTo>
                <a:lnTo>
                  <a:pt x="93762" y="54040"/>
                </a:lnTo>
                <a:lnTo>
                  <a:pt x="91919" y="52982"/>
                </a:lnTo>
                <a:lnTo>
                  <a:pt x="92386" y="60329"/>
                </a:lnTo>
                <a:lnTo>
                  <a:pt x="95967" y="61456"/>
                </a:lnTo>
                <a:lnTo>
                  <a:pt x="103068" y="61456"/>
                </a:lnTo>
                <a:lnTo>
                  <a:pt x="102818" y="55628"/>
                </a:lnTo>
                <a:lnTo>
                  <a:pt x="97611" y="55628"/>
                </a:lnTo>
                <a:lnTo>
                  <a:pt x="95606" y="55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8" name="object 1308"/>
          <p:cNvSpPr/>
          <p:nvPr/>
        </p:nvSpPr>
        <p:spPr>
          <a:xfrm>
            <a:off x="6626001" y="5193461"/>
            <a:ext cx="244845" cy="54226"/>
          </a:xfrm>
          <a:custGeom>
            <a:avLst/>
            <a:gdLst/>
            <a:ahLst/>
            <a:cxnLst/>
            <a:rect l="l" t="t" r="r" b="b"/>
            <a:pathLst>
              <a:path w="269329" h="61456">
                <a:moveTo>
                  <a:pt x="188148" y="53312"/>
                </a:moveTo>
                <a:lnTo>
                  <a:pt x="188148" y="46089"/>
                </a:lnTo>
                <a:lnTo>
                  <a:pt x="192608" y="40124"/>
                </a:lnTo>
                <a:lnTo>
                  <a:pt x="201527" y="33997"/>
                </a:lnTo>
                <a:lnTo>
                  <a:pt x="204367" y="32054"/>
                </a:lnTo>
                <a:lnTo>
                  <a:pt x="205986" y="30933"/>
                </a:lnTo>
                <a:lnTo>
                  <a:pt x="208085" y="29234"/>
                </a:lnTo>
                <a:lnTo>
                  <a:pt x="210664" y="26955"/>
                </a:lnTo>
                <a:lnTo>
                  <a:pt x="213242" y="24676"/>
                </a:lnTo>
                <a:lnTo>
                  <a:pt x="214968" y="22490"/>
                </a:lnTo>
                <a:lnTo>
                  <a:pt x="215840" y="20398"/>
                </a:lnTo>
                <a:lnTo>
                  <a:pt x="216712" y="18306"/>
                </a:lnTo>
                <a:lnTo>
                  <a:pt x="217148" y="16226"/>
                </a:lnTo>
                <a:lnTo>
                  <a:pt x="217148" y="10273"/>
                </a:lnTo>
                <a:lnTo>
                  <a:pt x="215752" y="6942"/>
                </a:lnTo>
                <a:lnTo>
                  <a:pt x="212962" y="4165"/>
                </a:lnTo>
                <a:lnTo>
                  <a:pt x="210172" y="1388"/>
                </a:lnTo>
                <a:lnTo>
                  <a:pt x="205500" y="0"/>
                </a:lnTo>
                <a:lnTo>
                  <a:pt x="195361" y="0"/>
                </a:lnTo>
                <a:lnTo>
                  <a:pt x="192390" y="547"/>
                </a:lnTo>
                <a:lnTo>
                  <a:pt x="190035" y="1643"/>
                </a:lnTo>
                <a:lnTo>
                  <a:pt x="187681" y="2739"/>
                </a:lnTo>
                <a:lnTo>
                  <a:pt x="185812" y="4196"/>
                </a:lnTo>
                <a:lnTo>
                  <a:pt x="184430" y="6015"/>
                </a:lnTo>
                <a:lnTo>
                  <a:pt x="183047" y="7833"/>
                </a:lnTo>
                <a:lnTo>
                  <a:pt x="182356" y="9763"/>
                </a:lnTo>
                <a:lnTo>
                  <a:pt x="182356" y="12179"/>
                </a:lnTo>
                <a:lnTo>
                  <a:pt x="189307" y="12179"/>
                </a:lnTo>
                <a:lnTo>
                  <a:pt x="189307" y="11805"/>
                </a:lnTo>
                <a:lnTo>
                  <a:pt x="190079" y="8872"/>
                </a:lnTo>
                <a:lnTo>
                  <a:pt x="193168" y="6407"/>
                </a:lnTo>
                <a:lnTo>
                  <a:pt x="195535" y="5790"/>
                </a:lnTo>
                <a:lnTo>
                  <a:pt x="202237" y="5790"/>
                </a:lnTo>
                <a:lnTo>
                  <a:pt x="204927" y="6650"/>
                </a:lnTo>
                <a:lnTo>
                  <a:pt x="206796" y="8368"/>
                </a:lnTo>
                <a:lnTo>
                  <a:pt x="208664" y="10087"/>
                </a:lnTo>
                <a:lnTo>
                  <a:pt x="209599" y="12054"/>
                </a:lnTo>
                <a:lnTo>
                  <a:pt x="209599" y="16438"/>
                </a:lnTo>
                <a:lnTo>
                  <a:pt x="208901" y="18518"/>
                </a:lnTo>
                <a:lnTo>
                  <a:pt x="207506" y="20510"/>
                </a:lnTo>
                <a:lnTo>
                  <a:pt x="206086" y="22503"/>
                </a:lnTo>
                <a:lnTo>
                  <a:pt x="202760" y="25516"/>
                </a:lnTo>
                <a:lnTo>
                  <a:pt x="197528" y="29551"/>
                </a:lnTo>
                <a:lnTo>
                  <a:pt x="193604" y="32577"/>
                </a:lnTo>
                <a:lnTo>
                  <a:pt x="189020" y="36114"/>
                </a:lnTo>
                <a:lnTo>
                  <a:pt x="185756" y="39732"/>
                </a:lnTo>
                <a:lnTo>
                  <a:pt x="183813" y="43430"/>
                </a:lnTo>
                <a:lnTo>
                  <a:pt x="181870" y="47129"/>
                </a:lnTo>
                <a:lnTo>
                  <a:pt x="180898" y="50547"/>
                </a:lnTo>
                <a:lnTo>
                  <a:pt x="180898" y="59700"/>
                </a:lnTo>
                <a:lnTo>
                  <a:pt x="218306" y="59700"/>
                </a:lnTo>
                <a:lnTo>
                  <a:pt x="218306" y="53312"/>
                </a:lnTo>
                <a:lnTo>
                  <a:pt x="188148" y="53312"/>
                </a:lnTo>
                <a:close/>
              </a:path>
              <a:path w="269329" h="61456">
                <a:moveTo>
                  <a:pt x="239171" y="53312"/>
                </a:moveTo>
                <a:lnTo>
                  <a:pt x="239171" y="46089"/>
                </a:lnTo>
                <a:lnTo>
                  <a:pt x="243631" y="40124"/>
                </a:lnTo>
                <a:lnTo>
                  <a:pt x="252550" y="33997"/>
                </a:lnTo>
                <a:lnTo>
                  <a:pt x="255390" y="32054"/>
                </a:lnTo>
                <a:lnTo>
                  <a:pt x="257010" y="30933"/>
                </a:lnTo>
                <a:lnTo>
                  <a:pt x="259108" y="29234"/>
                </a:lnTo>
                <a:lnTo>
                  <a:pt x="261687" y="26955"/>
                </a:lnTo>
                <a:lnTo>
                  <a:pt x="264266" y="24676"/>
                </a:lnTo>
                <a:lnTo>
                  <a:pt x="265991" y="22490"/>
                </a:lnTo>
                <a:lnTo>
                  <a:pt x="266863" y="20398"/>
                </a:lnTo>
                <a:lnTo>
                  <a:pt x="267735" y="18306"/>
                </a:lnTo>
                <a:lnTo>
                  <a:pt x="268171" y="16226"/>
                </a:lnTo>
                <a:lnTo>
                  <a:pt x="268171" y="10273"/>
                </a:lnTo>
                <a:lnTo>
                  <a:pt x="266776" y="6942"/>
                </a:lnTo>
                <a:lnTo>
                  <a:pt x="263985" y="4165"/>
                </a:lnTo>
                <a:lnTo>
                  <a:pt x="261195" y="1388"/>
                </a:lnTo>
                <a:lnTo>
                  <a:pt x="256524" y="0"/>
                </a:lnTo>
                <a:lnTo>
                  <a:pt x="246384" y="0"/>
                </a:lnTo>
                <a:lnTo>
                  <a:pt x="243413" y="547"/>
                </a:lnTo>
                <a:lnTo>
                  <a:pt x="241058" y="1643"/>
                </a:lnTo>
                <a:lnTo>
                  <a:pt x="238704" y="2739"/>
                </a:lnTo>
                <a:lnTo>
                  <a:pt x="236836" y="4196"/>
                </a:lnTo>
                <a:lnTo>
                  <a:pt x="235453" y="6015"/>
                </a:lnTo>
                <a:lnTo>
                  <a:pt x="234070" y="7833"/>
                </a:lnTo>
                <a:lnTo>
                  <a:pt x="233379" y="9763"/>
                </a:lnTo>
                <a:lnTo>
                  <a:pt x="233379" y="12179"/>
                </a:lnTo>
                <a:lnTo>
                  <a:pt x="240330" y="12179"/>
                </a:lnTo>
                <a:lnTo>
                  <a:pt x="240330" y="11805"/>
                </a:lnTo>
                <a:lnTo>
                  <a:pt x="241102" y="8872"/>
                </a:lnTo>
                <a:lnTo>
                  <a:pt x="244192" y="6407"/>
                </a:lnTo>
                <a:lnTo>
                  <a:pt x="246558" y="5790"/>
                </a:lnTo>
                <a:lnTo>
                  <a:pt x="253260" y="5790"/>
                </a:lnTo>
                <a:lnTo>
                  <a:pt x="255951" y="6650"/>
                </a:lnTo>
                <a:lnTo>
                  <a:pt x="257819" y="8368"/>
                </a:lnTo>
                <a:lnTo>
                  <a:pt x="259688" y="10087"/>
                </a:lnTo>
                <a:lnTo>
                  <a:pt x="260622" y="12054"/>
                </a:lnTo>
                <a:lnTo>
                  <a:pt x="260622" y="16438"/>
                </a:lnTo>
                <a:lnTo>
                  <a:pt x="259925" y="18518"/>
                </a:lnTo>
                <a:lnTo>
                  <a:pt x="258529" y="20510"/>
                </a:lnTo>
                <a:lnTo>
                  <a:pt x="257109" y="22503"/>
                </a:lnTo>
                <a:lnTo>
                  <a:pt x="253783" y="25516"/>
                </a:lnTo>
                <a:lnTo>
                  <a:pt x="248551" y="29551"/>
                </a:lnTo>
                <a:lnTo>
                  <a:pt x="244627" y="32577"/>
                </a:lnTo>
                <a:lnTo>
                  <a:pt x="240043" y="36114"/>
                </a:lnTo>
                <a:lnTo>
                  <a:pt x="236780" y="39732"/>
                </a:lnTo>
                <a:lnTo>
                  <a:pt x="234837" y="43430"/>
                </a:lnTo>
                <a:lnTo>
                  <a:pt x="232893" y="47129"/>
                </a:lnTo>
                <a:lnTo>
                  <a:pt x="231922" y="50547"/>
                </a:lnTo>
                <a:lnTo>
                  <a:pt x="231922" y="59700"/>
                </a:lnTo>
                <a:lnTo>
                  <a:pt x="269329" y="59700"/>
                </a:lnTo>
                <a:lnTo>
                  <a:pt x="269329" y="53312"/>
                </a:lnTo>
                <a:lnTo>
                  <a:pt x="239171" y="53312"/>
                </a:lnTo>
                <a:close/>
              </a:path>
              <a:path w="269329" h="61456">
                <a:moveTo>
                  <a:pt x="10538" y="48063"/>
                </a:moveTo>
                <a:lnTo>
                  <a:pt x="8346" y="43019"/>
                </a:lnTo>
                <a:lnTo>
                  <a:pt x="9747" y="58698"/>
                </a:lnTo>
                <a:lnTo>
                  <a:pt x="14848" y="61456"/>
                </a:lnTo>
                <a:lnTo>
                  <a:pt x="12731" y="53106"/>
                </a:lnTo>
                <a:lnTo>
                  <a:pt x="10538" y="48063"/>
                </a:lnTo>
                <a:close/>
              </a:path>
              <a:path w="269329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1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10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1" y="24209"/>
                </a:lnTo>
                <a:lnTo>
                  <a:pt x="35091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10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1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  <a:path w="269329" h="61456">
                <a:moveTo>
                  <a:pt x="53340" y="49837"/>
                </a:moveTo>
                <a:lnTo>
                  <a:pt x="53340" y="59700"/>
                </a:lnTo>
                <a:lnTo>
                  <a:pt x="63206" y="59700"/>
                </a:lnTo>
                <a:lnTo>
                  <a:pt x="63206" y="49837"/>
                </a:lnTo>
                <a:lnTo>
                  <a:pt x="53340" y="49837"/>
                </a:lnTo>
                <a:close/>
              </a:path>
              <a:path w="269329" h="61456">
                <a:moveTo>
                  <a:pt x="93052" y="59700"/>
                </a:moveTo>
                <a:lnTo>
                  <a:pt x="93052" y="54333"/>
                </a:lnTo>
                <a:lnTo>
                  <a:pt x="93395" y="51407"/>
                </a:lnTo>
                <a:lnTo>
                  <a:pt x="94080" y="48044"/>
                </a:lnTo>
                <a:lnTo>
                  <a:pt x="94765" y="44682"/>
                </a:lnTo>
                <a:lnTo>
                  <a:pt x="96883" y="39750"/>
                </a:lnTo>
                <a:lnTo>
                  <a:pt x="100433" y="33250"/>
                </a:lnTo>
                <a:lnTo>
                  <a:pt x="103983" y="26749"/>
                </a:lnTo>
                <a:lnTo>
                  <a:pt x="107440" y="21232"/>
                </a:lnTo>
                <a:lnTo>
                  <a:pt x="110803" y="16699"/>
                </a:lnTo>
                <a:lnTo>
                  <a:pt x="116147" y="9526"/>
                </a:lnTo>
                <a:lnTo>
                  <a:pt x="117119" y="8107"/>
                </a:lnTo>
                <a:lnTo>
                  <a:pt x="117119" y="1718"/>
                </a:lnTo>
                <a:lnTo>
                  <a:pt x="77992" y="1718"/>
                </a:lnTo>
                <a:lnTo>
                  <a:pt x="77992" y="8107"/>
                </a:lnTo>
                <a:lnTo>
                  <a:pt x="110093" y="8107"/>
                </a:lnTo>
                <a:lnTo>
                  <a:pt x="108785" y="9900"/>
                </a:lnTo>
                <a:lnTo>
                  <a:pt x="105397" y="14557"/>
                </a:lnTo>
                <a:lnTo>
                  <a:pt x="101255" y="20516"/>
                </a:lnTo>
                <a:lnTo>
                  <a:pt x="96360" y="27777"/>
                </a:lnTo>
                <a:lnTo>
                  <a:pt x="91464" y="35037"/>
                </a:lnTo>
                <a:lnTo>
                  <a:pt x="88437" y="40740"/>
                </a:lnTo>
                <a:lnTo>
                  <a:pt x="87279" y="44887"/>
                </a:lnTo>
                <a:lnTo>
                  <a:pt x="86120" y="49034"/>
                </a:lnTo>
                <a:lnTo>
                  <a:pt x="85541" y="53138"/>
                </a:lnTo>
                <a:lnTo>
                  <a:pt x="85541" y="59700"/>
                </a:lnTo>
                <a:lnTo>
                  <a:pt x="93052" y="59700"/>
                </a:lnTo>
                <a:close/>
              </a:path>
              <a:path w="269329" h="61456">
                <a:moveTo>
                  <a:pt x="127296" y="42029"/>
                </a:moveTo>
                <a:lnTo>
                  <a:pt x="155137" y="42029"/>
                </a:lnTo>
                <a:lnTo>
                  <a:pt x="134957" y="36238"/>
                </a:lnTo>
                <a:lnTo>
                  <a:pt x="155137" y="10909"/>
                </a:lnTo>
                <a:lnTo>
                  <a:pt x="155137" y="36238"/>
                </a:lnTo>
                <a:lnTo>
                  <a:pt x="134957" y="36238"/>
                </a:lnTo>
                <a:lnTo>
                  <a:pt x="155137" y="42029"/>
                </a:lnTo>
                <a:lnTo>
                  <a:pt x="155137" y="59700"/>
                </a:lnTo>
                <a:lnTo>
                  <a:pt x="162088" y="59700"/>
                </a:lnTo>
                <a:lnTo>
                  <a:pt x="162088" y="42029"/>
                </a:lnTo>
                <a:lnTo>
                  <a:pt x="170198" y="42029"/>
                </a:lnTo>
                <a:lnTo>
                  <a:pt x="170198" y="36238"/>
                </a:lnTo>
                <a:lnTo>
                  <a:pt x="162088" y="36238"/>
                </a:lnTo>
                <a:lnTo>
                  <a:pt x="162088" y="1718"/>
                </a:lnTo>
                <a:lnTo>
                  <a:pt x="155137" y="1718"/>
                </a:lnTo>
                <a:lnTo>
                  <a:pt x="127296" y="36238"/>
                </a:lnTo>
                <a:lnTo>
                  <a:pt x="127296" y="420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9" name="object 1309"/>
          <p:cNvSpPr/>
          <p:nvPr/>
        </p:nvSpPr>
        <p:spPr>
          <a:xfrm>
            <a:off x="7107418" y="5193461"/>
            <a:ext cx="152346" cy="54226"/>
          </a:xfrm>
          <a:custGeom>
            <a:avLst/>
            <a:gdLst/>
            <a:ahLst/>
            <a:cxnLst/>
            <a:rect l="l" t="t" r="r" b="b"/>
            <a:pathLst>
              <a:path w="167581" h="61456">
                <a:moveTo>
                  <a:pt x="90735" y="59700"/>
                </a:moveTo>
                <a:lnTo>
                  <a:pt x="90735" y="54333"/>
                </a:lnTo>
                <a:lnTo>
                  <a:pt x="91078" y="51407"/>
                </a:lnTo>
                <a:lnTo>
                  <a:pt x="91763" y="48044"/>
                </a:lnTo>
                <a:lnTo>
                  <a:pt x="92448" y="44682"/>
                </a:lnTo>
                <a:lnTo>
                  <a:pt x="94566" y="39750"/>
                </a:lnTo>
                <a:lnTo>
                  <a:pt x="98116" y="33250"/>
                </a:lnTo>
                <a:lnTo>
                  <a:pt x="101666" y="26749"/>
                </a:lnTo>
                <a:lnTo>
                  <a:pt x="105123" y="21232"/>
                </a:lnTo>
                <a:lnTo>
                  <a:pt x="108486" y="16699"/>
                </a:lnTo>
                <a:lnTo>
                  <a:pt x="113830" y="9526"/>
                </a:lnTo>
                <a:lnTo>
                  <a:pt x="114802" y="8107"/>
                </a:lnTo>
                <a:lnTo>
                  <a:pt x="114802" y="1718"/>
                </a:lnTo>
                <a:lnTo>
                  <a:pt x="75675" y="1718"/>
                </a:lnTo>
                <a:lnTo>
                  <a:pt x="75675" y="8107"/>
                </a:lnTo>
                <a:lnTo>
                  <a:pt x="107776" y="8107"/>
                </a:lnTo>
                <a:lnTo>
                  <a:pt x="106468" y="9900"/>
                </a:lnTo>
                <a:lnTo>
                  <a:pt x="103080" y="14557"/>
                </a:lnTo>
                <a:lnTo>
                  <a:pt x="98938" y="20516"/>
                </a:lnTo>
                <a:lnTo>
                  <a:pt x="94043" y="27777"/>
                </a:lnTo>
                <a:lnTo>
                  <a:pt x="89147" y="35037"/>
                </a:lnTo>
                <a:lnTo>
                  <a:pt x="86120" y="40740"/>
                </a:lnTo>
                <a:lnTo>
                  <a:pt x="84961" y="44887"/>
                </a:lnTo>
                <a:lnTo>
                  <a:pt x="83803" y="49034"/>
                </a:lnTo>
                <a:lnTo>
                  <a:pt x="83224" y="53138"/>
                </a:lnTo>
                <a:lnTo>
                  <a:pt x="83224" y="59700"/>
                </a:lnTo>
                <a:lnTo>
                  <a:pt x="90735" y="59700"/>
                </a:lnTo>
                <a:close/>
              </a:path>
              <a:path w="167581" h="61456">
                <a:moveTo>
                  <a:pt x="135779" y="48063"/>
                </a:moveTo>
                <a:lnTo>
                  <a:pt x="133587" y="43019"/>
                </a:lnTo>
                <a:lnTo>
                  <a:pt x="134988" y="58698"/>
                </a:lnTo>
                <a:lnTo>
                  <a:pt x="140089" y="61456"/>
                </a:lnTo>
                <a:lnTo>
                  <a:pt x="137972" y="53106"/>
                </a:lnTo>
                <a:lnTo>
                  <a:pt x="135779" y="48063"/>
                </a:lnTo>
                <a:close/>
              </a:path>
              <a:path w="167581" h="61456">
                <a:moveTo>
                  <a:pt x="125241" y="30709"/>
                </a:moveTo>
                <a:lnTo>
                  <a:pt x="125241" y="40174"/>
                </a:lnTo>
                <a:lnTo>
                  <a:pt x="127190" y="47664"/>
                </a:lnTo>
                <a:lnTo>
                  <a:pt x="131089" y="53181"/>
                </a:lnTo>
                <a:lnTo>
                  <a:pt x="134988" y="58698"/>
                </a:lnTo>
                <a:lnTo>
                  <a:pt x="133587" y="43019"/>
                </a:lnTo>
                <a:lnTo>
                  <a:pt x="132491" y="37235"/>
                </a:lnTo>
                <a:lnTo>
                  <a:pt x="132491" y="24209"/>
                </a:lnTo>
                <a:lnTo>
                  <a:pt x="133587" y="18430"/>
                </a:lnTo>
                <a:lnTo>
                  <a:pt x="135779" y="13374"/>
                </a:lnTo>
                <a:lnTo>
                  <a:pt x="137972" y="8318"/>
                </a:lnTo>
                <a:lnTo>
                  <a:pt x="141509" y="5790"/>
                </a:lnTo>
                <a:lnTo>
                  <a:pt x="151301" y="5790"/>
                </a:lnTo>
                <a:lnTo>
                  <a:pt x="154851" y="8318"/>
                </a:lnTo>
                <a:lnTo>
                  <a:pt x="157043" y="13374"/>
                </a:lnTo>
                <a:lnTo>
                  <a:pt x="159236" y="18430"/>
                </a:lnTo>
                <a:lnTo>
                  <a:pt x="160332" y="24209"/>
                </a:lnTo>
                <a:lnTo>
                  <a:pt x="160332" y="37235"/>
                </a:lnTo>
                <a:lnTo>
                  <a:pt x="159236" y="43019"/>
                </a:lnTo>
                <a:lnTo>
                  <a:pt x="157043" y="48063"/>
                </a:lnTo>
                <a:lnTo>
                  <a:pt x="154851" y="53106"/>
                </a:lnTo>
                <a:lnTo>
                  <a:pt x="151301" y="55628"/>
                </a:lnTo>
                <a:lnTo>
                  <a:pt x="141509" y="55628"/>
                </a:lnTo>
                <a:lnTo>
                  <a:pt x="137972" y="53106"/>
                </a:lnTo>
                <a:lnTo>
                  <a:pt x="140089" y="61456"/>
                </a:lnTo>
                <a:lnTo>
                  <a:pt x="152720" y="61456"/>
                </a:lnTo>
                <a:lnTo>
                  <a:pt x="157834" y="58698"/>
                </a:lnTo>
                <a:lnTo>
                  <a:pt x="161733" y="53181"/>
                </a:lnTo>
                <a:lnTo>
                  <a:pt x="165632" y="47664"/>
                </a:lnTo>
                <a:lnTo>
                  <a:pt x="167581" y="40174"/>
                </a:lnTo>
                <a:lnTo>
                  <a:pt x="167581" y="21245"/>
                </a:lnTo>
                <a:lnTo>
                  <a:pt x="165632" y="13760"/>
                </a:lnTo>
                <a:lnTo>
                  <a:pt x="161733" y="8256"/>
                </a:lnTo>
                <a:lnTo>
                  <a:pt x="157834" y="2752"/>
                </a:lnTo>
                <a:lnTo>
                  <a:pt x="152720" y="0"/>
                </a:lnTo>
                <a:lnTo>
                  <a:pt x="140089" y="0"/>
                </a:lnTo>
                <a:lnTo>
                  <a:pt x="134988" y="2752"/>
                </a:lnTo>
                <a:lnTo>
                  <a:pt x="131089" y="8256"/>
                </a:lnTo>
                <a:lnTo>
                  <a:pt x="127190" y="13760"/>
                </a:lnTo>
                <a:lnTo>
                  <a:pt x="125241" y="21245"/>
                </a:lnTo>
                <a:lnTo>
                  <a:pt x="125241" y="30709"/>
                </a:lnTo>
                <a:close/>
              </a:path>
              <a:path w="167581" h="61456">
                <a:moveTo>
                  <a:pt x="7249" y="53312"/>
                </a:moveTo>
                <a:lnTo>
                  <a:pt x="7249" y="46089"/>
                </a:lnTo>
                <a:lnTo>
                  <a:pt x="11709" y="40124"/>
                </a:lnTo>
                <a:lnTo>
                  <a:pt x="20628" y="33997"/>
                </a:lnTo>
                <a:lnTo>
                  <a:pt x="23468" y="32054"/>
                </a:lnTo>
                <a:lnTo>
                  <a:pt x="25088" y="30933"/>
                </a:lnTo>
                <a:lnTo>
                  <a:pt x="27186" y="29234"/>
                </a:lnTo>
                <a:lnTo>
                  <a:pt x="29765" y="26955"/>
                </a:lnTo>
                <a:lnTo>
                  <a:pt x="32343" y="24676"/>
                </a:lnTo>
                <a:lnTo>
                  <a:pt x="34069" y="22490"/>
                </a:lnTo>
                <a:lnTo>
                  <a:pt x="34941" y="20398"/>
                </a:lnTo>
                <a:lnTo>
                  <a:pt x="35813" y="18306"/>
                </a:lnTo>
                <a:lnTo>
                  <a:pt x="36249" y="16226"/>
                </a:lnTo>
                <a:lnTo>
                  <a:pt x="36249" y="10273"/>
                </a:lnTo>
                <a:lnTo>
                  <a:pt x="34854" y="6942"/>
                </a:lnTo>
                <a:lnTo>
                  <a:pt x="32063" y="4165"/>
                </a:lnTo>
                <a:lnTo>
                  <a:pt x="29273" y="1388"/>
                </a:lnTo>
                <a:lnTo>
                  <a:pt x="24601" y="0"/>
                </a:lnTo>
                <a:lnTo>
                  <a:pt x="14462" y="0"/>
                </a:lnTo>
                <a:lnTo>
                  <a:pt x="11491" y="547"/>
                </a:lnTo>
                <a:lnTo>
                  <a:pt x="9136" y="1643"/>
                </a:lnTo>
                <a:lnTo>
                  <a:pt x="6782" y="2739"/>
                </a:lnTo>
                <a:lnTo>
                  <a:pt x="4914" y="4196"/>
                </a:lnTo>
                <a:lnTo>
                  <a:pt x="3531" y="6015"/>
                </a:lnTo>
                <a:lnTo>
                  <a:pt x="2148" y="7833"/>
                </a:lnTo>
                <a:lnTo>
                  <a:pt x="1457" y="9763"/>
                </a:lnTo>
                <a:lnTo>
                  <a:pt x="1457" y="12179"/>
                </a:lnTo>
                <a:lnTo>
                  <a:pt x="8408" y="12179"/>
                </a:lnTo>
                <a:lnTo>
                  <a:pt x="8408" y="11805"/>
                </a:lnTo>
                <a:lnTo>
                  <a:pt x="9180" y="8872"/>
                </a:lnTo>
                <a:lnTo>
                  <a:pt x="12269" y="6407"/>
                </a:lnTo>
                <a:lnTo>
                  <a:pt x="14636" y="5790"/>
                </a:lnTo>
                <a:lnTo>
                  <a:pt x="21338" y="5790"/>
                </a:lnTo>
                <a:lnTo>
                  <a:pt x="24029" y="6650"/>
                </a:lnTo>
                <a:lnTo>
                  <a:pt x="25897" y="8368"/>
                </a:lnTo>
                <a:lnTo>
                  <a:pt x="27766" y="10087"/>
                </a:lnTo>
                <a:lnTo>
                  <a:pt x="28700" y="12054"/>
                </a:lnTo>
                <a:lnTo>
                  <a:pt x="28700" y="16438"/>
                </a:lnTo>
                <a:lnTo>
                  <a:pt x="28003" y="18518"/>
                </a:lnTo>
                <a:lnTo>
                  <a:pt x="26607" y="20510"/>
                </a:lnTo>
                <a:lnTo>
                  <a:pt x="25187" y="22503"/>
                </a:lnTo>
                <a:lnTo>
                  <a:pt x="21861" y="25516"/>
                </a:lnTo>
                <a:lnTo>
                  <a:pt x="16629" y="29551"/>
                </a:lnTo>
                <a:lnTo>
                  <a:pt x="12705" y="32577"/>
                </a:lnTo>
                <a:lnTo>
                  <a:pt x="8121" y="36114"/>
                </a:lnTo>
                <a:lnTo>
                  <a:pt x="4858" y="39732"/>
                </a:lnTo>
                <a:lnTo>
                  <a:pt x="2914" y="43430"/>
                </a:lnTo>
                <a:lnTo>
                  <a:pt x="971" y="47129"/>
                </a:lnTo>
                <a:lnTo>
                  <a:pt x="0" y="50547"/>
                </a:lnTo>
                <a:lnTo>
                  <a:pt x="0" y="59700"/>
                </a:lnTo>
                <a:lnTo>
                  <a:pt x="37407" y="59700"/>
                </a:lnTo>
                <a:lnTo>
                  <a:pt x="37407" y="53312"/>
                </a:lnTo>
                <a:lnTo>
                  <a:pt x="7249" y="53312"/>
                </a:lnTo>
                <a:close/>
              </a:path>
              <a:path w="167581" h="61456">
                <a:moveTo>
                  <a:pt x="51023" y="49837"/>
                </a:moveTo>
                <a:lnTo>
                  <a:pt x="51023" y="59700"/>
                </a:lnTo>
                <a:lnTo>
                  <a:pt x="60889" y="59700"/>
                </a:lnTo>
                <a:lnTo>
                  <a:pt x="60889" y="49837"/>
                </a:lnTo>
                <a:lnTo>
                  <a:pt x="51023" y="498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0" name="object 1310"/>
          <p:cNvSpPr/>
          <p:nvPr/>
        </p:nvSpPr>
        <p:spPr>
          <a:xfrm>
            <a:off x="7749346" y="5193461"/>
            <a:ext cx="34007" cy="54226"/>
          </a:xfrm>
          <a:custGeom>
            <a:avLst/>
            <a:gdLst/>
            <a:ahLst/>
            <a:cxnLst/>
            <a:rect l="l" t="t" r="r" b="b"/>
            <a:pathLst>
              <a:path w="37408" h="61456">
                <a:moveTo>
                  <a:pt x="16916" y="37098"/>
                </a:moveTo>
                <a:lnTo>
                  <a:pt x="18685" y="36824"/>
                </a:lnTo>
                <a:lnTo>
                  <a:pt x="21973" y="35728"/>
                </a:lnTo>
                <a:lnTo>
                  <a:pt x="25281" y="33791"/>
                </a:lnTo>
                <a:lnTo>
                  <a:pt x="28613" y="31021"/>
                </a:lnTo>
                <a:lnTo>
                  <a:pt x="30307" y="28804"/>
                </a:lnTo>
                <a:lnTo>
                  <a:pt x="30345" y="35317"/>
                </a:lnTo>
                <a:lnTo>
                  <a:pt x="29672" y="39644"/>
                </a:lnTo>
                <a:lnTo>
                  <a:pt x="28327" y="43841"/>
                </a:lnTo>
                <a:lnTo>
                  <a:pt x="26981" y="48038"/>
                </a:lnTo>
                <a:lnTo>
                  <a:pt x="25156" y="51058"/>
                </a:lnTo>
                <a:lnTo>
                  <a:pt x="22852" y="52901"/>
                </a:lnTo>
                <a:lnTo>
                  <a:pt x="20547" y="54744"/>
                </a:lnTo>
                <a:lnTo>
                  <a:pt x="17850" y="55666"/>
                </a:lnTo>
                <a:lnTo>
                  <a:pt x="12145" y="55666"/>
                </a:lnTo>
                <a:lnTo>
                  <a:pt x="10189" y="55149"/>
                </a:lnTo>
                <a:lnTo>
                  <a:pt x="7598" y="53082"/>
                </a:lnTo>
                <a:lnTo>
                  <a:pt x="6951" y="50435"/>
                </a:lnTo>
                <a:lnTo>
                  <a:pt x="0" y="50435"/>
                </a:lnTo>
                <a:lnTo>
                  <a:pt x="0" y="53573"/>
                </a:lnTo>
                <a:lnTo>
                  <a:pt x="1245" y="56039"/>
                </a:lnTo>
                <a:lnTo>
                  <a:pt x="3737" y="58206"/>
                </a:lnTo>
                <a:lnTo>
                  <a:pt x="6228" y="60373"/>
                </a:lnTo>
                <a:lnTo>
                  <a:pt x="9940" y="61456"/>
                </a:lnTo>
                <a:lnTo>
                  <a:pt x="22123" y="61456"/>
                </a:lnTo>
                <a:lnTo>
                  <a:pt x="27691" y="58642"/>
                </a:lnTo>
                <a:lnTo>
                  <a:pt x="31578" y="53013"/>
                </a:lnTo>
                <a:lnTo>
                  <a:pt x="35464" y="47384"/>
                </a:lnTo>
                <a:lnTo>
                  <a:pt x="37408" y="39825"/>
                </a:lnTo>
                <a:lnTo>
                  <a:pt x="37408" y="23661"/>
                </a:lnTo>
                <a:lnTo>
                  <a:pt x="36548" y="18063"/>
                </a:lnTo>
                <a:lnTo>
                  <a:pt x="34829" y="13542"/>
                </a:lnTo>
                <a:lnTo>
                  <a:pt x="33110" y="9022"/>
                </a:lnTo>
                <a:lnTo>
                  <a:pt x="30575" y="5635"/>
                </a:lnTo>
                <a:lnTo>
                  <a:pt x="27224" y="3381"/>
                </a:lnTo>
                <a:lnTo>
                  <a:pt x="23873" y="1127"/>
                </a:lnTo>
                <a:lnTo>
                  <a:pt x="20292" y="0"/>
                </a:lnTo>
                <a:lnTo>
                  <a:pt x="13191" y="0"/>
                </a:lnTo>
                <a:lnTo>
                  <a:pt x="10158" y="815"/>
                </a:lnTo>
                <a:lnTo>
                  <a:pt x="7380" y="2447"/>
                </a:lnTo>
                <a:lnTo>
                  <a:pt x="5793" y="15267"/>
                </a:lnTo>
                <a:lnTo>
                  <a:pt x="6813" y="12110"/>
                </a:lnTo>
                <a:lnTo>
                  <a:pt x="8856" y="9582"/>
                </a:lnTo>
                <a:lnTo>
                  <a:pt x="10900" y="7054"/>
                </a:lnTo>
                <a:lnTo>
                  <a:pt x="13428" y="5790"/>
                </a:lnTo>
                <a:lnTo>
                  <a:pt x="18610" y="5790"/>
                </a:lnTo>
                <a:lnTo>
                  <a:pt x="20622" y="6320"/>
                </a:lnTo>
                <a:lnTo>
                  <a:pt x="22478" y="7378"/>
                </a:lnTo>
                <a:lnTo>
                  <a:pt x="24334" y="8437"/>
                </a:lnTo>
                <a:lnTo>
                  <a:pt x="25785" y="9999"/>
                </a:lnTo>
                <a:lnTo>
                  <a:pt x="26832" y="12067"/>
                </a:lnTo>
                <a:lnTo>
                  <a:pt x="27878" y="14134"/>
                </a:lnTo>
                <a:lnTo>
                  <a:pt x="28401" y="16301"/>
                </a:lnTo>
                <a:lnTo>
                  <a:pt x="28401" y="22029"/>
                </a:lnTo>
                <a:lnTo>
                  <a:pt x="27330" y="25018"/>
                </a:lnTo>
                <a:lnTo>
                  <a:pt x="25188" y="27534"/>
                </a:lnTo>
                <a:lnTo>
                  <a:pt x="23045" y="30049"/>
                </a:lnTo>
                <a:lnTo>
                  <a:pt x="20280" y="31307"/>
                </a:lnTo>
                <a:lnTo>
                  <a:pt x="13802" y="31307"/>
                </a:lnTo>
                <a:lnTo>
                  <a:pt x="15023" y="37098"/>
                </a:lnTo>
                <a:lnTo>
                  <a:pt x="16916" y="37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1" name="object 1311"/>
          <p:cNvSpPr/>
          <p:nvPr/>
        </p:nvSpPr>
        <p:spPr>
          <a:xfrm>
            <a:off x="7748021" y="5195620"/>
            <a:ext cx="14982" cy="30574"/>
          </a:xfrm>
          <a:custGeom>
            <a:avLst/>
            <a:gdLst/>
            <a:ahLst/>
            <a:cxnLst/>
            <a:rect l="l" t="t" r="r" b="b"/>
            <a:pathLst>
              <a:path w="16480" h="34651">
                <a:moveTo>
                  <a:pt x="1494" y="25747"/>
                </a:moveTo>
                <a:lnTo>
                  <a:pt x="4484" y="29308"/>
                </a:lnTo>
                <a:lnTo>
                  <a:pt x="7473" y="32870"/>
                </a:lnTo>
                <a:lnTo>
                  <a:pt x="11472" y="34651"/>
                </a:lnTo>
                <a:lnTo>
                  <a:pt x="16480" y="34651"/>
                </a:lnTo>
                <a:lnTo>
                  <a:pt x="15259" y="28860"/>
                </a:lnTo>
                <a:lnTo>
                  <a:pt x="12637" y="27764"/>
                </a:lnTo>
                <a:lnTo>
                  <a:pt x="10481" y="25572"/>
                </a:lnTo>
                <a:lnTo>
                  <a:pt x="8327" y="23381"/>
                </a:lnTo>
                <a:lnTo>
                  <a:pt x="7249" y="20392"/>
                </a:lnTo>
                <a:lnTo>
                  <a:pt x="7249" y="12820"/>
                </a:lnTo>
                <a:lnTo>
                  <a:pt x="8837" y="0"/>
                </a:lnTo>
                <a:lnTo>
                  <a:pt x="6059" y="1631"/>
                </a:lnTo>
                <a:lnTo>
                  <a:pt x="3892" y="3885"/>
                </a:lnTo>
                <a:lnTo>
                  <a:pt x="2335" y="6762"/>
                </a:lnTo>
                <a:lnTo>
                  <a:pt x="778" y="9638"/>
                </a:lnTo>
                <a:lnTo>
                  <a:pt x="0" y="12858"/>
                </a:lnTo>
                <a:lnTo>
                  <a:pt x="0" y="21450"/>
                </a:lnTo>
                <a:lnTo>
                  <a:pt x="1494" y="25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2" name="object 1312"/>
          <p:cNvSpPr/>
          <p:nvPr/>
        </p:nvSpPr>
        <p:spPr>
          <a:xfrm>
            <a:off x="7795459" y="5193461"/>
            <a:ext cx="35332" cy="54226"/>
          </a:xfrm>
          <a:custGeom>
            <a:avLst/>
            <a:gdLst/>
            <a:ahLst/>
            <a:cxnLst/>
            <a:rect l="l" t="t" r="r" b="b"/>
            <a:pathLst>
              <a:path w="38865" h="61456">
                <a:moveTo>
                  <a:pt x="32804" y="57378"/>
                </a:moveTo>
                <a:lnTo>
                  <a:pt x="34972" y="55118"/>
                </a:lnTo>
                <a:lnTo>
                  <a:pt x="36529" y="52228"/>
                </a:lnTo>
                <a:lnTo>
                  <a:pt x="38086" y="49339"/>
                </a:lnTo>
                <a:lnTo>
                  <a:pt x="38865" y="46126"/>
                </a:lnTo>
                <a:lnTo>
                  <a:pt x="38865" y="37534"/>
                </a:lnTo>
                <a:lnTo>
                  <a:pt x="37364" y="33231"/>
                </a:lnTo>
                <a:lnTo>
                  <a:pt x="34362" y="29682"/>
                </a:lnTo>
                <a:lnTo>
                  <a:pt x="31359" y="26133"/>
                </a:lnTo>
                <a:lnTo>
                  <a:pt x="27367" y="24358"/>
                </a:lnTo>
                <a:lnTo>
                  <a:pt x="20466" y="24358"/>
                </a:lnTo>
                <a:lnTo>
                  <a:pt x="18684" y="24626"/>
                </a:lnTo>
                <a:lnTo>
                  <a:pt x="15396" y="25697"/>
                </a:lnTo>
                <a:lnTo>
                  <a:pt x="12107" y="27646"/>
                </a:lnTo>
                <a:lnTo>
                  <a:pt x="8794" y="30435"/>
                </a:lnTo>
                <a:lnTo>
                  <a:pt x="7100" y="32652"/>
                </a:lnTo>
                <a:lnTo>
                  <a:pt x="7062" y="26139"/>
                </a:lnTo>
                <a:lnTo>
                  <a:pt x="7729" y="21811"/>
                </a:lnTo>
                <a:lnTo>
                  <a:pt x="9062" y="17615"/>
                </a:lnTo>
                <a:lnTo>
                  <a:pt x="10395" y="13418"/>
                </a:lnTo>
                <a:lnTo>
                  <a:pt x="12220" y="10398"/>
                </a:lnTo>
                <a:lnTo>
                  <a:pt x="14537" y="8555"/>
                </a:lnTo>
                <a:lnTo>
                  <a:pt x="16854" y="6712"/>
                </a:lnTo>
                <a:lnTo>
                  <a:pt x="19544" y="5790"/>
                </a:lnTo>
                <a:lnTo>
                  <a:pt x="25225" y="5790"/>
                </a:lnTo>
                <a:lnTo>
                  <a:pt x="27186" y="6301"/>
                </a:lnTo>
                <a:lnTo>
                  <a:pt x="29803" y="8343"/>
                </a:lnTo>
                <a:lnTo>
                  <a:pt x="30456" y="11021"/>
                </a:lnTo>
                <a:lnTo>
                  <a:pt x="37407" y="11021"/>
                </a:lnTo>
                <a:lnTo>
                  <a:pt x="37407" y="7882"/>
                </a:lnTo>
                <a:lnTo>
                  <a:pt x="36155" y="5417"/>
                </a:lnTo>
                <a:lnTo>
                  <a:pt x="33652" y="3250"/>
                </a:lnTo>
                <a:lnTo>
                  <a:pt x="31148" y="1083"/>
                </a:lnTo>
                <a:lnTo>
                  <a:pt x="27429" y="0"/>
                </a:lnTo>
                <a:lnTo>
                  <a:pt x="15247" y="0"/>
                </a:lnTo>
                <a:lnTo>
                  <a:pt x="9684" y="2814"/>
                </a:lnTo>
                <a:lnTo>
                  <a:pt x="5811" y="8443"/>
                </a:lnTo>
                <a:lnTo>
                  <a:pt x="1936" y="14072"/>
                </a:lnTo>
                <a:lnTo>
                  <a:pt x="0" y="21618"/>
                </a:lnTo>
                <a:lnTo>
                  <a:pt x="0" y="37758"/>
                </a:lnTo>
                <a:lnTo>
                  <a:pt x="859" y="43362"/>
                </a:lnTo>
                <a:lnTo>
                  <a:pt x="2578" y="47895"/>
                </a:lnTo>
                <a:lnTo>
                  <a:pt x="4297" y="52428"/>
                </a:lnTo>
                <a:lnTo>
                  <a:pt x="6832" y="55821"/>
                </a:lnTo>
                <a:lnTo>
                  <a:pt x="10183" y="58075"/>
                </a:lnTo>
                <a:lnTo>
                  <a:pt x="13534" y="60329"/>
                </a:lnTo>
                <a:lnTo>
                  <a:pt x="13066" y="52982"/>
                </a:lnTo>
                <a:lnTo>
                  <a:pt x="11615" y="51425"/>
                </a:lnTo>
                <a:lnTo>
                  <a:pt x="10557" y="49370"/>
                </a:lnTo>
                <a:lnTo>
                  <a:pt x="9498" y="47316"/>
                </a:lnTo>
                <a:lnTo>
                  <a:pt x="8968" y="45143"/>
                </a:lnTo>
                <a:lnTo>
                  <a:pt x="8968" y="39389"/>
                </a:lnTo>
                <a:lnTo>
                  <a:pt x="10039" y="36407"/>
                </a:lnTo>
                <a:lnTo>
                  <a:pt x="12182" y="33904"/>
                </a:lnTo>
                <a:lnTo>
                  <a:pt x="14325" y="31400"/>
                </a:lnTo>
                <a:lnTo>
                  <a:pt x="17103" y="30149"/>
                </a:lnTo>
                <a:lnTo>
                  <a:pt x="23605" y="30149"/>
                </a:lnTo>
                <a:lnTo>
                  <a:pt x="26228" y="31245"/>
                </a:lnTo>
                <a:lnTo>
                  <a:pt x="28382" y="33437"/>
                </a:lnTo>
                <a:lnTo>
                  <a:pt x="30537" y="35628"/>
                </a:lnTo>
                <a:lnTo>
                  <a:pt x="31615" y="38605"/>
                </a:lnTo>
                <a:lnTo>
                  <a:pt x="31615" y="46151"/>
                </a:lnTo>
                <a:lnTo>
                  <a:pt x="30594" y="49308"/>
                </a:lnTo>
                <a:lnTo>
                  <a:pt x="28550" y="51836"/>
                </a:lnTo>
                <a:lnTo>
                  <a:pt x="26507" y="54364"/>
                </a:lnTo>
                <a:lnTo>
                  <a:pt x="23967" y="55628"/>
                </a:lnTo>
                <a:lnTo>
                  <a:pt x="24216" y="61456"/>
                </a:lnTo>
                <a:lnTo>
                  <a:pt x="27249" y="60641"/>
                </a:lnTo>
                <a:lnTo>
                  <a:pt x="30027" y="59009"/>
                </a:lnTo>
                <a:lnTo>
                  <a:pt x="32804" y="5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3" name="object 1313"/>
          <p:cNvSpPr/>
          <p:nvPr/>
        </p:nvSpPr>
        <p:spPr>
          <a:xfrm>
            <a:off x="7807339" y="5240210"/>
            <a:ext cx="10135" cy="7477"/>
          </a:xfrm>
          <a:custGeom>
            <a:avLst/>
            <a:gdLst/>
            <a:ahLst/>
            <a:cxnLst/>
            <a:rect l="l" t="t" r="r" b="b"/>
            <a:pathLst>
              <a:path w="11149" h="8474">
                <a:moveTo>
                  <a:pt x="3687" y="2117"/>
                </a:moveTo>
                <a:lnTo>
                  <a:pt x="1843" y="1058"/>
                </a:lnTo>
                <a:lnTo>
                  <a:pt x="0" y="0"/>
                </a:lnTo>
                <a:lnTo>
                  <a:pt x="467" y="7347"/>
                </a:lnTo>
                <a:lnTo>
                  <a:pt x="4048" y="8474"/>
                </a:lnTo>
                <a:lnTo>
                  <a:pt x="11149" y="8474"/>
                </a:lnTo>
                <a:lnTo>
                  <a:pt x="10900" y="2646"/>
                </a:lnTo>
                <a:lnTo>
                  <a:pt x="5693" y="2646"/>
                </a:lnTo>
                <a:lnTo>
                  <a:pt x="3687" y="21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4" name="object 1314"/>
          <p:cNvSpPr/>
          <p:nvPr/>
        </p:nvSpPr>
        <p:spPr>
          <a:xfrm>
            <a:off x="7842659" y="5194977"/>
            <a:ext cx="32682" cy="52710"/>
          </a:xfrm>
          <a:custGeom>
            <a:avLst/>
            <a:gdLst/>
            <a:ahLst/>
            <a:cxnLst/>
            <a:rect l="l" t="t" r="r" b="b"/>
            <a:pathLst>
              <a:path w="35950" h="59738">
                <a:moveTo>
                  <a:pt x="27728" y="47378"/>
                </a:moveTo>
                <a:lnTo>
                  <a:pt x="25785" y="50005"/>
                </a:lnTo>
                <a:lnTo>
                  <a:pt x="23842" y="52633"/>
                </a:lnTo>
                <a:lnTo>
                  <a:pt x="20840" y="53947"/>
                </a:lnTo>
                <a:lnTo>
                  <a:pt x="13764" y="53947"/>
                </a:lnTo>
                <a:lnTo>
                  <a:pt x="11373" y="53405"/>
                </a:lnTo>
                <a:lnTo>
                  <a:pt x="9603" y="52322"/>
                </a:lnTo>
                <a:lnTo>
                  <a:pt x="7835" y="51238"/>
                </a:lnTo>
                <a:lnTo>
                  <a:pt x="6950" y="49862"/>
                </a:lnTo>
                <a:lnTo>
                  <a:pt x="6950" y="47820"/>
                </a:lnTo>
                <a:lnTo>
                  <a:pt x="0" y="47820"/>
                </a:lnTo>
                <a:lnTo>
                  <a:pt x="0" y="51382"/>
                </a:lnTo>
                <a:lnTo>
                  <a:pt x="1538" y="54103"/>
                </a:lnTo>
                <a:lnTo>
                  <a:pt x="4614" y="56357"/>
                </a:lnTo>
                <a:lnTo>
                  <a:pt x="7692" y="58611"/>
                </a:lnTo>
                <a:lnTo>
                  <a:pt x="11784" y="59738"/>
                </a:lnTo>
                <a:lnTo>
                  <a:pt x="23319" y="59738"/>
                </a:lnTo>
                <a:lnTo>
                  <a:pt x="28102" y="57751"/>
                </a:lnTo>
                <a:lnTo>
                  <a:pt x="31241" y="53779"/>
                </a:lnTo>
                <a:lnTo>
                  <a:pt x="34380" y="49806"/>
                </a:lnTo>
                <a:lnTo>
                  <a:pt x="35950" y="45292"/>
                </a:lnTo>
                <a:lnTo>
                  <a:pt x="35950" y="36425"/>
                </a:lnTo>
                <a:lnTo>
                  <a:pt x="35090" y="33181"/>
                </a:lnTo>
                <a:lnTo>
                  <a:pt x="33371" y="30504"/>
                </a:lnTo>
                <a:lnTo>
                  <a:pt x="31652" y="27826"/>
                </a:lnTo>
                <a:lnTo>
                  <a:pt x="29149" y="25747"/>
                </a:lnTo>
                <a:lnTo>
                  <a:pt x="25860" y="24265"/>
                </a:lnTo>
                <a:lnTo>
                  <a:pt x="22571" y="22783"/>
                </a:lnTo>
                <a:lnTo>
                  <a:pt x="17925" y="22042"/>
                </a:lnTo>
                <a:lnTo>
                  <a:pt x="10164" y="22042"/>
                </a:lnTo>
                <a:lnTo>
                  <a:pt x="10164" y="6388"/>
                </a:lnTo>
                <a:lnTo>
                  <a:pt x="33633" y="6388"/>
                </a:lnTo>
                <a:lnTo>
                  <a:pt x="33633" y="0"/>
                </a:lnTo>
                <a:lnTo>
                  <a:pt x="3774" y="0"/>
                </a:lnTo>
                <a:lnTo>
                  <a:pt x="3774" y="28131"/>
                </a:lnTo>
                <a:lnTo>
                  <a:pt x="16978" y="28131"/>
                </a:lnTo>
                <a:lnTo>
                  <a:pt x="22222" y="29383"/>
                </a:lnTo>
                <a:lnTo>
                  <a:pt x="24813" y="31886"/>
                </a:lnTo>
                <a:lnTo>
                  <a:pt x="27405" y="34389"/>
                </a:lnTo>
                <a:lnTo>
                  <a:pt x="28700" y="37484"/>
                </a:lnTo>
                <a:lnTo>
                  <a:pt x="28700" y="44433"/>
                </a:lnTo>
                <a:lnTo>
                  <a:pt x="27728" y="4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5" name="object 1315"/>
          <p:cNvSpPr/>
          <p:nvPr/>
        </p:nvSpPr>
        <p:spPr>
          <a:xfrm>
            <a:off x="7638593" y="5231420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5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6" name="object 1316"/>
          <p:cNvSpPr/>
          <p:nvPr/>
        </p:nvSpPr>
        <p:spPr>
          <a:xfrm>
            <a:off x="7631005" y="5193461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5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5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7" name="object 1317"/>
          <p:cNvSpPr/>
          <p:nvPr/>
        </p:nvSpPr>
        <p:spPr>
          <a:xfrm>
            <a:off x="7679498" y="5241787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8" name="object 1318"/>
          <p:cNvSpPr/>
          <p:nvPr/>
        </p:nvSpPr>
        <p:spPr>
          <a:xfrm>
            <a:off x="7702961" y="5193461"/>
            <a:ext cx="34007" cy="54226"/>
          </a:xfrm>
          <a:custGeom>
            <a:avLst/>
            <a:gdLst/>
            <a:ahLst/>
            <a:cxnLst/>
            <a:rect l="l" t="t" r="r" b="b"/>
            <a:pathLst>
              <a:path w="37408" h="61456">
                <a:moveTo>
                  <a:pt x="16916" y="37098"/>
                </a:moveTo>
                <a:lnTo>
                  <a:pt x="18685" y="36824"/>
                </a:lnTo>
                <a:lnTo>
                  <a:pt x="21973" y="35728"/>
                </a:lnTo>
                <a:lnTo>
                  <a:pt x="25281" y="33791"/>
                </a:lnTo>
                <a:lnTo>
                  <a:pt x="28613" y="31021"/>
                </a:lnTo>
                <a:lnTo>
                  <a:pt x="30307" y="28804"/>
                </a:lnTo>
                <a:lnTo>
                  <a:pt x="30345" y="35317"/>
                </a:lnTo>
                <a:lnTo>
                  <a:pt x="29672" y="39644"/>
                </a:lnTo>
                <a:lnTo>
                  <a:pt x="28327" y="43841"/>
                </a:lnTo>
                <a:lnTo>
                  <a:pt x="26981" y="48038"/>
                </a:lnTo>
                <a:lnTo>
                  <a:pt x="25156" y="51058"/>
                </a:lnTo>
                <a:lnTo>
                  <a:pt x="22852" y="52901"/>
                </a:lnTo>
                <a:lnTo>
                  <a:pt x="20547" y="54744"/>
                </a:lnTo>
                <a:lnTo>
                  <a:pt x="17850" y="55666"/>
                </a:lnTo>
                <a:lnTo>
                  <a:pt x="12145" y="55666"/>
                </a:lnTo>
                <a:lnTo>
                  <a:pt x="10189" y="55149"/>
                </a:lnTo>
                <a:lnTo>
                  <a:pt x="7598" y="53082"/>
                </a:lnTo>
                <a:lnTo>
                  <a:pt x="6951" y="50435"/>
                </a:lnTo>
                <a:lnTo>
                  <a:pt x="0" y="50435"/>
                </a:lnTo>
                <a:lnTo>
                  <a:pt x="0" y="53573"/>
                </a:lnTo>
                <a:lnTo>
                  <a:pt x="1245" y="56039"/>
                </a:lnTo>
                <a:lnTo>
                  <a:pt x="3737" y="58206"/>
                </a:lnTo>
                <a:lnTo>
                  <a:pt x="6228" y="60373"/>
                </a:lnTo>
                <a:lnTo>
                  <a:pt x="9940" y="61456"/>
                </a:lnTo>
                <a:lnTo>
                  <a:pt x="22123" y="61456"/>
                </a:lnTo>
                <a:lnTo>
                  <a:pt x="27691" y="58642"/>
                </a:lnTo>
                <a:lnTo>
                  <a:pt x="31578" y="53013"/>
                </a:lnTo>
                <a:lnTo>
                  <a:pt x="35464" y="47384"/>
                </a:lnTo>
                <a:lnTo>
                  <a:pt x="37408" y="39825"/>
                </a:lnTo>
                <a:lnTo>
                  <a:pt x="37408" y="23661"/>
                </a:lnTo>
                <a:lnTo>
                  <a:pt x="36548" y="18063"/>
                </a:lnTo>
                <a:lnTo>
                  <a:pt x="34829" y="13542"/>
                </a:lnTo>
                <a:lnTo>
                  <a:pt x="33110" y="9022"/>
                </a:lnTo>
                <a:lnTo>
                  <a:pt x="30575" y="5635"/>
                </a:lnTo>
                <a:lnTo>
                  <a:pt x="27224" y="3381"/>
                </a:lnTo>
                <a:lnTo>
                  <a:pt x="23873" y="1127"/>
                </a:lnTo>
                <a:lnTo>
                  <a:pt x="20292" y="0"/>
                </a:lnTo>
                <a:lnTo>
                  <a:pt x="13191" y="0"/>
                </a:lnTo>
                <a:lnTo>
                  <a:pt x="10158" y="815"/>
                </a:lnTo>
                <a:lnTo>
                  <a:pt x="7380" y="2447"/>
                </a:lnTo>
                <a:lnTo>
                  <a:pt x="5793" y="15267"/>
                </a:lnTo>
                <a:lnTo>
                  <a:pt x="6813" y="12110"/>
                </a:lnTo>
                <a:lnTo>
                  <a:pt x="8856" y="9582"/>
                </a:lnTo>
                <a:lnTo>
                  <a:pt x="10900" y="7054"/>
                </a:lnTo>
                <a:lnTo>
                  <a:pt x="13428" y="5790"/>
                </a:lnTo>
                <a:lnTo>
                  <a:pt x="18610" y="5790"/>
                </a:lnTo>
                <a:lnTo>
                  <a:pt x="20622" y="6320"/>
                </a:lnTo>
                <a:lnTo>
                  <a:pt x="22478" y="7378"/>
                </a:lnTo>
                <a:lnTo>
                  <a:pt x="24334" y="8437"/>
                </a:lnTo>
                <a:lnTo>
                  <a:pt x="25785" y="9999"/>
                </a:lnTo>
                <a:lnTo>
                  <a:pt x="26832" y="12067"/>
                </a:lnTo>
                <a:lnTo>
                  <a:pt x="27878" y="14134"/>
                </a:lnTo>
                <a:lnTo>
                  <a:pt x="28401" y="16301"/>
                </a:lnTo>
                <a:lnTo>
                  <a:pt x="28401" y="22029"/>
                </a:lnTo>
                <a:lnTo>
                  <a:pt x="27330" y="25018"/>
                </a:lnTo>
                <a:lnTo>
                  <a:pt x="25188" y="27534"/>
                </a:lnTo>
                <a:lnTo>
                  <a:pt x="23045" y="30049"/>
                </a:lnTo>
                <a:lnTo>
                  <a:pt x="20280" y="31307"/>
                </a:lnTo>
                <a:lnTo>
                  <a:pt x="13802" y="31307"/>
                </a:lnTo>
                <a:lnTo>
                  <a:pt x="15023" y="37098"/>
                </a:lnTo>
                <a:lnTo>
                  <a:pt x="16916" y="37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9" name="object 1319"/>
          <p:cNvSpPr/>
          <p:nvPr/>
        </p:nvSpPr>
        <p:spPr>
          <a:xfrm>
            <a:off x="7701636" y="5195620"/>
            <a:ext cx="14982" cy="30574"/>
          </a:xfrm>
          <a:custGeom>
            <a:avLst/>
            <a:gdLst/>
            <a:ahLst/>
            <a:cxnLst/>
            <a:rect l="l" t="t" r="r" b="b"/>
            <a:pathLst>
              <a:path w="16480" h="34651">
                <a:moveTo>
                  <a:pt x="1494" y="25747"/>
                </a:moveTo>
                <a:lnTo>
                  <a:pt x="4484" y="29308"/>
                </a:lnTo>
                <a:lnTo>
                  <a:pt x="7473" y="32870"/>
                </a:lnTo>
                <a:lnTo>
                  <a:pt x="11472" y="34651"/>
                </a:lnTo>
                <a:lnTo>
                  <a:pt x="16480" y="34651"/>
                </a:lnTo>
                <a:lnTo>
                  <a:pt x="15259" y="28860"/>
                </a:lnTo>
                <a:lnTo>
                  <a:pt x="12637" y="27764"/>
                </a:lnTo>
                <a:lnTo>
                  <a:pt x="10481" y="25572"/>
                </a:lnTo>
                <a:lnTo>
                  <a:pt x="8327" y="23381"/>
                </a:lnTo>
                <a:lnTo>
                  <a:pt x="7249" y="20392"/>
                </a:lnTo>
                <a:lnTo>
                  <a:pt x="7249" y="12820"/>
                </a:lnTo>
                <a:lnTo>
                  <a:pt x="8837" y="0"/>
                </a:lnTo>
                <a:lnTo>
                  <a:pt x="6059" y="1631"/>
                </a:lnTo>
                <a:lnTo>
                  <a:pt x="3892" y="3885"/>
                </a:lnTo>
                <a:lnTo>
                  <a:pt x="2335" y="6762"/>
                </a:lnTo>
                <a:lnTo>
                  <a:pt x="778" y="9638"/>
                </a:lnTo>
                <a:lnTo>
                  <a:pt x="0" y="12858"/>
                </a:lnTo>
                <a:lnTo>
                  <a:pt x="0" y="21450"/>
                </a:lnTo>
                <a:lnTo>
                  <a:pt x="1494" y="25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0" name="object 1320"/>
          <p:cNvSpPr/>
          <p:nvPr/>
        </p:nvSpPr>
        <p:spPr>
          <a:xfrm>
            <a:off x="5070820" y="5322936"/>
            <a:ext cx="21097" cy="0"/>
          </a:xfrm>
          <a:custGeom>
            <a:avLst/>
            <a:gdLst/>
            <a:ahLst/>
            <a:cxnLst/>
            <a:rect l="l" t="t" r="r" b="b"/>
            <a:pathLst>
              <a:path w="23207">
                <a:moveTo>
                  <a:pt x="0" y="0"/>
                </a:moveTo>
                <a:lnTo>
                  <a:pt x="23207" y="0"/>
                </a:lnTo>
              </a:path>
            </a:pathLst>
          </a:custGeom>
          <a:ln w="70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1" name="object 1321"/>
          <p:cNvSpPr/>
          <p:nvPr/>
        </p:nvSpPr>
        <p:spPr>
          <a:xfrm>
            <a:off x="5101656" y="5292494"/>
            <a:ext cx="16986" cy="51161"/>
          </a:xfrm>
          <a:custGeom>
            <a:avLst/>
            <a:gdLst/>
            <a:ahLst/>
            <a:cxnLst/>
            <a:rect l="l" t="t" r="r" b="b"/>
            <a:pathLst>
              <a:path w="18685" h="57982">
                <a:moveTo>
                  <a:pt x="11734" y="7210"/>
                </a:moveTo>
                <a:lnTo>
                  <a:pt x="11734" y="57982"/>
                </a:lnTo>
                <a:lnTo>
                  <a:pt x="18685" y="57982"/>
                </a:lnTo>
                <a:lnTo>
                  <a:pt x="18685" y="0"/>
                </a:lnTo>
                <a:lnTo>
                  <a:pt x="11734" y="0"/>
                </a:lnTo>
                <a:lnTo>
                  <a:pt x="0" y="5417"/>
                </a:lnTo>
                <a:lnTo>
                  <a:pt x="0" y="11880"/>
                </a:lnTo>
                <a:lnTo>
                  <a:pt x="11734" y="7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2" name="object 1322"/>
          <p:cNvSpPr/>
          <p:nvPr/>
        </p:nvSpPr>
        <p:spPr>
          <a:xfrm>
            <a:off x="5143794" y="5339303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3" name="object 1323"/>
          <p:cNvSpPr/>
          <p:nvPr/>
        </p:nvSpPr>
        <p:spPr>
          <a:xfrm>
            <a:off x="5166749" y="5290977"/>
            <a:ext cx="33192" cy="54226"/>
          </a:xfrm>
          <a:custGeom>
            <a:avLst/>
            <a:gdLst/>
            <a:ahLst/>
            <a:cxnLst/>
            <a:rect l="l" t="t" r="r" b="b"/>
            <a:pathLst>
              <a:path w="36511" h="61456">
                <a:moveTo>
                  <a:pt x="17414" y="55628"/>
                </a:moveTo>
                <a:lnTo>
                  <a:pt x="14350" y="55628"/>
                </a:lnTo>
                <a:lnTo>
                  <a:pt x="11840" y="55105"/>
                </a:lnTo>
                <a:lnTo>
                  <a:pt x="9884" y="54059"/>
                </a:lnTo>
                <a:lnTo>
                  <a:pt x="7928" y="53013"/>
                </a:lnTo>
                <a:lnTo>
                  <a:pt x="6950" y="51444"/>
                </a:lnTo>
                <a:lnTo>
                  <a:pt x="6950" y="48978"/>
                </a:lnTo>
                <a:lnTo>
                  <a:pt x="0" y="48978"/>
                </a:lnTo>
                <a:lnTo>
                  <a:pt x="0" y="52465"/>
                </a:lnTo>
                <a:lnTo>
                  <a:pt x="1332" y="55261"/>
                </a:lnTo>
                <a:lnTo>
                  <a:pt x="3998" y="57739"/>
                </a:lnTo>
                <a:lnTo>
                  <a:pt x="6664" y="60217"/>
                </a:lnTo>
                <a:lnTo>
                  <a:pt x="10899" y="61456"/>
                </a:lnTo>
                <a:lnTo>
                  <a:pt x="23356" y="61456"/>
                </a:lnTo>
                <a:lnTo>
                  <a:pt x="28320" y="59545"/>
                </a:lnTo>
                <a:lnTo>
                  <a:pt x="31596" y="55722"/>
                </a:lnTo>
                <a:lnTo>
                  <a:pt x="34872" y="51898"/>
                </a:lnTo>
                <a:lnTo>
                  <a:pt x="36511" y="47658"/>
                </a:lnTo>
                <a:lnTo>
                  <a:pt x="36511" y="39040"/>
                </a:lnTo>
                <a:lnTo>
                  <a:pt x="35340" y="35734"/>
                </a:lnTo>
                <a:lnTo>
                  <a:pt x="32998" y="33082"/>
                </a:lnTo>
                <a:lnTo>
                  <a:pt x="30656" y="30429"/>
                </a:lnTo>
                <a:lnTo>
                  <a:pt x="27131" y="28430"/>
                </a:lnTo>
                <a:lnTo>
                  <a:pt x="22422" y="27085"/>
                </a:lnTo>
                <a:lnTo>
                  <a:pt x="25436" y="26214"/>
                </a:lnTo>
                <a:lnTo>
                  <a:pt x="27747" y="25068"/>
                </a:lnTo>
                <a:lnTo>
                  <a:pt x="29354" y="23648"/>
                </a:lnTo>
                <a:lnTo>
                  <a:pt x="32176" y="20616"/>
                </a:lnTo>
                <a:lnTo>
                  <a:pt x="32998" y="18810"/>
                </a:lnTo>
                <a:lnTo>
                  <a:pt x="33820" y="17004"/>
                </a:lnTo>
                <a:lnTo>
                  <a:pt x="34231" y="15055"/>
                </a:lnTo>
                <a:lnTo>
                  <a:pt x="34231" y="9153"/>
                </a:lnTo>
                <a:lnTo>
                  <a:pt x="32811" y="6039"/>
                </a:lnTo>
                <a:lnTo>
                  <a:pt x="29971" y="3623"/>
                </a:lnTo>
                <a:lnTo>
                  <a:pt x="27131" y="1207"/>
                </a:lnTo>
                <a:lnTo>
                  <a:pt x="22883" y="0"/>
                </a:lnTo>
                <a:lnTo>
                  <a:pt x="11273" y="0"/>
                </a:lnTo>
                <a:lnTo>
                  <a:pt x="7013" y="1257"/>
                </a:lnTo>
                <a:lnTo>
                  <a:pt x="4447" y="3773"/>
                </a:lnTo>
                <a:lnTo>
                  <a:pt x="1880" y="6288"/>
                </a:lnTo>
                <a:lnTo>
                  <a:pt x="597" y="9065"/>
                </a:lnTo>
                <a:lnTo>
                  <a:pt x="597" y="12478"/>
                </a:lnTo>
                <a:lnTo>
                  <a:pt x="7249" y="12478"/>
                </a:lnTo>
                <a:lnTo>
                  <a:pt x="7249" y="12104"/>
                </a:lnTo>
                <a:lnTo>
                  <a:pt x="7654" y="9813"/>
                </a:lnTo>
                <a:lnTo>
                  <a:pt x="9274" y="7671"/>
                </a:lnTo>
                <a:lnTo>
                  <a:pt x="11958" y="6463"/>
                </a:lnTo>
                <a:lnTo>
                  <a:pt x="15110" y="5790"/>
                </a:lnTo>
                <a:lnTo>
                  <a:pt x="19893" y="5790"/>
                </a:lnTo>
                <a:lnTo>
                  <a:pt x="22335" y="6512"/>
                </a:lnTo>
                <a:lnTo>
                  <a:pt x="24178" y="7957"/>
                </a:lnTo>
                <a:lnTo>
                  <a:pt x="26022" y="9402"/>
                </a:lnTo>
                <a:lnTo>
                  <a:pt x="26944" y="11382"/>
                </a:lnTo>
                <a:lnTo>
                  <a:pt x="26944" y="15890"/>
                </a:lnTo>
                <a:lnTo>
                  <a:pt x="26383" y="17689"/>
                </a:lnTo>
                <a:lnTo>
                  <a:pt x="25262" y="19296"/>
                </a:lnTo>
                <a:lnTo>
                  <a:pt x="22621" y="22241"/>
                </a:lnTo>
                <a:lnTo>
                  <a:pt x="20703" y="23312"/>
                </a:lnTo>
                <a:lnTo>
                  <a:pt x="18784" y="24383"/>
                </a:lnTo>
                <a:lnTo>
                  <a:pt x="16131" y="24918"/>
                </a:lnTo>
                <a:lnTo>
                  <a:pt x="8408" y="24918"/>
                </a:lnTo>
                <a:lnTo>
                  <a:pt x="8408" y="30709"/>
                </a:lnTo>
                <a:lnTo>
                  <a:pt x="17800" y="30709"/>
                </a:lnTo>
                <a:lnTo>
                  <a:pt x="22166" y="31936"/>
                </a:lnTo>
                <a:lnTo>
                  <a:pt x="25019" y="34389"/>
                </a:lnTo>
                <a:lnTo>
                  <a:pt x="27872" y="36842"/>
                </a:lnTo>
                <a:lnTo>
                  <a:pt x="29298" y="39875"/>
                </a:lnTo>
                <a:lnTo>
                  <a:pt x="29298" y="45827"/>
                </a:lnTo>
                <a:lnTo>
                  <a:pt x="28825" y="47994"/>
                </a:lnTo>
                <a:lnTo>
                  <a:pt x="27878" y="49987"/>
                </a:lnTo>
                <a:lnTo>
                  <a:pt x="26931" y="51979"/>
                </a:lnTo>
                <a:lnTo>
                  <a:pt x="25549" y="53418"/>
                </a:lnTo>
                <a:lnTo>
                  <a:pt x="23730" y="54302"/>
                </a:lnTo>
                <a:lnTo>
                  <a:pt x="21911" y="55186"/>
                </a:lnTo>
                <a:lnTo>
                  <a:pt x="19806" y="55628"/>
                </a:lnTo>
                <a:lnTo>
                  <a:pt x="17414" y="556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4" name="object 1324"/>
          <p:cNvSpPr/>
          <p:nvPr/>
        </p:nvSpPr>
        <p:spPr>
          <a:xfrm>
            <a:off x="5218852" y="5328937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5" name="object 1325"/>
          <p:cNvSpPr/>
          <p:nvPr/>
        </p:nvSpPr>
        <p:spPr>
          <a:xfrm>
            <a:off x="5211265" y="5290977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6" name="object 1326"/>
          <p:cNvSpPr/>
          <p:nvPr/>
        </p:nvSpPr>
        <p:spPr>
          <a:xfrm>
            <a:off x="5669489" y="5339303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7" name="object 1327"/>
          <p:cNvSpPr/>
          <p:nvPr/>
        </p:nvSpPr>
        <p:spPr>
          <a:xfrm>
            <a:off x="5698161" y="5328937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8" name="object 1328"/>
          <p:cNvSpPr/>
          <p:nvPr/>
        </p:nvSpPr>
        <p:spPr>
          <a:xfrm>
            <a:off x="5690574" y="5290977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9" name="object 1329"/>
          <p:cNvSpPr/>
          <p:nvPr/>
        </p:nvSpPr>
        <p:spPr>
          <a:xfrm>
            <a:off x="5739338" y="5290977"/>
            <a:ext cx="34006" cy="54226"/>
          </a:xfrm>
          <a:custGeom>
            <a:avLst/>
            <a:gdLst/>
            <a:ahLst/>
            <a:cxnLst/>
            <a:rect l="l" t="t" r="r" b="b"/>
            <a:pathLst>
              <a:path w="37407" h="61456">
                <a:moveTo>
                  <a:pt x="16916" y="37098"/>
                </a:moveTo>
                <a:lnTo>
                  <a:pt x="18685" y="36824"/>
                </a:lnTo>
                <a:lnTo>
                  <a:pt x="21973" y="35728"/>
                </a:lnTo>
                <a:lnTo>
                  <a:pt x="25281" y="33791"/>
                </a:lnTo>
                <a:lnTo>
                  <a:pt x="28613" y="31021"/>
                </a:lnTo>
                <a:lnTo>
                  <a:pt x="30307" y="28804"/>
                </a:lnTo>
                <a:lnTo>
                  <a:pt x="30344" y="35317"/>
                </a:lnTo>
                <a:lnTo>
                  <a:pt x="29672" y="39644"/>
                </a:lnTo>
                <a:lnTo>
                  <a:pt x="28326" y="43841"/>
                </a:lnTo>
                <a:lnTo>
                  <a:pt x="26981" y="48038"/>
                </a:lnTo>
                <a:lnTo>
                  <a:pt x="25156" y="51058"/>
                </a:lnTo>
                <a:lnTo>
                  <a:pt x="22852" y="52901"/>
                </a:lnTo>
                <a:lnTo>
                  <a:pt x="20547" y="54744"/>
                </a:lnTo>
                <a:lnTo>
                  <a:pt x="17850" y="55666"/>
                </a:lnTo>
                <a:lnTo>
                  <a:pt x="12145" y="55666"/>
                </a:lnTo>
                <a:lnTo>
                  <a:pt x="10189" y="55149"/>
                </a:lnTo>
                <a:lnTo>
                  <a:pt x="7598" y="53082"/>
                </a:lnTo>
                <a:lnTo>
                  <a:pt x="6950" y="50435"/>
                </a:lnTo>
                <a:lnTo>
                  <a:pt x="0" y="50435"/>
                </a:lnTo>
                <a:lnTo>
                  <a:pt x="0" y="53573"/>
                </a:lnTo>
                <a:lnTo>
                  <a:pt x="1245" y="56039"/>
                </a:lnTo>
                <a:lnTo>
                  <a:pt x="3737" y="58206"/>
                </a:lnTo>
                <a:lnTo>
                  <a:pt x="6228" y="60373"/>
                </a:lnTo>
                <a:lnTo>
                  <a:pt x="9940" y="61456"/>
                </a:lnTo>
                <a:lnTo>
                  <a:pt x="22123" y="61456"/>
                </a:lnTo>
                <a:lnTo>
                  <a:pt x="27691" y="58642"/>
                </a:lnTo>
                <a:lnTo>
                  <a:pt x="31578" y="53013"/>
                </a:lnTo>
                <a:lnTo>
                  <a:pt x="35464" y="47384"/>
                </a:lnTo>
                <a:lnTo>
                  <a:pt x="37407" y="39825"/>
                </a:lnTo>
                <a:lnTo>
                  <a:pt x="37407" y="23661"/>
                </a:lnTo>
                <a:lnTo>
                  <a:pt x="36548" y="18063"/>
                </a:lnTo>
                <a:lnTo>
                  <a:pt x="34829" y="13542"/>
                </a:lnTo>
                <a:lnTo>
                  <a:pt x="33110" y="9022"/>
                </a:lnTo>
                <a:lnTo>
                  <a:pt x="30575" y="5635"/>
                </a:lnTo>
                <a:lnTo>
                  <a:pt x="27224" y="3381"/>
                </a:lnTo>
                <a:lnTo>
                  <a:pt x="23873" y="1127"/>
                </a:lnTo>
                <a:lnTo>
                  <a:pt x="20292" y="0"/>
                </a:lnTo>
                <a:lnTo>
                  <a:pt x="13191" y="0"/>
                </a:lnTo>
                <a:lnTo>
                  <a:pt x="10158" y="815"/>
                </a:lnTo>
                <a:lnTo>
                  <a:pt x="7380" y="2447"/>
                </a:lnTo>
                <a:lnTo>
                  <a:pt x="5792" y="15267"/>
                </a:lnTo>
                <a:lnTo>
                  <a:pt x="6813" y="12110"/>
                </a:lnTo>
                <a:lnTo>
                  <a:pt x="8856" y="9582"/>
                </a:lnTo>
                <a:lnTo>
                  <a:pt x="10899" y="7054"/>
                </a:lnTo>
                <a:lnTo>
                  <a:pt x="13428" y="5790"/>
                </a:lnTo>
                <a:lnTo>
                  <a:pt x="18610" y="5790"/>
                </a:lnTo>
                <a:lnTo>
                  <a:pt x="20622" y="6320"/>
                </a:lnTo>
                <a:lnTo>
                  <a:pt x="22478" y="7378"/>
                </a:lnTo>
                <a:lnTo>
                  <a:pt x="24334" y="8437"/>
                </a:lnTo>
                <a:lnTo>
                  <a:pt x="25785" y="9999"/>
                </a:lnTo>
                <a:lnTo>
                  <a:pt x="26832" y="12067"/>
                </a:lnTo>
                <a:lnTo>
                  <a:pt x="27878" y="14134"/>
                </a:lnTo>
                <a:lnTo>
                  <a:pt x="28401" y="16301"/>
                </a:lnTo>
                <a:lnTo>
                  <a:pt x="28401" y="22029"/>
                </a:lnTo>
                <a:lnTo>
                  <a:pt x="27330" y="25018"/>
                </a:lnTo>
                <a:lnTo>
                  <a:pt x="25187" y="27534"/>
                </a:lnTo>
                <a:lnTo>
                  <a:pt x="23045" y="30049"/>
                </a:lnTo>
                <a:lnTo>
                  <a:pt x="20279" y="31307"/>
                </a:lnTo>
                <a:lnTo>
                  <a:pt x="13802" y="31307"/>
                </a:lnTo>
                <a:lnTo>
                  <a:pt x="15022" y="37098"/>
                </a:lnTo>
                <a:lnTo>
                  <a:pt x="16916" y="37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0" name="object 1330"/>
          <p:cNvSpPr/>
          <p:nvPr/>
        </p:nvSpPr>
        <p:spPr>
          <a:xfrm>
            <a:off x="5738012" y="5293137"/>
            <a:ext cx="14982" cy="30574"/>
          </a:xfrm>
          <a:custGeom>
            <a:avLst/>
            <a:gdLst/>
            <a:ahLst/>
            <a:cxnLst/>
            <a:rect l="l" t="t" r="r" b="b"/>
            <a:pathLst>
              <a:path w="16480" h="34651">
                <a:moveTo>
                  <a:pt x="1494" y="25747"/>
                </a:moveTo>
                <a:lnTo>
                  <a:pt x="4484" y="29308"/>
                </a:lnTo>
                <a:lnTo>
                  <a:pt x="7473" y="32870"/>
                </a:lnTo>
                <a:lnTo>
                  <a:pt x="11472" y="34651"/>
                </a:lnTo>
                <a:lnTo>
                  <a:pt x="16480" y="34651"/>
                </a:lnTo>
                <a:lnTo>
                  <a:pt x="15259" y="28860"/>
                </a:lnTo>
                <a:lnTo>
                  <a:pt x="12637" y="27764"/>
                </a:lnTo>
                <a:lnTo>
                  <a:pt x="10482" y="25572"/>
                </a:lnTo>
                <a:lnTo>
                  <a:pt x="8327" y="23381"/>
                </a:lnTo>
                <a:lnTo>
                  <a:pt x="7249" y="20392"/>
                </a:lnTo>
                <a:lnTo>
                  <a:pt x="7249" y="12820"/>
                </a:lnTo>
                <a:lnTo>
                  <a:pt x="8838" y="0"/>
                </a:lnTo>
                <a:lnTo>
                  <a:pt x="6060" y="1631"/>
                </a:lnTo>
                <a:lnTo>
                  <a:pt x="3892" y="3885"/>
                </a:lnTo>
                <a:lnTo>
                  <a:pt x="2335" y="6762"/>
                </a:lnTo>
                <a:lnTo>
                  <a:pt x="778" y="9638"/>
                </a:lnTo>
                <a:lnTo>
                  <a:pt x="0" y="12857"/>
                </a:lnTo>
                <a:lnTo>
                  <a:pt x="0" y="21450"/>
                </a:lnTo>
                <a:lnTo>
                  <a:pt x="1494" y="25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1" name="object 1331"/>
          <p:cNvSpPr/>
          <p:nvPr/>
        </p:nvSpPr>
        <p:spPr>
          <a:xfrm>
            <a:off x="5785450" y="5290977"/>
            <a:ext cx="35332" cy="54226"/>
          </a:xfrm>
          <a:custGeom>
            <a:avLst/>
            <a:gdLst/>
            <a:ahLst/>
            <a:cxnLst/>
            <a:rect l="l" t="t" r="r" b="b"/>
            <a:pathLst>
              <a:path w="38865" h="61456">
                <a:moveTo>
                  <a:pt x="32805" y="57378"/>
                </a:moveTo>
                <a:lnTo>
                  <a:pt x="34972" y="55118"/>
                </a:lnTo>
                <a:lnTo>
                  <a:pt x="36529" y="52229"/>
                </a:lnTo>
                <a:lnTo>
                  <a:pt x="38086" y="49339"/>
                </a:lnTo>
                <a:lnTo>
                  <a:pt x="38865" y="46126"/>
                </a:lnTo>
                <a:lnTo>
                  <a:pt x="38865" y="37534"/>
                </a:lnTo>
                <a:lnTo>
                  <a:pt x="37364" y="33231"/>
                </a:lnTo>
                <a:lnTo>
                  <a:pt x="34362" y="29682"/>
                </a:lnTo>
                <a:lnTo>
                  <a:pt x="31360" y="26133"/>
                </a:lnTo>
                <a:lnTo>
                  <a:pt x="27367" y="24358"/>
                </a:lnTo>
                <a:lnTo>
                  <a:pt x="20466" y="24358"/>
                </a:lnTo>
                <a:lnTo>
                  <a:pt x="18685" y="24626"/>
                </a:lnTo>
                <a:lnTo>
                  <a:pt x="15396" y="25697"/>
                </a:lnTo>
                <a:lnTo>
                  <a:pt x="12108" y="27646"/>
                </a:lnTo>
                <a:lnTo>
                  <a:pt x="8794" y="30435"/>
                </a:lnTo>
                <a:lnTo>
                  <a:pt x="7100" y="32652"/>
                </a:lnTo>
                <a:lnTo>
                  <a:pt x="7062" y="26139"/>
                </a:lnTo>
                <a:lnTo>
                  <a:pt x="7729" y="21811"/>
                </a:lnTo>
                <a:lnTo>
                  <a:pt x="9062" y="17615"/>
                </a:lnTo>
                <a:lnTo>
                  <a:pt x="10395" y="13418"/>
                </a:lnTo>
                <a:lnTo>
                  <a:pt x="12220" y="10398"/>
                </a:lnTo>
                <a:lnTo>
                  <a:pt x="14537" y="8555"/>
                </a:lnTo>
                <a:lnTo>
                  <a:pt x="16854" y="6712"/>
                </a:lnTo>
                <a:lnTo>
                  <a:pt x="19544" y="5790"/>
                </a:lnTo>
                <a:lnTo>
                  <a:pt x="25225" y="5790"/>
                </a:lnTo>
                <a:lnTo>
                  <a:pt x="27187" y="6301"/>
                </a:lnTo>
                <a:lnTo>
                  <a:pt x="29803" y="8343"/>
                </a:lnTo>
                <a:lnTo>
                  <a:pt x="30457" y="11021"/>
                </a:lnTo>
                <a:lnTo>
                  <a:pt x="37407" y="11021"/>
                </a:lnTo>
                <a:lnTo>
                  <a:pt x="37407" y="7882"/>
                </a:lnTo>
                <a:lnTo>
                  <a:pt x="36156" y="5417"/>
                </a:lnTo>
                <a:lnTo>
                  <a:pt x="33652" y="3250"/>
                </a:lnTo>
                <a:lnTo>
                  <a:pt x="31148" y="1083"/>
                </a:lnTo>
                <a:lnTo>
                  <a:pt x="27430" y="0"/>
                </a:lnTo>
                <a:lnTo>
                  <a:pt x="15247" y="0"/>
                </a:lnTo>
                <a:lnTo>
                  <a:pt x="9685" y="2814"/>
                </a:lnTo>
                <a:lnTo>
                  <a:pt x="5811" y="8443"/>
                </a:lnTo>
                <a:lnTo>
                  <a:pt x="1937" y="14072"/>
                </a:lnTo>
                <a:lnTo>
                  <a:pt x="0" y="21618"/>
                </a:lnTo>
                <a:lnTo>
                  <a:pt x="0" y="37758"/>
                </a:lnTo>
                <a:lnTo>
                  <a:pt x="859" y="43362"/>
                </a:lnTo>
                <a:lnTo>
                  <a:pt x="2578" y="47895"/>
                </a:lnTo>
                <a:lnTo>
                  <a:pt x="4297" y="52428"/>
                </a:lnTo>
                <a:lnTo>
                  <a:pt x="6832" y="55821"/>
                </a:lnTo>
                <a:lnTo>
                  <a:pt x="10183" y="58075"/>
                </a:lnTo>
                <a:lnTo>
                  <a:pt x="13534" y="60329"/>
                </a:lnTo>
                <a:lnTo>
                  <a:pt x="13067" y="52982"/>
                </a:lnTo>
                <a:lnTo>
                  <a:pt x="11615" y="51425"/>
                </a:lnTo>
                <a:lnTo>
                  <a:pt x="10557" y="49370"/>
                </a:lnTo>
                <a:lnTo>
                  <a:pt x="9498" y="47316"/>
                </a:lnTo>
                <a:lnTo>
                  <a:pt x="8968" y="45143"/>
                </a:lnTo>
                <a:lnTo>
                  <a:pt x="8968" y="39389"/>
                </a:lnTo>
                <a:lnTo>
                  <a:pt x="10040" y="36407"/>
                </a:lnTo>
                <a:lnTo>
                  <a:pt x="12182" y="33904"/>
                </a:lnTo>
                <a:lnTo>
                  <a:pt x="14325" y="31400"/>
                </a:lnTo>
                <a:lnTo>
                  <a:pt x="17103" y="30149"/>
                </a:lnTo>
                <a:lnTo>
                  <a:pt x="23605" y="30149"/>
                </a:lnTo>
                <a:lnTo>
                  <a:pt x="26227" y="31245"/>
                </a:lnTo>
                <a:lnTo>
                  <a:pt x="28382" y="33437"/>
                </a:lnTo>
                <a:lnTo>
                  <a:pt x="30537" y="35628"/>
                </a:lnTo>
                <a:lnTo>
                  <a:pt x="31615" y="38605"/>
                </a:lnTo>
                <a:lnTo>
                  <a:pt x="31615" y="46151"/>
                </a:lnTo>
                <a:lnTo>
                  <a:pt x="30594" y="49308"/>
                </a:lnTo>
                <a:lnTo>
                  <a:pt x="28551" y="51836"/>
                </a:lnTo>
                <a:lnTo>
                  <a:pt x="26508" y="54364"/>
                </a:lnTo>
                <a:lnTo>
                  <a:pt x="23967" y="55628"/>
                </a:lnTo>
                <a:lnTo>
                  <a:pt x="24216" y="61456"/>
                </a:lnTo>
                <a:lnTo>
                  <a:pt x="27249" y="60641"/>
                </a:lnTo>
                <a:lnTo>
                  <a:pt x="30027" y="59009"/>
                </a:lnTo>
                <a:lnTo>
                  <a:pt x="32805" y="5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2" name="object 1332"/>
          <p:cNvSpPr/>
          <p:nvPr/>
        </p:nvSpPr>
        <p:spPr>
          <a:xfrm>
            <a:off x="5797329" y="5337726"/>
            <a:ext cx="10135" cy="7477"/>
          </a:xfrm>
          <a:custGeom>
            <a:avLst/>
            <a:gdLst/>
            <a:ahLst/>
            <a:cxnLst/>
            <a:rect l="l" t="t" r="r" b="b"/>
            <a:pathLst>
              <a:path w="11148" h="8474">
                <a:moveTo>
                  <a:pt x="3687" y="2117"/>
                </a:moveTo>
                <a:lnTo>
                  <a:pt x="1843" y="1058"/>
                </a:lnTo>
                <a:lnTo>
                  <a:pt x="0" y="0"/>
                </a:lnTo>
                <a:lnTo>
                  <a:pt x="467" y="7347"/>
                </a:lnTo>
                <a:lnTo>
                  <a:pt x="4048" y="8474"/>
                </a:lnTo>
                <a:lnTo>
                  <a:pt x="11148" y="8474"/>
                </a:lnTo>
                <a:lnTo>
                  <a:pt x="10899" y="2646"/>
                </a:lnTo>
                <a:lnTo>
                  <a:pt x="5692" y="2646"/>
                </a:lnTo>
                <a:lnTo>
                  <a:pt x="3687" y="21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3" name="object 1333"/>
          <p:cNvSpPr/>
          <p:nvPr/>
        </p:nvSpPr>
        <p:spPr>
          <a:xfrm>
            <a:off x="5830918" y="5310426"/>
            <a:ext cx="18039" cy="31564"/>
          </a:xfrm>
          <a:custGeom>
            <a:avLst/>
            <a:gdLst/>
            <a:ahLst/>
            <a:cxnLst/>
            <a:rect l="l" t="t" r="r" b="b"/>
            <a:pathLst>
              <a:path w="19843" h="35772">
                <a:moveTo>
                  <a:pt x="7249" y="19240"/>
                </a:moveTo>
                <a:lnTo>
                  <a:pt x="7822" y="17123"/>
                </a:lnTo>
                <a:lnTo>
                  <a:pt x="8968" y="15056"/>
                </a:lnTo>
                <a:lnTo>
                  <a:pt x="10115" y="12988"/>
                </a:lnTo>
                <a:lnTo>
                  <a:pt x="11665" y="11407"/>
                </a:lnTo>
                <a:lnTo>
                  <a:pt x="13621" y="10311"/>
                </a:lnTo>
                <a:lnTo>
                  <a:pt x="15577" y="9215"/>
                </a:lnTo>
                <a:lnTo>
                  <a:pt x="17651" y="8667"/>
                </a:lnTo>
                <a:lnTo>
                  <a:pt x="19843" y="2876"/>
                </a:lnTo>
                <a:lnTo>
                  <a:pt x="16854" y="2876"/>
                </a:lnTo>
                <a:lnTo>
                  <a:pt x="14393" y="1917"/>
                </a:lnTo>
                <a:lnTo>
                  <a:pt x="12463" y="0"/>
                </a:lnTo>
                <a:lnTo>
                  <a:pt x="11248" y="5678"/>
                </a:lnTo>
                <a:lnTo>
                  <a:pt x="7461" y="7372"/>
                </a:lnTo>
                <a:lnTo>
                  <a:pt x="4640" y="9688"/>
                </a:lnTo>
                <a:lnTo>
                  <a:pt x="2784" y="12627"/>
                </a:lnTo>
                <a:lnTo>
                  <a:pt x="928" y="15566"/>
                </a:lnTo>
                <a:lnTo>
                  <a:pt x="0" y="18642"/>
                </a:lnTo>
                <a:lnTo>
                  <a:pt x="0" y="24869"/>
                </a:lnTo>
                <a:lnTo>
                  <a:pt x="822" y="27820"/>
                </a:lnTo>
                <a:lnTo>
                  <a:pt x="2466" y="30709"/>
                </a:lnTo>
                <a:lnTo>
                  <a:pt x="4110" y="33598"/>
                </a:lnTo>
                <a:lnTo>
                  <a:pt x="6334" y="35772"/>
                </a:lnTo>
                <a:lnTo>
                  <a:pt x="7249" y="23499"/>
                </a:lnTo>
                <a:lnTo>
                  <a:pt x="7249" y="19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4" name="object 1334"/>
          <p:cNvSpPr/>
          <p:nvPr/>
        </p:nvSpPr>
        <p:spPr>
          <a:xfrm>
            <a:off x="5833024" y="5290977"/>
            <a:ext cx="34006" cy="54226"/>
          </a:xfrm>
          <a:custGeom>
            <a:avLst/>
            <a:gdLst/>
            <a:ahLst/>
            <a:cxnLst/>
            <a:rect l="l" t="t" r="r" b="b"/>
            <a:pathLst>
              <a:path w="37407" h="61456">
                <a:moveTo>
                  <a:pt x="27292" y="35031"/>
                </a:moveTo>
                <a:lnTo>
                  <a:pt x="28438" y="37098"/>
                </a:lnTo>
                <a:lnTo>
                  <a:pt x="29585" y="39165"/>
                </a:lnTo>
                <a:lnTo>
                  <a:pt x="30157" y="41282"/>
                </a:lnTo>
                <a:lnTo>
                  <a:pt x="30157" y="45541"/>
                </a:lnTo>
                <a:lnTo>
                  <a:pt x="29616" y="47583"/>
                </a:lnTo>
                <a:lnTo>
                  <a:pt x="28532" y="49576"/>
                </a:lnTo>
                <a:lnTo>
                  <a:pt x="27448" y="51568"/>
                </a:lnTo>
                <a:lnTo>
                  <a:pt x="25904" y="53075"/>
                </a:lnTo>
                <a:lnTo>
                  <a:pt x="23898" y="54096"/>
                </a:lnTo>
                <a:lnTo>
                  <a:pt x="21892" y="55118"/>
                </a:lnTo>
                <a:lnTo>
                  <a:pt x="19768" y="55628"/>
                </a:lnTo>
                <a:lnTo>
                  <a:pt x="15309" y="55628"/>
                </a:lnTo>
                <a:lnTo>
                  <a:pt x="13198" y="55118"/>
                </a:lnTo>
                <a:lnTo>
                  <a:pt x="11192" y="54096"/>
                </a:lnTo>
                <a:lnTo>
                  <a:pt x="9186" y="53075"/>
                </a:lnTo>
                <a:lnTo>
                  <a:pt x="7642" y="51568"/>
                </a:lnTo>
                <a:lnTo>
                  <a:pt x="6558" y="49576"/>
                </a:lnTo>
                <a:lnTo>
                  <a:pt x="5474" y="47583"/>
                </a:lnTo>
                <a:lnTo>
                  <a:pt x="4932" y="45541"/>
                </a:lnTo>
                <a:lnTo>
                  <a:pt x="4017" y="57814"/>
                </a:lnTo>
                <a:lnTo>
                  <a:pt x="6820" y="59271"/>
                </a:lnTo>
                <a:lnTo>
                  <a:pt x="9622" y="60728"/>
                </a:lnTo>
                <a:lnTo>
                  <a:pt x="13191" y="61456"/>
                </a:lnTo>
                <a:lnTo>
                  <a:pt x="21886" y="61456"/>
                </a:lnTo>
                <a:lnTo>
                  <a:pt x="25468" y="60728"/>
                </a:lnTo>
                <a:lnTo>
                  <a:pt x="28270" y="59271"/>
                </a:lnTo>
                <a:lnTo>
                  <a:pt x="31073" y="57814"/>
                </a:lnTo>
                <a:lnTo>
                  <a:pt x="33297" y="55641"/>
                </a:lnTo>
                <a:lnTo>
                  <a:pt x="34941" y="52752"/>
                </a:lnTo>
                <a:lnTo>
                  <a:pt x="36585" y="49862"/>
                </a:lnTo>
                <a:lnTo>
                  <a:pt x="37407" y="46911"/>
                </a:lnTo>
                <a:lnTo>
                  <a:pt x="37407" y="40684"/>
                </a:lnTo>
                <a:lnTo>
                  <a:pt x="36473" y="37608"/>
                </a:lnTo>
                <a:lnTo>
                  <a:pt x="34605" y="34669"/>
                </a:lnTo>
                <a:lnTo>
                  <a:pt x="32736" y="31730"/>
                </a:lnTo>
                <a:lnTo>
                  <a:pt x="29908" y="29414"/>
                </a:lnTo>
                <a:lnTo>
                  <a:pt x="26121" y="27720"/>
                </a:lnTo>
                <a:lnTo>
                  <a:pt x="29111" y="26251"/>
                </a:lnTo>
                <a:lnTo>
                  <a:pt x="31353" y="24445"/>
                </a:lnTo>
                <a:lnTo>
                  <a:pt x="32848" y="22303"/>
                </a:lnTo>
                <a:lnTo>
                  <a:pt x="34343" y="20161"/>
                </a:lnTo>
                <a:lnTo>
                  <a:pt x="35090" y="17696"/>
                </a:lnTo>
                <a:lnTo>
                  <a:pt x="35090" y="12191"/>
                </a:lnTo>
                <a:lnTo>
                  <a:pt x="34349" y="9645"/>
                </a:lnTo>
                <a:lnTo>
                  <a:pt x="32867" y="7266"/>
                </a:lnTo>
                <a:lnTo>
                  <a:pt x="31385" y="4887"/>
                </a:lnTo>
                <a:lnTo>
                  <a:pt x="29229" y="3082"/>
                </a:lnTo>
                <a:lnTo>
                  <a:pt x="26402" y="1849"/>
                </a:lnTo>
                <a:lnTo>
                  <a:pt x="23574" y="616"/>
                </a:lnTo>
                <a:lnTo>
                  <a:pt x="20615" y="0"/>
                </a:lnTo>
                <a:lnTo>
                  <a:pt x="14462" y="0"/>
                </a:lnTo>
                <a:lnTo>
                  <a:pt x="11516" y="610"/>
                </a:lnTo>
                <a:lnTo>
                  <a:pt x="8688" y="1830"/>
                </a:lnTo>
                <a:lnTo>
                  <a:pt x="5860" y="3051"/>
                </a:lnTo>
                <a:lnTo>
                  <a:pt x="3705" y="4856"/>
                </a:lnTo>
                <a:lnTo>
                  <a:pt x="2223" y="7247"/>
                </a:lnTo>
                <a:lnTo>
                  <a:pt x="741" y="9638"/>
                </a:lnTo>
                <a:lnTo>
                  <a:pt x="0" y="12191"/>
                </a:lnTo>
                <a:lnTo>
                  <a:pt x="0" y="17696"/>
                </a:lnTo>
                <a:lnTo>
                  <a:pt x="747" y="20161"/>
                </a:lnTo>
                <a:lnTo>
                  <a:pt x="2242" y="22303"/>
                </a:lnTo>
                <a:lnTo>
                  <a:pt x="3737" y="24445"/>
                </a:lnTo>
                <a:lnTo>
                  <a:pt x="5966" y="26251"/>
                </a:lnTo>
                <a:lnTo>
                  <a:pt x="8931" y="27720"/>
                </a:lnTo>
                <a:lnTo>
                  <a:pt x="10146" y="22042"/>
                </a:lnTo>
                <a:lnTo>
                  <a:pt x="8215" y="20124"/>
                </a:lnTo>
                <a:lnTo>
                  <a:pt x="7249" y="17870"/>
                </a:lnTo>
                <a:lnTo>
                  <a:pt x="7249" y="12440"/>
                </a:lnTo>
                <a:lnTo>
                  <a:pt x="8290" y="10149"/>
                </a:lnTo>
                <a:lnTo>
                  <a:pt x="10370" y="8405"/>
                </a:lnTo>
                <a:lnTo>
                  <a:pt x="12450" y="6662"/>
                </a:lnTo>
                <a:lnTo>
                  <a:pt x="14836" y="5790"/>
                </a:lnTo>
                <a:lnTo>
                  <a:pt x="20242" y="5790"/>
                </a:lnTo>
                <a:lnTo>
                  <a:pt x="22640" y="6662"/>
                </a:lnTo>
                <a:lnTo>
                  <a:pt x="24720" y="8405"/>
                </a:lnTo>
                <a:lnTo>
                  <a:pt x="26800" y="10149"/>
                </a:lnTo>
                <a:lnTo>
                  <a:pt x="27840" y="12440"/>
                </a:lnTo>
                <a:lnTo>
                  <a:pt x="27840" y="17870"/>
                </a:lnTo>
                <a:lnTo>
                  <a:pt x="26869" y="20124"/>
                </a:lnTo>
                <a:lnTo>
                  <a:pt x="24926" y="22042"/>
                </a:lnTo>
                <a:lnTo>
                  <a:pt x="22982" y="23960"/>
                </a:lnTo>
                <a:lnTo>
                  <a:pt x="20516" y="24918"/>
                </a:lnTo>
                <a:lnTo>
                  <a:pt x="17526" y="24918"/>
                </a:lnTo>
                <a:lnTo>
                  <a:pt x="15334" y="30709"/>
                </a:lnTo>
                <a:lnTo>
                  <a:pt x="19719" y="30709"/>
                </a:lnTo>
                <a:lnTo>
                  <a:pt x="21799" y="31257"/>
                </a:lnTo>
                <a:lnTo>
                  <a:pt x="23767" y="32353"/>
                </a:lnTo>
                <a:lnTo>
                  <a:pt x="25735" y="33449"/>
                </a:lnTo>
                <a:lnTo>
                  <a:pt x="27292" y="350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5" name="object 1335"/>
          <p:cNvSpPr/>
          <p:nvPr/>
        </p:nvSpPr>
        <p:spPr>
          <a:xfrm>
            <a:off x="5628584" y="5328937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6" name="object 1336"/>
          <p:cNvSpPr/>
          <p:nvPr/>
        </p:nvSpPr>
        <p:spPr>
          <a:xfrm>
            <a:off x="5620996" y="5290977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7" name="object 1337"/>
          <p:cNvSpPr/>
          <p:nvPr/>
        </p:nvSpPr>
        <p:spPr>
          <a:xfrm>
            <a:off x="6100306" y="5290977"/>
            <a:ext cx="154453" cy="54226"/>
          </a:xfrm>
          <a:custGeom>
            <a:avLst/>
            <a:gdLst/>
            <a:ahLst/>
            <a:cxnLst/>
            <a:rect l="l" t="t" r="r" b="b"/>
            <a:pathLst>
              <a:path w="169898" h="61456">
                <a:moveTo>
                  <a:pt x="127558" y="30709"/>
                </a:moveTo>
                <a:lnTo>
                  <a:pt x="127558" y="40174"/>
                </a:lnTo>
                <a:lnTo>
                  <a:pt x="129507" y="47664"/>
                </a:lnTo>
                <a:lnTo>
                  <a:pt x="133406" y="53181"/>
                </a:lnTo>
                <a:lnTo>
                  <a:pt x="137305" y="58698"/>
                </a:lnTo>
                <a:lnTo>
                  <a:pt x="135904" y="43019"/>
                </a:lnTo>
                <a:lnTo>
                  <a:pt x="134808" y="37235"/>
                </a:lnTo>
                <a:lnTo>
                  <a:pt x="134808" y="24209"/>
                </a:lnTo>
                <a:lnTo>
                  <a:pt x="135904" y="18430"/>
                </a:lnTo>
                <a:lnTo>
                  <a:pt x="138096" y="13374"/>
                </a:lnTo>
                <a:lnTo>
                  <a:pt x="140289" y="8318"/>
                </a:lnTo>
                <a:lnTo>
                  <a:pt x="143826" y="5790"/>
                </a:lnTo>
                <a:lnTo>
                  <a:pt x="153617" y="5790"/>
                </a:lnTo>
                <a:lnTo>
                  <a:pt x="157168" y="8318"/>
                </a:lnTo>
                <a:lnTo>
                  <a:pt x="159360" y="13374"/>
                </a:lnTo>
                <a:lnTo>
                  <a:pt x="161552" y="18430"/>
                </a:lnTo>
                <a:lnTo>
                  <a:pt x="162649" y="24209"/>
                </a:lnTo>
                <a:lnTo>
                  <a:pt x="162649" y="37235"/>
                </a:lnTo>
                <a:lnTo>
                  <a:pt x="161552" y="43019"/>
                </a:lnTo>
                <a:lnTo>
                  <a:pt x="159360" y="48063"/>
                </a:lnTo>
                <a:lnTo>
                  <a:pt x="157168" y="53106"/>
                </a:lnTo>
                <a:lnTo>
                  <a:pt x="153617" y="55628"/>
                </a:lnTo>
                <a:lnTo>
                  <a:pt x="143826" y="55628"/>
                </a:lnTo>
                <a:lnTo>
                  <a:pt x="140289" y="53106"/>
                </a:lnTo>
                <a:lnTo>
                  <a:pt x="142406" y="61456"/>
                </a:lnTo>
                <a:lnTo>
                  <a:pt x="155037" y="61456"/>
                </a:lnTo>
                <a:lnTo>
                  <a:pt x="160151" y="58698"/>
                </a:lnTo>
                <a:lnTo>
                  <a:pt x="164050" y="53181"/>
                </a:lnTo>
                <a:lnTo>
                  <a:pt x="167949" y="47664"/>
                </a:lnTo>
                <a:lnTo>
                  <a:pt x="169898" y="40174"/>
                </a:lnTo>
                <a:lnTo>
                  <a:pt x="169898" y="21245"/>
                </a:lnTo>
                <a:lnTo>
                  <a:pt x="167949" y="13760"/>
                </a:lnTo>
                <a:lnTo>
                  <a:pt x="164050" y="8256"/>
                </a:lnTo>
                <a:lnTo>
                  <a:pt x="160151" y="2752"/>
                </a:lnTo>
                <a:lnTo>
                  <a:pt x="155037" y="0"/>
                </a:lnTo>
                <a:lnTo>
                  <a:pt x="142406" y="0"/>
                </a:lnTo>
                <a:lnTo>
                  <a:pt x="137305" y="2752"/>
                </a:lnTo>
                <a:lnTo>
                  <a:pt x="133406" y="8256"/>
                </a:lnTo>
                <a:lnTo>
                  <a:pt x="129507" y="13760"/>
                </a:lnTo>
                <a:lnTo>
                  <a:pt x="127558" y="21245"/>
                </a:lnTo>
                <a:lnTo>
                  <a:pt x="127558" y="30709"/>
                </a:lnTo>
                <a:close/>
              </a:path>
              <a:path w="169898" h="61456">
                <a:moveTo>
                  <a:pt x="10538" y="48063"/>
                </a:moveTo>
                <a:lnTo>
                  <a:pt x="8346" y="43019"/>
                </a:lnTo>
                <a:lnTo>
                  <a:pt x="9747" y="58698"/>
                </a:lnTo>
                <a:lnTo>
                  <a:pt x="14848" y="61456"/>
                </a:lnTo>
                <a:lnTo>
                  <a:pt x="12730" y="53106"/>
                </a:lnTo>
                <a:lnTo>
                  <a:pt x="10538" y="48063"/>
                </a:lnTo>
                <a:close/>
              </a:path>
              <a:path w="169898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  <a:path w="169898" h="61456">
                <a:moveTo>
                  <a:pt x="53340" y="49837"/>
                </a:moveTo>
                <a:lnTo>
                  <a:pt x="53340" y="59700"/>
                </a:lnTo>
                <a:lnTo>
                  <a:pt x="63206" y="59700"/>
                </a:lnTo>
                <a:lnTo>
                  <a:pt x="63206" y="49837"/>
                </a:lnTo>
                <a:lnTo>
                  <a:pt x="53340" y="49837"/>
                </a:lnTo>
                <a:close/>
              </a:path>
              <a:path w="169898" h="61456">
                <a:moveTo>
                  <a:pt x="93052" y="59700"/>
                </a:moveTo>
                <a:lnTo>
                  <a:pt x="93052" y="54333"/>
                </a:lnTo>
                <a:lnTo>
                  <a:pt x="93395" y="51407"/>
                </a:lnTo>
                <a:lnTo>
                  <a:pt x="94080" y="48044"/>
                </a:lnTo>
                <a:lnTo>
                  <a:pt x="94765" y="44682"/>
                </a:lnTo>
                <a:lnTo>
                  <a:pt x="96883" y="39750"/>
                </a:lnTo>
                <a:lnTo>
                  <a:pt x="100433" y="33250"/>
                </a:lnTo>
                <a:lnTo>
                  <a:pt x="103983" y="26749"/>
                </a:lnTo>
                <a:lnTo>
                  <a:pt x="107440" y="21232"/>
                </a:lnTo>
                <a:lnTo>
                  <a:pt x="110803" y="16699"/>
                </a:lnTo>
                <a:lnTo>
                  <a:pt x="116147" y="9526"/>
                </a:lnTo>
                <a:lnTo>
                  <a:pt x="117119" y="8107"/>
                </a:lnTo>
                <a:lnTo>
                  <a:pt x="117119" y="1718"/>
                </a:lnTo>
                <a:lnTo>
                  <a:pt x="77992" y="1718"/>
                </a:lnTo>
                <a:lnTo>
                  <a:pt x="77992" y="8107"/>
                </a:lnTo>
                <a:lnTo>
                  <a:pt x="110093" y="8107"/>
                </a:lnTo>
                <a:lnTo>
                  <a:pt x="108785" y="9900"/>
                </a:lnTo>
                <a:lnTo>
                  <a:pt x="105397" y="14557"/>
                </a:lnTo>
                <a:lnTo>
                  <a:pt x="101255" y="20516"/>
                </a:lnTo>
                <a:lnTo>
                  <a:pt x="96359" y="27777"/>
                </a:lnTo>
                <a:lnTo>
                  <a:pt x="91464" y="35037"/>
                </a:lnTo>
                <a:lnTo>
                  <a:pt x="88437" y="40740"/>
                </a:lnTo>
                <a:lnTo>
                  <a:pt x="87278" y="44887"/>
                </a:lnTo>
                <a:lnTo>
                  <a:pt x="86120" y="49034"/>
                </a:lnTo>
                <a:lnTo>
                  <a:pt x="85541" y="53138"/>
                </a:lnTo>
                <a:lnTo>
                  <a:pt x="85541" y="59700"/>
                </a:lnTo>
                <a:lnTo>
                  <a:pt x="93052" y="59700"/>
                </a:lnTo>
                <a:close/>
              </a:path>
              <a:path w="169898" h="61456">
                <a:moveTo>
                  <a:pt x="138096" y="48063"/>
                </a:moveTo>
                <a:lnTo>
                  <a:pt x="135904" y="43019"/>
                </a:lnTo>
                <a:lnTo>
                  <a:pt x="137305" y="58698"/>
                </a:lnTo>
                <a:lnTo>
                  <a:pt x="142406" y="61456"/>
                </a:lnTo>
                <a:lnTo>
                  <a:pt x="140289" y="53106"/>
                </a:lnTo>
                <a:lnTo>
                  <a:pt x="138096" y="480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8" name="object 1338"/>
          <p:cNvSpPr/>
          <p:nvPr/>
        </p:nvSpPr>
        <p:spPr>
          <a:xfrm>
            <a:off x="6789538" y="5310426"/>
            <a:ext cx="18039" cy="31564"/>
          </a:xfrm>
          <a:custGeom>
            <a:avLst/>
            <a:gdLst/>
            <a:ahLst/>
            <a:cxnLst/>
            <a:rect l="l" t="t" r="r" b="b"/>
            <a:pathLst>
              <a:path w="19843" h="35772">
                <a:moveTo>
                  <a:pt x="7249" y="19240"/>
                </a:moveTo>
                <a:lnTo>
                  <a:pt x="7823" y="17123"/>
                </a:lnTo>
                <a:lnTo>
                  <a:pt x="8968" y="15056"/>
                </a:lnTo>
                <a:lnTo>
                  <a:pt x="10115" y="12988"/>
                </a:lnTo>
                <a:lnTo>
                  <a:pt x="11665" y="11407"/>
                </a:lnTo>
                <a:lnTo>
                  <a:pt x="13621" y="10311"/>
                </a:lnTo>
                <a:lnTo>
                  <a:pt x="15577" y="9215"/>
                </a:lnTo>
                <a:lnTo>
                  <a:pt x="17651" y="8667"/>
                </a:lnTo>
                <a:lnTo>
                  <a:pt x="19843" y="2876"/>
                </a:lnTo>
                <a:lnTo>
                  <a:pt x="16854" y="2876"/>
                </a:lnTo>
                <a:lnTo>
                  <a:pt x="14394" y="1917"/>
                </a:lnTo>
                <a:lnTo>
                  <a:pt x="12463" y="0"/>
                </a:lnTo>
                <a:lnTo>
                  <a:pt x="11248" y="5678"/>
                </a:lnTo>
                <a:lnTo>
                  <a:pt x="7461" y="7372"/>
                </a:lnTo>
                <a:lnTo>
                  <a:pt x="4640" y="9688"/>
                </a:lnTo>
                <a:lnTo>
                  <a:pt x="2784" y="12627"/>
                </a:lnTo>
                <a:lnTo>
                  <a:pt x="928" y="15566"/>
                </a:lnTo>
                <a:lnTo>
                  <a:pt x="0" y="18642"/>
                </a:lnTo>
                <a:lnTo>
                  <a:pt x="0" y="24869"/>
                </a:lnTo>
                <a:lnTo>
                  <a:pt x="822" y="27820"/>
                </a:lnTo>
                <a:lnTo>
                  <a:pt x="2466" y="30709"/>
                </a:lnTo>
                <a:lnTo>
                  <a:pt x="4110" y="33598"/>
                </a:lnTo>
                <a:lnTo>
                  <a:pt x="6334" y="35772"/>
                </a:lnTo>
                <a:lnTo>
                  <a:pt x="7249" y="23499"/>
                </a:lnTo>
                <a:lnTo>
                  <a:pt x="7249" y="19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9" name="object 1339"/>
          <p:cNvSpPr/>
          <p:nvPr/>
        </p:nvSpPr>
        <p:spPr>
          <a:xfrm>
            <a:off x="6791644" y="5290977"/>
            <a:ext cx="34006" cy="54226"/>
          </a:xfrm>
          <a:custGeom>
            <a:avLst/>
            <a:gdLst/>
            <a:ahLst/>
            <a:cxnLst/>
            <a:rect l="l" t="t" r="r" b="b"/>
            <a:pathLst>
              <a:path w="37407" h="61456">
                <a:moveTo>
                  <a:pt x="27292" y="35031"/>
                </a:moveTo>
                <a:lnTo>
                  <a:pt x="28438" y="37098"/>
                </a:lnTo>
                <a:lnTo>
                  <a:pt x="29585" y="39165"/>
                </a:lnTo>
                <a:lnTo>
                  <a:pt x="30157" y="41282"/>
                </a:lnTo>
                <a:lnTo>
                  <a:pt x="30157" y="45541"/>
                </a:lnTo>
                <a:lnTo>
                  <a:pt x="29616" y="47583"/>
                </a:lnTo>
                <a:lnTo>
                  <a:pt x="28532" y="49576"/>
                </a:lnTo>
                <a:lnTo>
                  <a:pt x="27448" y="51568"/>
                </a:lnTo>
                <a:lnTo>
                  <a:pt x="25904" y="53075"/>
                </a:lnTo>
                <a:lnTo>
                  <a:pt x="23898" y="54096"/>
                </a:lnTo>
                <a:lnTo>
                  <a:pt x="21892" y="55118"/>
                </a:lnTo>
                <a:lnTo>
                  <a:pt x="19768" y="55628"/>
                </a:lnTo>
                <a:lnTo>
                  <a:pt x="15309" y="55628"/>
                </a:lnTo>
                <a:lnTo>
                  <a:pt x="13198" y="55118"/>
                </a:lnTo>
                <a:lnTo>
                  <a:pt x="11192" y="54096"/>
                </a:lnTo>
                <a:lnTo>
                  <a:pt x="9186" y="53075"/>
                </a:lnTo>
                <a:lnTo>
                  <a:pt x="7642" y="51568"/>
                </a:lnTo>
                <a:lnTo>
                  <a:pt x="6558" y="49576"/>
                </a:lnTo>
                <a:lnTo>
                  <a:pt x="5474" y="47583"/>
                </a:lnTo>
                <a:lnTo>
                  <a:pt x="4932" y="45541"/>
                </a:lnTo>
                <a:lnTo>
                  <a:pt x="4017" y="57814"/>
                </a:lnTo>
                <a:lnTo>
                  <a:pt x="6820" y="59271"/>
                </a:lnTo>
                <a:lnTo>
                  <a:pt x="9622" y="60728"/>
                </a:lnTo>
                <a:lnTo>
                  <a:pt x="13191" y="61456"/>
                </a:lnTo>
                <a:lnTo>
                  <a:pt x="21886" y="61456"/>
                </a:lnTo>
                <a:lnTo>
                  <a:pt x="25468" y="60728"/>
                </a:lnTo>
                <a:lnTo>
                  <a:pt x="28270" y="59271"/>
                </a:lnTo>
                <a:lnTo>
                  <a:pt x="31073" y="57814"/>
                </a:lnTo>
                <a:lnTo>
                  <a:pt x="33297" y="55641"/>
                </a:lnTo>
                <a:lnTo>
                  <a:pt x="34941" y="52752"/>
                </a:lnTo>
                <a:lnTo>
                  <a:pt x="36585" y="49862"/>
                </a:lnTo>
                <a:lnTo>
                  <a:pt x="37407" y="46911"/>
                </a:lnTo>
                <a:lnTo>
                  <a:pt x="37407" y="40684"/>
                </a:lnTo>
                <a:lnTo>
                  <a:pt x="36473" y="37608"/>
                </a:lnTo>
                <a:lnTo>
                  <a:pt x="34605" y="34669"/>
                </a:lnTo>
                <a:lnTo>
                  <a:pt x="32736" y="31730"/>
                </a:lnTo>
                <a:lnTo>
                  <a:pt x="29908" y="29414"/>
                </a:lnTo>
                <a:lnTo>
                  <a:pt x="26121" y="27720"/>
                </a:lnTo>
                <a:lnTo>
                  <a:pt x="29111" y="26251"/>
                </a:lnTo>
                <a:lnTo>
                  <a:pt x="31353" y="24445"/>
                </a:lnTo>
                <a:lnTo>
                  <a:pt x="32848" y="22303"/>
                </a:lnTo>
                <a:lnTo>
                  <a:pt x="34343" y="20161"/>
                </a:lnTo>
                <a:lnTo>
                  <a:pt x="35090" y="17696"/>
                </a:lnTo>
                <a:lnTo>
                  <a:pt x="35090" y="12191"/>
                </a:lnTo>
                <a:lnTo>
                  <a:pt x="34349" y="9645"/>
                </a:lnTo>
                <a:lnTo>
                  <a:pt x="32867" y="7266"/>
                </a:lnTo>
                <a:lnTo>
                  <a:pt x="31385" y="4887"/>
                </a:lnTo>
                <a:lnTo>
                  <a:pt x="29229" y="3082"/>
                </a:lnTo>
                <a:lnTo>
                  <a:pt x="26402" y="1849"/>
                </a:lnTo>
                <a:lnTo>
                  <a:pt x="23574" y="616"/>
                </a:lnTo>
                <a:lnTo>
                  <a:pt x="20616" y="0"/>
                </a:lnTo>
                <a:lnTo>
                  <a:pt x="14462" y="0"/>
                </a:lnTo>
                <a:lnTo>
                  <a:pt x="11516" y="610"/>
                </a:lnTo>
                <a:lnTo>
                  <a:pt x="8688" y="1830"/>
                </a:lnTo>
                <a:lnTo>
                  <a:pt x="5860" y="3051"/>
                </a:lnTo>
                <a:lnTo>
                  <a:pt x="3705" y="4856"/>
                </a:lnTo>
                <a:lnTo>
                  <a:pt x="2223" y="7247"/>
                </a:lnTo>
                <a:lnTo>
                  <a:pt x="741" y="9638"/>
                </a:lnTo>
                <a:lnTo>
                  <a:pt x="0" y="12191"/>
                </a:lnTo>
                <a:lnTo>
                  <a:pt x="0" y="17696"/>
                </a:lnTo>
                <a:lnTo>
                  <a:pt x="747" y="20161"/>
                </a:lnTo>
                <a:lnTo>
                  <a:pt x="2242" y="22303"/>
                </a:lnTo>
                <a:lnTo>
                  <a:pt x="3736" y="24445"/>
                </a:lnTo>
                <a:lnTo>
                  <a:pt x="5966" y="26251"/>
                </a:lnTo>
                <a:lnTo>
                  <a:pt x="8931" y="27720"/>
                </a:lnTo>
                <a:lnTo>
                  <a:pt x="10146" y="22042"/>
                </a:lnTo>
                <a:lnTo>
                  <a:pt x="8215" y="20124"/>
                </a:lnTo>
                <a:lnTo>
                  <a:pt x="7249" y="17870"/>
                </a:lnTo>
                <a:lnTo>
                  <a:pt x="7249" y="12440"/>
                </a:lnTo>
                <a:lnTo>
                  <a:pt x="8289" y="10149"/>
                </a:lnTo>
                <a:lnTo>
                  <a:pt x="10370" y="8405"/>
                </a:lnTo>
                <a:lnTo>
                  <a:pt x="12450" y="6662"/>
                </a:lnTo>
                <a:lnTo>
                  <a:pt x="14835" y="5790"/>
                </a:lnTo>
                <a:lnTo>
                  <a:pt x="20242" y="5790"/>
                </a:lnTo>
                <a:lnTo>
                  <a:pt x="22640" y="6662"/>
                </a:lnTo>
                <a:lnTo>
                  <a:pt x="24720" y="8405"/>
                </a:lnTo>
                <a:lnTo>
                  <a:pt x="26800" y="10149"/>
                </a:lnTo>
                <a:lnTo>
                  <a:pt x="27841" y="12440"/>
                </a:lnTo>
                <a:lnTo>
                  <a:pt x="27841" y="17870"/>
                </a:lnTo>
                <a:lnTo>
                  <a:pt x="26869" y="20124"/>
                </a:lnTo>
                <a:lnTo>
                  <a:pt x="24926" y="22042"/>
                </a:lnTo>
                <a:lnTo>
                  <a:pt x="22982" y="23960"/>
                </a:lnTo>
                <a:lnTo>
                  <a:pt x="20516" y="24918"/>
                </a:lnTo>
                <a:lnTo>
                  <a:pt x="17526" y="24918"/>
                </a:lnTo>
                <a:lnTo>
                  <a:pt x="15334" y="30709"/>
                </a:lnTo>
                <a:lnTo>
                  <a:pt x="19719" y="30709"/>
                </a:lnTo>
                <a:lnTo>
                  <a:pt x="21799" y="31257"/>
                </a:lnTo>
                <a:lnTo>
                  <a:pt x="23767" y="32353"/>
                </a:lnTo>
                <a:lnTo>
                  <a:pt x="25735" y="33449"/>
                </a:lnTo>
                <a:lnTo>
                  <a:pt x="27292" y="350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0" name="object 1340"/>
          <p:cNvSpPr/>
          <p:nvPr/>
        </p:nvSpPr>
        <p:spPr>
          <a:xfrm>
            <a:off x="6633588" y="5328937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1" name="object 1341"/>
          <p:cNvSpPr/>
          <p:nvPr/>
        </p:nvSpPr>
        <p:spPr>
          <a:xfrm>
            <a:off x="6626001" y="5290977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1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10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1" y="24209"/>
                </a:lnTo>
                <a:lnTo>
                  <a:pt x="35091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10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1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2" name="object 1342"/>
          <p:cNvSpPr/>
          <p:nvPr/>
        </p:nvSpPr>
        <p:spPr>
          <a:xfrm>
            <a:off x="6674493" y="5339303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3" name="object 1343"/>
          <p:cNvSpPr/>
          <p:nvPr/>
        </p:nvSpPr>
        <p:spPr>
          <a:xfrm>
            <a:off x="6696904" y="5292494"/>
            <a:ext cx="35570" cy="51161"/>
          </a:xfrm>
          <a:custGeom>
            <a:avLst/>
            <a:gdLst/>
            <a:ahLst/>
            <a:cxnLst/>
            <a:rect l="l" t="t" r="r" b="b"/>
            <a:pathLst>
              <a:path w="39127" h="57982">
                <a:moveTo>
                  <a:pt x="15060" y="57982"/>
                </a:moveTo>
                <a:lnTo>
                  <a:pt x="15060" y="52615"/>
                </a:lnTo>
                <a:lnTo>
                  <a:pt x="15402" y="49688"/>
                </a:lnTo>
                <a:lnTo>
                  <a:pt x="16088" y="46326"/>
                </a:lnTo>
                <a:lnTo>
                  <a:pt x="16773" y="42963"/>
                </a:lnTo>
                <a:lnTo>
                  <a:pt x="18890" y="38032"/>
                </a:lnTo>
                <a:lnTo>
                  <a:pt x="22441" y="31531"/>
                </a:lnTo>
                <a:lnTo>
                  <a:pt x="25991" y="25031"/>
                </a:lnTo>
                <a:lnTo>
                  <a:pt x="29447" y="19514"/>
                </a:lnTo>
                <a:lnTo>
                  <a:pt x="32811" y="14981"/>
                </a:lnTo>
                <a:lnTo>
                  <a:pt x="38155" y="7808"/>
                </a:lnTo>
                <a:lnTo>
                  <a:pt x="39127" y="6388"/>
                </a:lnTo>
                <a:lnTo>
                  <a:pt x="39127" y="0"/>
                </a:lnTo>
                <a:lnTo>
                  <a:pt x="0" y="0"/>
                </a:lnTo>
                <a:lnTo>
                  <a:pt x="0" y="6388"/>
                </a:lnTo>
                <a:lnTo>
                  <a:pt x="32101" y="6388"/>
                </a:lnTo>
                <a:lnTo>
                  <a:pt x="30793" y="8181"/>
                </a:lnTo>
                <a:lnTo>
                  <a:pt x="27404" y="12839"/>
                </a:lnTo>
                <a:lnTo>
                  <a:pt x="23263" y="18798"/>
                </a:lnTo>
                <a:lnTo>
                  <a:pt x="18367" y="26058"/>
                </a:lnTo>
                <a:lnTo>
                  <a:pt x="13472" y="33318"/>
                </a:lnTo>
                <a:lnTo>
                  <a:pt x="10444" y="39022"/>
                </a:lnTo>
                <a:lnTo>
                  <a:pt x="9286" y="43169"/>
                </a:lnTo>
                <a:lnTo>
                  <a:pt x="8128" y="47316"/>
                </a:lnTo>
                <a:lnTo>
                  <a:pt x="7548" y="51419"/>
                </a:lnTo>
                <a:lnTo>
                  <a:pt x="7548" y="57982"/>
                </a:lnTo>
                <a:lnTo>
                  <a:pt x="15060" y="579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4" name="object 1344"/>
          <p:cNvSpPr/>
          <p:nvPr/>
        </p:nvSpPr>
        <p:spPr>
          <a:xfrm>
            <a:off x="6744885" y="5292494"/>
            <a:ext cx="32682" cy="52710"/>
          </a:xfrm>
          <a:custGeom>
            <a:avLst/>
            <a:gdLst/>
            <a:ahLst/>
            <a:cxnLst/>
            <a:rect l="l" t="t" r="r" b="b"/>
            <a:pathLst>
              <a:path w="35950" h="59738">
                <a:moveTo>
                  <a:pt x="27728" y="47378"/>
                </a:moveTo>
                <a:lnTo>
                  <a:pt x="25785" y="50006"/>
                </a:lnTo>
                <a:lnTo>
                  <a:pt x="23842" y="52633"/>
                </a:lnTo>
                <a:lnTo>
                  <a:pt x="20840" y="53947"/>
                </a:lnTo>
                <a:lnTo>
                  <a:pt x="13764" y="53947"/>
                </a:lnTo>
                <a:lnTo>
                  <a:pt x="11373" y="53405"/>
                </a:lnTo>
                <a:lnTo>
                  <a:pt x="9604" y="52322"/>
                </a:lnTo>
                <a:lnTo>
                  <a:pt x="7835" y="51238"/>
                </a:lnTo>
                <a:lnTo>
                  <a:pt x="6950" y="49862"/>
                </a:lnTo>
                <a:lnTo>
                  <a:pt x="6950" y="47820"/>
                </a:lnTo>
                <a:lnTo>
                  <a:pt x="0" y="47820"/>
                </a:lnTo>
                <a:lnTo>
                  <a:pt x="0" y="51382"/>
                </a:lnTo>
                <a:lnTo>
                  <a:pt x="1538" y="54103"/>
                </a:lnTo>
                <a:lnTo>
                  <a:pt x="4615" y="56357"/>
                </a:lnTo>
                <a:lnTo>
                  <a:pt x="7692" y="58611"/>
                </a:lnTo>
                <a:lnTo>
                  <a:pt x="11784" y="59738"/>
                </a:lnTo>
                <a:lnTo>
                  <a:pt x="23319" y="59738"/>
                </a:lnTo>
                <a:lnTo>
                  <a:pt x="28102" y="57752"/>
                </a:lnTo>
                <a:lnTo>
                  <a:pt x="31241" y="53779"/>
                </a:lnTo>
                <a:lnTo>
                  <a:pt x="34380" y="49806"/>
                </a:lnTo>
                <a:lnTo>
                  <a:pt x="35950" y="45292"/>
                </a:lnTo>
                <a:lnTo>
                  <a:pt x="35950" y="36425"/>
                </a:lnTo>
                <a:lnTo>
                  <a:pt x="35090" y="33181"/>
                </a:lnTo>
                <a:lnTo>
                  <a:pt x="33371" y="30504"/>
                </a:lnTo>
                <a:lnTo>
                  <a:pt x="31652" y="27826"/>
                </a:lnTo>
                <a:lnTo>
                  <a:pt x="29149" y="25747"/>
                </a:lnTo>
                <a:lnTo>
                  <a:pt x="25860" y="24265"/>
                </a:lnTo>
                <a:lnTo>
                  <a:pt x="22571" y="22783"/>
                </a:lnTo>
                <a:lnTo>
                  <a:pt x="17925" y="22042"/>
                </a:lnTo>
                <a:lnTo>
                  <a:pt x="10164" y="22042"/>
                </a:lnTo>
                <a:lnTo>
                  <a:pt x="10164" y="6388"/>
                </a:lnTo>
                <a:lnTo>
                  <a:pt x="33633" y="6388"/>
                </a:lnTo>
                <a:lnTo>
                  <a:pt x="33633" y="0"/>
                </a:lnTo>
                <a:lnTo>
                  <a:pt x="3774" y="0"/>
                </a:lnTo>
                <a:lnTo>
                  <a:pt x="3774" y="28131"/>
                </a:lnTo>
                <a:lnTo>
                  <a:pt x="16978" y="28131"/>
                </a:lnTo>
                <a:lnTo>
                  <a:pt x="22223" y="29383"/>
                </a:lnTo>
                <a:lnTo>
                  <a:pt x="24813" y="31886"/>
                </a:lnTo>
                <a:lnTo>
                  <a:pt x="27405" y="34389"/>
                </a:lnTo>
                <a:lnTo>
                  <a:pt x="28700" y="37484"/>
                </a:lnTo>
                <a:lnTo>
                  <a:pt x="28700" y="44433"/>
                </a:lnTo>
                <a:lnTo>
                  <a:pt x="27728" y="4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5" name="object 1345"/>
          <p:cNvSpPr/>
          <p:nvPr/>
        </p:nvSpPr>
        <p:spPr>
          <a:xfrm>
            <a:off x="6842320" y="5328937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6" name="object 1346"/>
          <p:cNvSpPr/>
          <p:nvPr/>
        </p:nvSpPr>
        <p:spPr>
          <a:xfrm>
            <a:off x="6834733" y="5290977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1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10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1" y="24209"/>
                </a:lnTo>
                <a:lnTo>
                  <a:pt x="35091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10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1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7" name="object 1347"/>
          <p:cNvSpPr/>
          <p:nvPr/>
        </p:nvSpPr>
        <p:spPr>
          <a:xfrm>
            <a:off x="7107418" y="5290977"/>
            <a:ext cx="149459" cy="54226"/>
          </a:xfrm>
          <a:custGeom>
            <a:avLst/>
            <a:gdLst/>
            <a:ahLst/>
            <a:cxnLst/>
            <a:rect l="l" t="t" r="r" b="b"/>
            <a:pathLst>
              <a:path w="164405" h="61456">
                <a:moveTo>
                  <a:pt x="7249" y="53312"/>
                </a:moveTo>
                <a:lnTo>
                  <a:pt x="7249" y="46089"/>
                </a:lnTo>
                <a:lnTo>
                  <a:pt x="11709" y="40124"/>
                </a:lnTo>
                <a:lnTo>
                  <a:pt x="20628" y="33997"/>
                </a:lnTo>
                <a:lnTo>
                  <a:pt x="23468" y="32054"/>
                </a:lnTo>
                <a:lnTo>
                  <a:pt x="25088" y="30933"/>
                </a:lnTo>
                <a:lnTo>
                  <a:pt x="27186" y="29234"/>
                </a:lnTo>
                <a:lnTo>
                  <a:pt x="29765" y="26955"/>
                </a:lnTo>
                <a:lnTo>
                  <a:pt x="32343" y="24676"/>
                </a:lnTo>
                <a:lnTo>
                  <a:pt x="34069" y="22490"/>
                </a:lnTo>
                <a:lnTo>
                  <a:pt x="34941" y="20398"/>
                </a:lnTo>
                <a:lnTo>
                  <a:pt x="35813" y="18306"/>
                </a:lnTo>
                <a:lnTo>
                  <a:pt x="36249" y="16226"/>
                </a:lnTo>
                <a:lnTo>
                  <a:pt x="36249" y="10273"/>
                </a:lnTo>
                <a:lnTo>
                  <a:pt x="34854" y="6942"/>
                </a:lnTo>
                <a:lnTo>
                  <a:pt x="32063" y="4165"/>
                </a:lnTo>
                <a:lnTo>
                  <a:pt x="29273" y="1388"/>
                </a:lnTo>
                <a:lnTo>
                  <a:pt x="24601" y="0"/>
                </a:lnTo>
                <a:lnTo>
                  <a:pt x="14462" y="0"/>
                </a:lnTo>
                <a:lnTo>
                  <a:pt x="11491" y="547"/>
                </a:lnTo>
                <a:lnTo>
                  <a:pt x="9136" y="1643"/>
                </a:lnTo>
                <a:lnTo>
                  <a:pt x="6782" y="2739"/>
                </a:lnTo>
                <a:lnTo>
                  <a:pt x="4914" y="4196"/>
                </a:lnTo>
                <a:lnTo>
                  <a:pt x="3531" y="6014"/>
                </a:lnTo>
                <a:lnTo>
                  <a:pt x="2148" y="7833"/>
                </a:lnTo>
                <a:lnTo>
                  <a:pt x="1457" y="9763"/>
                </a:lnTo>
                <a:lnTo>
                  <a:pt x="1457" y="12179"/>
                </a:lnTo>
                <a:lnTo>
                  <a:pt x="8408" y="12179"/>
                </a:lnTo>
                <a:lnTo>
                  <a:pt x="8408" y="11805"/>
                </a:lnTo>
                <a:lnTo>
                  <a:pt x="9180" y="8872"/>
                </a:lnTo>
                <a:lnTo>
                  <a:pt x="12269" y="6407"/>
                </a:lnTo>
                <a:lnTo>
                  <a:pt x="14636" y="5790"/>
                </a:lnTo>
                <a:lnTo>
                  <a:pt x="21338" y="5790"/>
                </a:lnTo>
                <a:lnTo>
                  <a:pt x="24029" y="6650"/>
                </a:lnTo>
                <a:lnTo>
                  <a:pt x="25897" y="8368"/>
                </a:lnTo>
                <a:lnTo>
                  <a:pt x="27766" y="10087"/>
                </a:lnTo>
                <a:lnTo>
                  <a:pt x="28700" y="12054"/>
                </a:lnTo>
                <a:lnTo>
                  <a:pt x="28700" y="16438"/>
                </a:lnTo>
                <a:lnTo>
                  <a:pt x="28003" y="18518"/>
                </a:lnTo>
                <a:lnTo>
                  <a:pt x="26607" y="20510"/>
                </a:lnTo>
                <a:lnTo>
                  <a:pt x="25187" y="22503"/>
                </a:lnTo>
                <a:lnTo>
                  <a:pt x="21861" y="25516"/>
                </a:lnTo>
                <a:lnTo>
                  <a:pt x="16629" y="29551"/>
                </a:lnTo>
                <a:lnTo>
                  <a:pt x="12705" y="32577"/>
                </a:lnTo>
                <a:lnTo>
                  <a:pt x="8121" y="36114"/>
                </a:lnTo>
                <a:lnTo>
                  <a:pt x="4858" y="39732"/>
                </a:lnTo>
                <a:lnTo>
                  <a:pt x="2914" y="43430"/>
                </a:lnTo>
                <a:lnTo>
                  <a:pt x="971" y="47129"/>
                </a:lnTo>
                <a:lnTo>
                  <a:pt x="0" y="50547"/>
                </a:lnTo>
                <a:lnTo>
                  <a:pt x="0" y="59700"/>
                </a:lnTo>
                <a:lnTo>
                  <a:pt x="37407" y="59700"/>
                </a:lnTo>
                <a:lnTo>
                  <a:pt x="37407" y="53312"/>
                </a:lnTo>
                <a:lnTo>
                  <a:pt x="7249" y="53312"/>
                </a:lnTo>
                <a:close/>
              </a:path>
              <a:path w="164405" h="61456">
                <a:moveTo>
                  <a:pt x="51023" y="49837"/>
                </a:moveTo>
                <a:lnTo>
                  <a:pt x="51023" y="59700"/>
                </a:lnTo>
                <a:lnTo>
                  <a:pt x="60889" y="59700"/>
                </a:lnTo>
                <a:lnTo>
                  <a:pt x="60889" y="49837"/>
                </a:lnTo>
                <a:lnTo>
                  <a:pt x="51023" y="49837"/>
                </a:lnTo>
                <a:close/>
              </a:path>
              <a:path w="164405" h="61456">
                <a:moveTo>
                  <a:pt x="90735" y="59700"/>
                </a:moveTo>
                <a:lnTo>
                  <a:pt x="90735" y="54333"/>
                </a:lnTo>
                <a:lnTo>
                  <a:pt x="91078" y="51407"/>
                </a:lnTo>
                <a:lnTo>
                  <a:pt x="91763" y="48044"/>
                </a:lnTo>
                <a:lnTo>
                  <a:pt x="92448" y="44682"/>
                </a:lnTo>
                <a:lnTo>
                  <a:pt x="94566" y="39750"/>
                </a:lnTo>
                <a:lnTo>
                  <a:pt x="98116" y="33250"/>
                </a:lnTo>
                <a:lnTo>
                  <a:pt x="101666" y="26749"/>
                </a:lnTo>
                <a:lnTo>
                  <a:pt x="105123" y="21232"/>
                </a:lnTo>
                <a:lnTo>
                  <a:pt x="108486" y="16699"/>
                </a:lnTo>
                <a:lnTo>
                  <a:pt x="113830" y="9526"/>
                </a:lnTo>
                <a:lnTo>
                  <a:pt x="114802" y="8107"/>
                </a:lnTo>
                <a:lnTo>
                  <a:pt x="114802" y="1718"/>
                </a:lnTo>
                <a:lnTo>
                  <a:pt x="75675" y="1718"/>
                </a:lnTo>
                <a:lnTo>
                  <a:pt x="75675" y="8107"/>
                </a:lnTo>
                <a:lnTo>
                  <a:pt x="107776" y="8107"/>
                </a:lnTo>
                <a:lnTo>
                  <a:pt x="106468" y="9900"/>
                </a:lnTo>
                <a:lnTo>
                  <a:pt x="103080" y="14557"/>
                </a:lnTo>
                <a:lnTo>
                  <a:pt x="98938" y="20516"/>
                </a:lnTo>
                <a:lnTo>
                  <a:pt x="94043" y="27777"/>
                </a:lnTo>
                <a:lnTo>
                  <a:pt x="89147" y="35037"/>
                </a:lnTo>
                <a:lnTo>
                  <a:pt x="86120" y="40740"/>
                </a:lnTo>
                <a:lnTo>
                  <a:pt x="84961" y="44887"/>
                </a:lnTo>
                <a:lnTo>
                  <a:pt x="83803" y="49034"/>
                </a:lnTo>
                <a:lnTo>
                  <a:pt x="83224" y="53138"/>
                </a:lnTo>
                <a:lnTo>
                  <a:pt x="83224" y="59700"/>
                </a:lnTo>
                <a:lnTo>
                  <a:pt x="90735" y="59700"/>
                </a:lnTo>
                <a:close/>
              </a:path>
              <a:path w="164405" h="61456">
                <a:moveTo>
                  <a:pt x="156184" y="49097"/>
                </a:moveTo>
                <a:lnTo>
                  <a:pt x="154240" y="51724"/>
                </a:lnTo>
                <a:lnTo>
                  <a:pt x="152297" y="54352"/>
                </a:lnTo>
                <a:lnTo>
                  <a:pt x="149295" y="55666"/>
                </a:lnTo>
                <a:lnTo>
                  <a:pt x="142219" y="55666"/>
                </a:lnTo>
                <a:lnTo>
                  <a:pt x="139828" y="55124"/>
                </a:lnTo>
                <a:lnTo>
                  <a:pt x="138059" y="54040"/>
                </a:lnTo>
                <a:lnTo>
                  <a:pt x="136290" y="52957"/>
                </a:lnTo>
                <a:lnTo>
                  <a:pt x="135406" y="51581"/>
                </a:lnTo>
                <a:lnTo>
                  <a:pt x="135406" y="49539"/>
                </a:lnTo>
                <a:lnTo>
                  <a:pt x="128455" y="49539"/>
                </a:lnTo>
                <a:lnTo>
                  <a:pt x="128455" y="53100"/>
                </a:lnTo>
                <a:lnTo>
                  <a:pt x="129993" y="55821"/>
                </a:lnTo>
                <a:lnTo>
                  <a:pt x="133070" y="58075"/>
                </a:lnTo>
                <a:lnTo>
                  <a:pt x="136147" y="60329"/>
                </a:lnTo>
                <a:lnTo>
                  <a:pt x="140239" y="61456"/>
                </a:lnTo>
                <a:lnTo>
                  <a:pt x="151774" y="61456"/>
                </a:lnTo>
                <a:lnTo>
                  <a:pt x="156557" y="59470"/>
                </a:lnTo>
                <a:lnTo>
                  <a:pt x="159696" y="55497"/>
                </a:lnTo>
                <a:lnTo>
                  <a:pt x="162836" y="51525"/>
                </a:lnTo>
                <a:lnTo>
                  <a:pt x="164405" y="47011"/>
                </a:lnTo>
                <a:lnTo>
                  <a:pt x="164405" y="38144"/>
                </a:lnTo>
                <a:lnTo>
                  <a:pt x="163546" y="34900"/>
                </a:lnTo>
                <a:lnTo>
                  <a:pt x="161826" y="32222"/>
                </a:lnTo>
                <a:lnTo>
                  <a:pt x="160107" y="29545"/>
                </a:lnTo>
                <a:lnTo>
                  <a:pt x="157604" y="27465"/>
                </a:lnTo>
                <a:lnTo>
                  <a:pt x="154315" y="25983"/>
                </a:lnTo>
                <a:lnTo>
                  <a:pt x="151026" y="24501"/>
                </a:lnTo>
                <a:lnTo>
                  <a:pt x="146380" y="23760"/>
                </a:lnTo>
                <a:lnTo>
                  <a:pt x="138619" y="23760"/>
                </a:lnTo>
                <a:lnTo>
                  <a:pt x="138619" y="8107"/>
                </a:lnTo>
                <a:lnTo>
                  <a:pt x="162088" y="8107"/>
                </a:lnTo>
                <a:lnTo>
                  <a:pt x="162088" y="1718"/>
                </a:lnTo>
                <a:lnTo>
                  <a:pt x="132229" y="1718"/>
                </a:lnTo>
                <a:lnTo>
                  <a:pt x="132229" y="29850"/>
                </a:lnTo>
                <a:lnTo>
                  <a:pt x="145433" y="29850"/>
                </a:lnTo>
                <a:lnTo>
                  <a:pt x="150678" y="31102"/>
                </a:lnTo>
                <a:lnTo>
                  <a:pt x="153269" y="33605"/>
                </a:lnTo>
                <a:lnTo>
                  <a:pt x="155860" y="36108"/>
                </a:lnTo>
                <a:lnTo>
                  <a:pt x="157155" y="39202"/>
                </a:lnTo>
                <a:lnTo>
                  <a:pt x="157155" y="46151"/>
                </a:lnTo>
                <a:lnTo>
                  <a:pt x="156184" y="490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8" name="object 1348"/>
          <p:cNvSpPr/>
          <p:nvPr/>
        </p:nvSpPr>
        <p:spPr>
          <a:xfrm>
            <a:off x="7839737" y="5290977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5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5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9" name="object 1349"/>
          <p:cNvSpPr/>
          <p:nvPr/>
        </p:nvSpPr>
        <p:spPr>
          <a:xfrm>
            <a:off x="7638593" y="5328937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5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0" name="object 1350"/>
          <p:cNvSpPr/>
          <p:nvPr/>
        </p:nvSpPr>
        <p:spPr>
          <a:xfrm>
            <a:off x="7631005" y="5290977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5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5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1" name="object 1351"/>
          <p:cNvSpPr/>
          <p:nvPr/>
        </p:nvSpPr>
        <p:spPr>
          <a:xfrm>
            <a:off x="7679498" y="5339303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2" name="object 1352"/>
          <p:cNvSpPr/>
          <p:nvPr/>
        </p:nvSpPr>
        <p:spPr>
          <a:xfrm>
            <a:off x="7702961" y="5290977"/>
            <a:ext cx="34007" cy="54226"/>
          </a:xfrm>
          <a:custGeom>
            <a:avLst/>
            <a:gdLst/>
            <a:ahLst/>
            <a:cxnLst/>
            <a:rect l="l" t="t" r="r" b="b"/>
            <a:pathLst>
              <a:path w="37408" h="61456">
                <a:moveTo>
                  <a:pt x="16916" y="37098"/>
                </a:moveTo>
                <a:lnTo>
                  <a:pt x="18685" y="36824"/>
                </a:lnTo>
                <a:lnTo>
                  <a:pt x="21973" y="35728"/>
                </a:lnTo>
                <a:lnTo>
                  <a:pt x="25281" y="33791"/>
                </a:lnTo>
                <a:lnTo>
                  <a:pt x="28613" y="31021"/>
                </a:lnTo>
                <a:lnTo>
                  <a:pt x="30307" y="28804"/>
                </a:lnTo>
                <a:lnTo>
                  <a:pt x="30345" y="35317"/>
                </a:lnTo>
                <a:lnTo>
                  <a:pt x="29672" y="39644"/>
                </a:lnTo>
                <a:lnTo>
                  <a:pt x="28327" y="43841"/>
                </a:lnTo>
                <a:lnTo>
                  <a:pt x="26981" y="48038"/>
                </a:lnTo>
                <a:lnTo>
                  <a:pt x="25156" y="51058"/>
                </a:lnTo>
                <a:lnTo>
                  <a:pt x="22852" y="52901"/>
                </a:lnTo>
                <a:lnTo>
                  <a:pt x="20547" y="54744"/>
                </a:lnTo>
                <a:lnTo>
                  <a:pt x="17850" y="55666"/>
                </a:lnTo>
                <a:lnTo>
                  <a:pt x="12145" y="55666"/>
                </a:lnTo>
                <a:lnTo>
                  <a:pt x="10189" y="55149"/>
                </a:lnTo>
                <a:lnTo>
                  <a:pt x="7598" y="53082"/>
                </a:lnTo>
                <a:lnTo>
                  <a:pt x="6951" y="50435"/>
                </a:lnTo>
                <a:lnTo>
                  <a:pt x="0" y="50435"/>
                </a:lnTo>
                <a:lnTo>
                  <a:pt x="0" y="53573"/>
                </a:lnTo>
                <a:lnTo>
                  <a:pt x="1245" y="56039"/>
                </a:lnTo>
                <a:lnTo>
                  <a:pt x="3737" y="58206"/>
                </a:lnTo>
                <a:lnTo>
                  <a:pt x="6228" y="60373"/>
                </a:lnTo>
                <a:lnTo>
                  <a:pt x="9940" y="61456"/>
                </a:lnTo>
                <a:lnTo>
                  <a:pt x="22123" y="61456"/>
                </a:lnTo>
                <a:lnTo>
                  <a:pt x="27691" y="58642"/>
                </a:lnTo>
                <a:lnTo>
                  <a:pt x="31578" y="53013"/>
                </a:lnTo>
                <a:lnTo>
                  <a:pt x="35464" y="47384"/>
                </a:lnTo>
                <a:lnTo>
                  <a:pt x="37408" y="39825"/>
                </a:lnTo>
                <a:lnTo>
                  <a:pt x="37408" y="23661"/>
                </a:lnTo>
                <a:lnTo>
                  <a:pt x="36548" y="18063"/>
                </a:lnTo>
                <a:lnTo>
                  <a:pt x="34829" y="13542"/>
                </a:lnTo>
                <a:lnTo>
                  <a:pt x="33110" y="9022"/>
                </a:lnTo>
                <a:lnTo>
                  <a:pt x="30575" y="5635"/>
                </a:lnTo>
                <a:lnTo>
                  <a:pt x="27224" y="3381"/>
                </a:lnTo>
                <a:lnTo>
                  <a:pt x="23873" y="1127"/>
                </a:lnTo>
                <a:lnTo>
                  <a:pt x="20292" y="0"/>
                </a:lnTo>
                <a:lnTo>
                  <a:pt x="13191" y="0"/>
                </a:lnTo>
                <a:lnTo>
                  <a:pt x="10158" y="815"/>
                </a:lnTo>
                <a:lnTo>
                  <a:pt x="7380" y="2447"/>
                </a:lnTo>
                <a:lnTo>
                  <a:pt x="5793" y="15267"/>
                </a:lnTo>
                <a:lnTo>
                  <a:pt x="6813" y="12110"/>
                </a:lnTo>
                <a:lnTo>
                  <a:pt x="8856" y="9582"/>
                </a:lnTo>
                <a:lnTo>
                  <a:pt x="10900" y="7054"/>
                </a:lnTo>
                <a:lnTo>
                  <a:pt x="13428" y="5790"/>
                </a:lnTo>
                <a:lnTo>
                  <a:pt x="18610" y="5790"/>
                </a:lnTo>
                <a:lnTo>
                  <a:pt x="20622" y="6320"/>
                </a:lnTo>
                <a:lnTo>
                  <a:pt x="22478" y="7378"/>
                </a:lnTo>
                <a:lnTo>
                  <a:pt x="24334" y="8437"/>
                </a:lnTo>
                <a:lnTo>
                  <a:pt x="25785" y="9999"/>
                </a:lnTo>
                <a:lnTo>
                  <a:pt x="26832" y="12067"/>
                </a:lnTo>
                <a:lnTo>
                  <a:pt x="27878" y="14134"/>
                </a:lnTo>
                <a:lnTo>
                  <a:pt x="28401" y="16301"/>
                </a:lnTo>
                <a:lnTo>
                  <a:pt x="28401" y="22029"/>
                </a:lnTo>
                <a:lnTo>
                  <a:pt x="27330" y="25018"/>
                </a:lnTo>
                <a:lnTo>
                  <a:pt x="25188" y="27534"/>
                </a:lnTo>
                <a:lnTo>
                  <a:pt x="23045" y="30049"/>
                </a:lnTo>
                <a:lnTo>
                  <a:pt x="20280" y="31307"/>
                </a:lnTo>
                <a:lnTo>
                  <a:pt x="13802" y="31307"/>
                </a:lnTo>
                <a:lnTo>
                  <a:pt x="15023" y="37098"/>
                </a:lnTo>
                <a:lnTo>
                  <a:pt x="16916" y="37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3" name="object 1353"/>
          <p:cNvSpPr/>
          <p:nvPr/>
        </p:nvSpPr>
        <p:spPr>
          <a:xfrm>
            <a:off x="7701636" y="5293137"/>
            <a:ext cx="14982" cy="30574"/>
          </a:xfrm>
          <a:custGeom>
            <a:avLst/>
            <a:gdLst/>
            <a:ahLst/>
            <a:cxnLst/>
            <a:rect l="l" t="t" r="r" b="b"/>
            <a:pathLst>
              <a:path w="16480" h="34651">
                <a:moveTo>
                  <a:pt x="1494" y="25747"/>
                </a:moveTo>
                <a:lnTo>
                  <a:pt x="4484" y="29308"/>
                </a:lnTo>
                <a:lnTo>
                  <a:pt x="7473" y="32870"/>
                </a:lnTo>
                <a:lnTo>
                  <a:pt x="11472" y="34651"/>
                </a:lnTo>
                <a:lnTo>
                  <a:pt x="16480" y="34651"/>
                </a:lnTo>
                <a:lnTo>
                  <a:pt x="15259" y="28860"/>
                </a:lnTo>
                <a:lnTo>
                  <a:pt x="12637" y="27764"/>
                </a:lnTo>
                <a:lnTo>
                  <a:pt x="10481" y="25572"/>
                </a:lnTo>
                <a:lnTo>
                  <a:pt x="8327" y="23381"/>
                </a:lnTo>
                <a:lnTo>
                  <a:pt x="7249" y="20392"/>
                </a:lnTo>
                <a:lnTo>
                  <a:pt x="7249" y="12820"/>
                </a:lnTo>
                <a:lnTo>
                  <a:pt x="8837" y="0"/>
                </a:lnTo>
                <a:lnTo>
                  <a:pt x="6059" y="1631"/>
                </a:lnTo>
                <a:lnTo>
                  <a:pt x="3892" y="3885"/>
                </a:lnTo>
                <a:lnTo>
                  <a:pt x="2335" y="6762"/>
                </a:lnTo>
                <a:lnTo>
                  <a:pt x="778" y="9638"/>
                </a:lnTo>
                <a:lnTo>
                  <a:pt x="0" y="12857"/>
                </a:lnTo>
                <a:lnTo>
                  <a:pt x="0" y="21450"/>
                </a:lnTo>
                <a:lnTo>
                  <a:pt x="1494" y="25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4" name="object 1354"/>
          <p:cNvSpPr/>
          <p:nvPr/>
        </p:nvSpPr>
        <p:spPr>
          <a:xfrm>
            <a:off x="7749346" y="5290977"/>
            <a:ext cx="34007" cy="54226"/>
          </a:xfrm>
          <a:custGeom>
            <a:avLst/>
            <a:gdLst/>
            <a:ahLst/>
            <a:cxnLst/>
            <a:rect l="l" t="t" r="r" b="b"/>
            <a:pathLst>
              <a:path w="37408" h="61456">
                <a:moveTo>
                  <a:pt x="16916" y="37098"/>
                </a:moveTo>
                <a:lnTo>
                  <a:pt x="18685" y="36824"/>
                </a:lnTo>
                <a:lnTo>
                  <a:pt x="21973" y="35728"/>
                </a:lnTo>
                <a:lnTo>
                  <a:pt x="25281" y="33791"/>
                </a:lnTo>
                <a:lnTo>
                  <a:pt x="28613" y="31021"/>
                </a:lnTo>
                <a:lnTo>
                  <a:pt x="30307" y="28804"/>
                </a:lnTo>
                <a:lnTo>
                  <a:pt x="30345" y="35317"/>
                </a:lnTo>
                <a:lnTo>
                  <a:pt x="29672" y="39644"/>
                </a:lnTo>
                <a:lnTo>
                  <a:pt x="28327" y="43841"/>
                </a:lnTo>
                <a:lnTo>
                  <a:pt x="26981" y="48038"/>
                </a:lnTo>
                <a:lnTo>
                  <a:pt x="25156" y="51058"/>
                </a:lnTo>
                <a:lnTo>
                  <a:pt x="22852" y="52901"/>
                </a:lnTo>
                <a:lnTo>
                  <a:pt x="20547" y="54744"/>
                </a:lnTo>
                <a:lnTo>
                  <a:pt x="17850" y="55666"/>
                </a:lnTo>
                <a:lnTo>
                  <a:pt x="12145" y="55666"/>
                </a:lnTo>
                <a:lnTo>
                  <a:pt x="10189" y="55149"/>
                </a:lnTo>
                <a:lnTo>
                  <a:pt x="7598" y="53082"/>
                </a:lnTo>
                <a:lnTo>
                  <a:pt x="6951" y="50435"/>
                </a:lnTo>
                <a:lnTo>
                  <a:pt x="0" y="50435"/>
                </a:lnTo>
                <a:lnTo>
                  <a:pt x="0" y="53573"/>
                </a:lnTo>
                <a:lnTo>
                  <a:pt x="1245" y="56039"/>
                </a:lnTo>
                <a:lnTo>
                  <a:pt x="3737" y="58206"/>
                </a:lnTo>
                <a:lnTo>
                  <a:pt x="6228" y="60373"/>
                </a:lnTo>
                <a:lnTo>
                  <a:pt x="9940" y="61456"/>
                </a:lnTo>
                <a:lnTo>
                  <a:pt x="22123" y="61456"/>
                </a:lnTo>
                <a:lnTo>
                  <a:pt x="27691" y="58642"/>
                </a:lnTo>
                <a:lnTo>
                  <a:pt x="31578" y="53013"/>
                </a:lnTo>
                <a:lnTo>
                  <a:pt x="35464" y="47384"/>
                </a:lnTo>
                <a:lnTo>
                  <a:pt x="37408" y="39825"/>
                </a:lnTo>
                <a:lnTo>
                  <a:pt x="37408" y="23661"/>
                </a:lnTo>
                <a:lnTo>
                  <a:pt x="36548" y="18063"/>
                </a:lnTo>
                <a:lnTo>
                  <a:pt x="34829" y="13542"/>
                </a:lnTo>
                <a:lnTo>
                  <a:pt x="33110" y="9022"/>
                </a:lnTo>
                <a:lnTo>
                  <a:pt x="30575" y="5635"/>
                </a:lnTo>
                <a:lnTo>
                  <a:pt x="27224" y="3381"/>
                </a:lnTo>
                <a:lnTo>
                  <a:pt x="23873" y="1127"/>
                </a:lnTo>
                <a:lnTo>
                  <a:pt x="20292" y="0"/>
                </a:lnTo>
                <a:lnTo>
                  <a:pt x="13191" y="0"/>
                </a:lnTo>
                <a:lnTo>
                  <a:pt x="10158" y="815"/>
                </a:lnTo>
                <a:lnTo>
                  <a:pt x="7380" y="2447"/>
                </a:lnTo>
                <a:lnTo>
                  <a:pt x="5793" y="15267"/>
                </a:lnTo>
                <a:lnTo>
                  <a:pt x="6813" y="12110"/>
                </a:lnTo>
                <a:lnTo>
                  <a:pt x="8856" y="9582"/>
                </a:lnTo>
                <a:lnTo>
                  <a:pt x="10900" y="7054"/>
                </a:lnTo>
                <a:lnTo>
                  <a:pt x="13428" y="5790"/>
                </a:lnTo>
                <a:lnTo>
                  <a:pt x="18610" y="5790"/>
                </a:lnTo>
                <a:lnTo>
                  <a:pt x="20622" y="6320"/>
                </a:lnTo>
                <a:lnTo>
                  <a:pt x="22478" y="7378"/>
                </a:lnTo>
                <a:lnTo>
                  <a:pt x="24334" y="8437"/>
                </a:lnTo>
                <a:lnTo>
                  <a:pt x="25785" y="9999"/>
                </a:lnTo>
                <a:lnTo>
                  <a:pt x="26832" y="12067"/>
                </a:lnTo>
                <a:lnTo>
                  <a:pt x="27878" y="14134"/>
                </a:lnTo>
                <a:lnTo>
                  <a:pt x="28401" y="16301"/>
                </a:lnTo>
                <a:lnTo>
                  <a:pt x="28401" y="22029"/>
                </a:lnTo>
                <a:lnTo>
                  <a:pt x="27330" y="25018"/>
                </a:lnTo>
                <a:lnTo>
                  <a:pt x="25188" y="27534"/>
                </a:lnTo>
                <a:lnTo>
                  <a:pt x="23045" y="30049"/>
                </a:lnTo>
                <a:lnTo>
                  <a:pt x="20280" y="31307"/>
                </a:lnTo>
                <a:lnTo>
                  <a:pt x="13802" y="31307"/>
                </a:lnTo>
                <a:lnTo>
                  <a:pt x="15023" y="37098"/>
                </a:lnTo>
                <a:lnTo>
                  <a:pt x="16916" y="37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5" name="object 1355"/>
          <p:cNvSpPr/>
          <p:nvPr/>
        </p:nvSpPr>
        <p:spPr>
          <a:xfrm>
            <a:off x="7748021" y="5293137"/>
            <a:ext cx="14982" cy="30574"/>
          </a:xfrm>
          <a:custGeom>
            <a:avLst/>
            <a:gdLst/>
            <a:ahLst/>
            <a:cxnLst/>
            <a:rect l="l" t="t" r="r" b="b"/>
            <a:pathLst>
              <a:path w="16480" h="34651">
                <a:moveTo>
                  <a:pt x="1494" y="25747"/>
                </a:moveTo>
                <a:lnTo>
                  <a:pt x="4484" y="29308"/>
                </a:lnTo>
                <a:lnTo>
                  <a:pt x="7473" y="32870"/>
                </a:lnTo>
                <a:lnTo>
                  <a:pt x="11472" y="34651"/>
                </a:lnTo>
                <a:lnTo>
                  <a:pt x="16480" y="34651"/>
                </a:lnTo>
                <a:lnTo>
                  <a:pt x="15259" y="28860"/>
                </a:lnTo>
                <a:lnTo>
                  <a:pt x="12637" y="27764"/>
                </a:lnTo>
                <a:lnTo>
                  <a:pt x="10481" y="25572"/>
                </a:lnTo>
                <a:lnTo>
                  <a:pt x="8327" y="23381"/>
                </a:lnTo>
                <a:lnTo>
                  <a:pt x="7249" y="20392"/>
                </a:lnTo>
                <a:lnTo>
                  <a:pt x="7249" y="12820"/>
                </a:lnTo>
                <a:lnTo>
                  <a:pt x="8837" y="0"/>
                </a:lnTo>
                <a:lnTo>
                  <a:pt x="6059" y="1631"/>
                </a:lnTo>
                <a:lnTo>
                  <a:pt x="3892" y="3885"/>
                </a:lnTo>
                <a:lnTo>
                  <a:pt x="2335" y="6762"/>
                </a:lnTo>
                <a:lnTo>
                  <a:pt x="778" y="9638"/>
                </a:lnTo>
                <a:lnTo>
                  <a:pt x="0" y="12857"/>
                </a:lnTo>
                <a:lnTo>
                  <a:pt x="0" y="21450"/>
                </a:lnTo>
                <a:lnTo>
                  <a:pt x="1494" y="25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6" name="object 1356"/>
          <p:cNvSpPr/>
          <p:nvPr/>
        </p:nvSpPr>
        <p:spPr>
          <a:xfrm>
            <a:off x="7794678" y="5292494"/>
            <a:ext cx="35570" cy="51161"/>
          </a:xfrm>
          <a:custGeom>
            <a:avLst/>
            <a:gdLst/>
            <a:ahLst/>
            <a:cxnLst/>
            <a:rect l="l" t="t" r="r" b="b"/>
            <a:pathLst>
              <a:path w="39127" h="57982">
                <a:moveTo>
                  <a:pt x="15060" y="57982"/>
                </a:moveTo>
                <a:lnTo>
                  <a:pt x="15060" y="52615"/>
                </a:lnTo>
                <a:lnTo>
                  <a:pt x="15402" y="49688"/>
                </a:lnTo>
                <a:lnTo>
                  <a:pt x="16088" y="46326"/>
                </a:lnTo>
                <a:lnTo>
                  <a:pt x="16773" y="42963"/>
                </a:lnTo>
                <a:lnTo>
                  <a:pt x="18890" y="38032"/>
                </a:lnTo>
                <a:lnTo>
                  <a:pt x="22441" y="31531"/>
                </a:lnTo>
                <a:lnTo>
                  <a:pt x="25991" y="25031"/>
                </a:lnTo>
                <a:lnTo>
                  <a:pt x="29448" y="19514"/>
                </a:lnTo>
                <a:lnTo>
                  <a:pt x="32811" y="14981"/>
                </a:lnTo>
                <a:lnTo>
                  <a:pt x="38155" y="7808"/>
                </a:lnTo>
                <a:lnTo>
                  <a:pt x="39127" y="6388"/>
                </a:lnTo>
                <a:lnTo>
                  <a:pt x="39127" y="0"/>
                </a:lnTo>
                <a:lnTo>
                  <a:pt x="0" y="0"/>
                </a:lnTo>
                <a:lnTo>
                  <a:pt x="0" y="6388"/>
                </a:lnTo>
                <a:lnTo>
                  <a:pt x="32101" y="6388"/>
                </a:lnTo>
                <a:lnTo>
                  <a:pt x="30793" y="8181"/>
                </a:lnTo>
                <a:lnTo>
                  <a:pt x="27404" y="12839"/>
                </a:lnTo>
                <a:lnTo>
                  <a:pt x="23263" y="18798"/>
                </a:lnTo>
                <a:lnTo>
                  <a:pt x="18367" y="26058"/>
                </a:lnTo>
                <a:lnTo>
                  <a:pt x="13471" y="33318"/>
                </a:lnTo>
                <a:lnTo>
                  <a:pt x="10445" y="39022"/>
                </a:lnTo>
                <a:lnTo>
                  <a:pt x="9286" y="43169"/>
                </a:lnTo>
                <a:lnTo>
                  <a:pt x="8128" y="47316"/>
                </a:lnTo>
                <a:lnTo>
                  <a:pt x="7548" y="51419"/>
                </a:lnTo>
                <a:lnTo>
                  <a:pt x="7548" y="57982"/>
                </a:lnTo>
                <a:lnTo>
                  <a:pt x="15060" y="579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7" name="object 1357"/>
          <p:cNvSpPr/>
          <p:nvPr/>
        </p:nvSpPr>
        <p:spPr>
          <a:xfrm>
            <a:off x="7847325" y="5328937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5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8" name="object 1358"/>
          <p:cNvSpPr/>
          <p:nvPr/>
        </p:nvSpPr>
        <p:spPr>
          <a:xfrm>
            <a:off x="5214185" y="5390010"/>
            <a:ext cx="32682" cy="52710"/>
          </a:xfrm>
          <a:custGeom>
            <a:avLst/>
            <a:gdLst/>
            <a:ahLst/>
            <a:cxnLst/>
            <a:rect l="l" t="t" r="r" b="b"/>
            <a:pathLst>
              <a:path w="35950" h="59738">
                <a:moveTo>
                  <a:pt x="27729" y="47378"/>
                </a:moveTo>
                <a:lnTo>
                  <a:pt x="25785" y="50006"/>
                </a:lnTo>
                <a:lnTo>
                  <a:pt x="23842" y="52633"/>
                </a:lnTo>
                <a:lnTo>
                  <a:pt x="20840" y="53947"/>
                </a:lnTo>
                <a:lnTo>
                  <a:pt x="13764" y="53947"/>
                </a:lnTo>
                <a:lnTo>
                  <a:pt x="11373" y="53405"/>
                </a:lnTo>
                <a:lnTo>
                  <a:pt x="9604" y="52322"/>
                </a:lnTo>
                <a:lnTo>
                  <a:pt x="7835" y="51238"/>
                </a:lnTo>
                <a:lnTo>
                  <a:pt x="6950" y="49862"/>
                </a:lnTo>
                <a:lnTo>
                  <a:pt x="6950" y="47820"/>
                </a:lnTo>
                <a:lnTo>
                  <a:pt x="0" y="47820"/>
                </a:lnTo>
                <a:lnTo>
                  <a:pt x="0" y="51382"/>
                </a:lnTo>
                <a:lnTo>
                  <a:pt x="1538" y="54103"/>
                </a:lnTo>
                <a:lnTo>
                  <a:pt x="4615" y="56357"/>
                </a:lnTo>
                <a:lnTo>
                  <a:pt x="7692" y="58611"/>
                </a:lnTo>
                <a:lnTo>
                  <a:pt x="11784" y="59738"/>
                </a:lnTo>
                <a:lnTo>
                  <a:pt x="23319" y="59738"/>
                </a:lnTo>
                <a:lnTo>
                  <a:pt x="28102" y="57752"/>
                </a:lnTo>
                <a:lnTo>
                  <a:pt x="31241" y="53779"/>
                </a:lnTo>
                <a:lnTo>
                  <a:pt x="34380" y="49806"/>
                </a:lnTo>
                <a:lnTo>
                  <a:pt x="35950" y="45292"/>
                </a:lnTo>
                <a:lnTo>
                  <a:pt x="35950" y="36425"/>
                </a:lnTo>
                <a:lnTo>
                  <a:pt x="35090" y="33181"/>
                </a:lnTo>
                <a:lnTo>
                  <a:pt x="33371" y="30504"/>
                </a:lnTo>
                <a:lnTo>
                  <a:pt x="31652" y="27826"/>
                </a:lnTo>
                <a:lnTo>
                  <a:pt x="29149" y="25747"/>
                </a:lnTo>
                <a:lnTo>
                  <a:pt x="25860" y="24265"/>
                </a:lnTo>
                <a:lnTo>
                  <a:pt x="22571" y="22783"/>
                </a:lnTo>
                <a:lnTo>
                  <a:pt x="17925" y="22042"/>
                </a:lnTo>
                <a:lnTo>
                  <a:pt x="10164" y="22042"/>
                </a:lnTo>
                <a:lnTo>
                  <a:pt x="10164" y="6388"/>
                </a:lnTo>
                <a:lnTo>
                  <a:pt x="33633" y="6388"/>
                </a:lnTo>
                <a:lnTo>
                  <a:pt x="33633" y="0"/>
                </a:lnTo>
                <a:lnTo>
                  <a:pt x="3774" y="0"/>
                </a:lnTo>
                <a:lnTo>
                  <a:pt x="3774" y="28131"/>
                </a:lnTo>
                <a:lnTo>
                  <a:pt x="16978" y="28131"/>
                </a:lnTo>
                <a:lnTo>
                  <a:pt x="22223" y="29383"/>
                </a:lnTo>
                <a:lnTo>
                  <a:pt x="24814" y="31886"/>
                </a:lnTo>
                <a:lnTo>
                  <a:pt x="27405" y="34389"/>
                </a:lnTo>
                <a:lnTo>
                  <a:pt x="28700" y="37484"/>
                </a:lnTo>
                <a:lnTo>
                  <a:pt x="28700" y="44433"/>
                </a:lnTo>
                <a:lnTo>
                  <a:pt x="27729" y="4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9" name="object 1359"/>
          <p:cNvSpPr/>
          <p:nvPr/>
        </p:nvSpPr>
        <p:spPr>
          <a:xfrm>
            <a:off x="5070820" y="5420453"/>
            <a:ext cx="21097" cy="0"/>
          </a:xfrm>
          <a:custGeom>
            <a:avLst/>
            <a:gdLst/>
            <a:ahLst/>
            <a:cxnLst/>
            <a:rect l="l" t="t" r="r" b="b"/>
            <a:pathLst>
              <a:path w="23207">
                <a:moveTo>
                  <a:pt x="0" y="0"/>
                </a:moveTo>
                <a:lnTo>
                  <a:pt x="23207" y="0"/>
                </a:lnTo>
              </a:path>
            </a:pathLst>
          </a:custGeom>
          <a:ln w="70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0" name="object 1360"/>
          <p:cNvSpPr/>
          <p:nvPr/>
        </p:nvSpPr>
        <p:spPr>
          <a:xfrm>
            <a:off x="5101656" y="5390010"/>
            <a:ext cx="16986" cy="51161"/>
          </a:xfrm>
          <a:custGeom>
            <a:avLst/>
            <a:gdLst/>
            <a:ahLst/>
            <a:cxnLst/>
            <a:rect l="l" t="t" r="r" b="b"/>
            <a:pathLst>
              <a:path w="18685" h="57982">
                <a:moveTo>
                  <a:pt x="11734" y="7210"/>
                </a:moveTo>
                <a:lnTo>
                  <a:pt x="11734" y="57982"/>
                </a:lnTo>
                <a:lnTo>
                  <a:pt x="18685" y="57982"/>
                </a:lnTo>
                <a:lnTo>
                  <a:pt x="18685" y="0"/>
                </a:lnTo>
                <a:lnTo>
                  <a:pt x="11734" y="0"/>
                </a:lnTo>
                <a:lnTo>
                  <a:pt x="0" y="5417"/>
                </a:lnTo>
                <a:lnTo>
                  <a:pt x="0" y="11880"/>
                </a:lnTo>
                <a:lnTo>
                  <a:pt x="11734" y="7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1" name="object 1361"/>
          <p:cNvSpPr/>
          <p:nvPr/>
        </p:nvSpPr>
        <p:spPr>
          <a:xfrm>
            <a:off x="5166986" y="5388494"/>
            <a:ext cx="34006" cy="52676"/>
          </a:xfrm>
          <a:custGeom>
            <a:avLst/>
            <a:gdLst/>
            <a:ahLst/>
            <a:cxnLst/>
            <a:rect l="l" t="t" r="r" b="b"/>
            <a:pathLst>
              <a:path w="37407" h="59700">
                <a:moveTo>
                  <a:pt x="7249" y="53312"/>
                </a:moveTo>
                <a:lnTo>
                  <a:pt x="7249" y="46089"/>
                </a:lnTo>
                <a:lnTo>
                  <a:pt x="11709" y="40124"/>
                </a:lnTo>
                <a:lnTo>
                  <a:pt x="20628" y="33997"/>
                </a:lnTo>
                <a:lnTo>
                  <a:pt x="23468" y="32054"/>
                </a:lnTo>
                <a:lnTo>
                  <a:pt x="25088" y="30933"/>
                </a:lnTo>
                <a:lnTo>
                  <a:pt x="27187" y="29234"/>
                </a:lnTo>
                <a:lnTo>
                  <a:pt x="29765" y="26955"/>
                </a:lnTo>
                <a:lnTo>
                  <a:pt x="32344" y="24676"/>
                </a:lnTo>
                <a:lnTo>
                  <a:pt x="34069" y="22490"/>
                </a:lnTo>
                <a:lnTo>
                  <a:pt x="34941" y="20398"/>
                </a:lnTo>
                <a:lnTo>
                  <a:pt x="35813" y="18306"/>
                </a:lnTo>
                <a:lnTo>
                  <a:pt x="36249" y="16226"/>
                </a:lnTo>
                <a:lnTo>
                  <a:pt x="36249" y="10273"/>
                </a:lnTo>
                <a:lnTo>
                  <a:pt x="34854" y="6942"/>
                </a:lnTo>
                <a:lnTo>
                  <a:pt x="32063" y="4165"/>
                </a:lnTo>
                <a:lnTo>
                  <a:pt x="29273" y="1388"/>
                </a:lnTo>
                <a:lnTo>
                  <a:pt x="24602" y="0"/>
                </a:lnTo>
                <a:lnTo>
                  <a:pt x="14462" y="0"/>
                </a:lnTo>
                <a:lnTo>
                  <a:pt x="11491" y="547"/>
                </a:lnTo>
                <a:lnTo>
                  <a:pt x="9137" y="1643"/>
                </a:lnTo>
                <a:lnTo>
                  <a:pt x="6782" y="2739"/>
                </a:lnTo>
                <a:lnTo>
                  <a:pt x="4914" y="4196"/>
                </a:lnTo>
                <a:lnTo>
                  <a:pt x="3531" y="6014"/>
                </a:lnTo>
                <a:lnTo>
                  <a:pt x="2148" y="7833"/>
                </a:lnTo>
                <a:lnTo>
                  <a:pt x="1457" y="9763"/>
                </a:lnTo>
                <a:lnTo>
                  <a:pt x="1457" y="12179"/>
                </a:lnTo>
                <a:lnTo>
                  <a:pt x="8408" y="12179"/>
                </a:lnTo>
                <a:lnTo>
                  <a:pt x="8408" y="11805"/>
                </a:lnTo>
                <a:lnTo>
                  <a:pt x="9180" y="8872"/>
                </a:lnTo>
                <a:lnTo>
                  <a:pt x="12270" y="6407"/>
                </a:lnTo>
                <a:lnTo>
                  <a:pt x="14636" y="5790"/>
                </a:lnTo>
                <a:lnTo>
                  <a:pt x="21338" y="5790"/>
                </a:lnTo>
                <a:lnTo>
                  <a:pt x="24029" y="6650"/>
                </a:lnTo>
                <a:lnTo>
                  <a:pt x="25897" y="8368"/>
                </a:lnTo>
                <a:lnTo>
                  <a:pt x="27766" y="10087"/>
                </a:lnTo>
                <a:lnTo>
                  <a:pt x="28700" y="12054"/>
                </a:lnTo>
                <a:lnTo>
                  <a:pt x="28700" y="16438"/>
                </a:lnTo>
                <a:lnTo>
                  <a:pt x="28003" y="18518"/>
                </a:lnTo>
                <a:lnTo>
                  <a:pt x="26607" y="20510"/>
                </a:lnTo>
                <a:lnTo>
                  <a:pt x="25187" y="22503"/>
                </a:lnTo>
                <a:lnTo>
                  <a:pt x="21861" y="25516"/>
                </a:lnTo>
                <a:lnTo>
                  <a:pt x="16629" y="29551"/>
                </a:lnTo>
                <a:lnTo>
                  <a:pt x="12705" y="32577"/>
                </a:lnTo>
                <a:lnTo>
                  <a:pt x="8121" y="36114"/>
                </a:lnTo>
                <a:lnTo>
                  <a:pt x="4858" y="39732"/>
                </a:lnTo>
                <a:lnTo>
                  <a:pt x="2914" y="43430"/>
                </a:lnTo>
                <a:lnTo>
                  <a:pt x="971" y="47129"/>
                </a:lnTo>
                <a:lnTo>
                  <a:pt x="0" y="50547"/>
                </a:lnTo>
                <a:lnTo>
                  <a:pt x="0" y="59700"/>
                </a:lnTo>
                <a:lnTo>
                  <a:pt x="37407" y="59700"/>
                </a:lnTo>
                <a:lnTo>
                  <a:pt x="37407" y="53312"/>
                </a:lnTo>
                <a:lnTo>
                  <a:pt x="7249" y="53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2" name="object 1362"/>
          <p:cNvSpPr/>
          <p:nvPr/>
        </p:nvSpPr>
        <p:spPr>
          <a:xfrm>
            <a:off x="5143794" y="5436820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3" name="object 1363"/>
          <p:cNvSpPr/>
          <p:nvPr/>
        </p:nvSpPr>
        <p:spPr>
          <a:xfrm>
            <a:off x="5744546" y="5426452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4" name="object 1364"/>
          <p:cNvSpPr/>
          <p:nvPr/>
        </p:nvSpPr>
        <p:spPr>
          <a:xfrm>
            <a:off x="5736959" y="5388494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5" name="object 1365"/>
          <p:cNvSpPr/>
          <p:nvPr/>
        </p:nvSpPr>
        <p:spPr>
          <a:xfrm>
            <a:off x="5786265" y="5390010"/>
            <a:ext cx="32682" cy="52710"/>
          </a:xfrm>
          <a:custGeom>
            <a:avLst/>
            <a:gdLst/>
            <a:ahLst/>
            <a:cxnLst/>
            <a:rect l="l" t="t" r="r" b="b"/>
            <a:pathLst>
              <a:path w="35950" h="59738">
                <a:moveTo>
                  <a:pt x="27728" y="47378"/>
                </a:moveTo>
                <a:lnTo>
                  <a:pt x="25785" y="50006"/>
                </a:lnTo>
                <a:lnTo>
                  <a:pt x="23842" y="52633"/>
                </a:lnTo>
                <a:lnTo>
                  <a:pt x="20840" y="53947"/>
                </a:lnTo>
                <a:lnTo>
                  <a:pt x="13764" y="53947"/>
                </a:lnTo>
                <a:lnTo>
                  <a:pt x="11373" y="53405"/>
                </a:lnTo>
                <a:lnTo>
                  <a:pt x="9604" y="52322"/>
                </a:lnTo>
                <a:lnTo>
                  <a:pt x="7835" y="51238"/>
                </a:lnTo>
                <a:lnTo>
                  <a:pt x="6950" y="49862"/>
                </a:lnTo>
                <a:lnTo>
                  <a:pt x="6950" y="47820"/>
                </a:lnTo>
                <a:lnTo>
                  <a:pt x="0" y="47820"/>
                </a:lnTo>
                <a:lnTo>
                  <a:pt x="0" y="51382"/>
                </a:lnTo>
                <a:lnTo>
                  <a:pt x="1538" y="54103"/>
                </a:lnTo>
                <a:lnTo>
                  <a:pt x="4615" y="56357"/>
                </a:lnTo>
                <a:lnTo>
                  <a:pt x="7692" y="58611"/>
                </a:lnTo>
                <a:lnTo>
                  <a:pt x="11784" y="59738"/>
                </a:lnTo>
                <a:lnTo>
                  <a:pt x="23319" y="59738"/>
                </a:lnTo>
                <a:lnTo>
                  <a:pt x="28102" y="57752"/>
                </a:lnTo>
                <a:lnTo>
                  <a:pt x="31241" y="53779"/>
                </a:lnTo>
                <a:lnTo>
                  <a:pt x="34380" y="49806"/>
                </a:lnTo>
                <a:lnTo>
                  <a:pt x="35950" y="45292"/>
                </a:lnTo>
                <a:lnTo>
                  <a:pt x="35950" y="36425"/>
                </a:lnTo>
                <a:lnTo>
                  <a:pt x="35090" y="33181"/>
                </a:lnTo>
                <a:lnTo>
                  <a:pt x="33371" y="30504"/>
                </a:lnTo>
                <a:lnTo>
                  <a:pt x="31652" y="27826"/>
                </a:lnTo>
                <a:lnTo>
                  <a:pt x="29149" y="25747"/>
                </a:lnTo>
                <a:lnTo>
                  <a:pt x="25860" y="24265"/>
                </a:lnTo>
                <a:lnTo>
                  <a:pt x="22571" y="22783"/>
                </a:lnTo>
                <a:lnTo>
                  <a:pt x="17925" y="22042"/>
                </a:lnTo>
                <a:lnTo>
                  <a:pt x="10164" y="22042"/>
                </a:lnTo>
                <a:lnTo>
                  <a:pt x="10164" y="6388"/>
                </a:lnTo>
                <a:lnTo>
                  <a:pt x="33633" y="6388"/>
                </a:lnTo>
                <a:lnTo>
                  <a:pt x="33633" y="0"/>
                </a:lnTo>
                <a:lnTo>
                  <a:pt x="3774" y="0"/>
                </a:lnTo>
                <a:lnTo>
                  <a:pt x="3774" y="28131"/>
                </a:lnTo>
                <a:lnTo>
                  <a:pt x="16978" y="28131"/>
                </a:lnTo>
                <a:lnTo>
                  <a:pt x="22223" y="29383"/>
                </a:lnTo>
                <a:lnTo>
                  <a:pt x="24813" y="31886"/>
                </a:lnTo>
                <a:lnTo>
                  <a:pt x="27404" y="34389"/>
                </a:lnTo>
                <a:lnTo>
                  <a:pt x="28700" y="37484"/>
                </a:lnTo>
                <a:lnTo>
                  <a:pt x="28700" y="44433"/>
                </a:lnTo>
                <a:lnTo>
                  <a:pt x="27728" y="4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6" name="object 1366"/>
          <p:cNvSpPr/>
          <p:nvPr/>
        </p:nvSpPr>
        <p:spPr>
          <a:xfrm>
            <a:off x="5831835" y="5388494"/>
            <a:ext cx="35332" cy="54226"/>
          </a:xfrm>
          <a:custGeom>
            <a:avLst/>
            <a:gdLst/>
            <a:ahLst/>
            <a:cxnLst/>
            <a:rect l="l" t="t" r="r" b="b"/>
            <a:pathLst>
              <a:path w="38865" h="61456">
                <a:moveTo>
                  <a:pt x="32805" y="57378"/>
                </a:moveTo>
                <a:lnTo>
                  <a:pt x="34972" y="55118"/>
                </a:lnTo>
                <a:lnTo>
                  <a:pt x="36529" y="52229"/>
                </a:lnTo>
                <a:lnTo>
                  <a:pt x="38086" y="49339"/>
                </a:lnTo>
                <a:lnTo>
                  <a:pt x="38865" y="46126"/>
                </a:lnTo>
                <a:lnTo>
                  <a:pt x="38865" y="37534"/>
                </a:lnTo>
                <a:lnTo>
                  <a:pt x="37364" y="33231"/>
                </a:lnTo>
                <a:lnTo>
                  <a:pt x="34362" y="29682"/>
                </a:lnTo>
                <a:lnTo>
                  <a:pt x="31360" y="26133"/>
                </a:lnTo>
                <a:lnTo>
                  <a:pt x="27367" y="24358"/>
                </a:lnTo>
                <a:lnTo>
                  <a:pt x="20466" y="24358"/>
                </a:lnTo>
                <a:lnTo>
                  <a:pt x="18685" y="24626"/>
                </a:lnTo>
                <a:lnTo>
                  <a:pt x="15396" y="25697"/>
                </a:lnTo>
                <a:lnTo>
                  <a:pt x="12108" y="27646"/>
                </a:lnTo>
                <a:lnTo>
                  <a:pt x="8794" y="30435"/>
                </a:lnTo>
                <a:lnTo>
                  <a:pt x="7100" y="32652"/>
                </a:lnTo>
                <a:lnTo>
                  <a:pt x="7062" y="26139"/>
                </a:lnTo>
                <a:lnTo>
                  <a:pt x="7729" y="21811"/>
                </a:lnTo>
                <a:lnTo>
                  <a:pt x="9062" y="17615"/>
                </a:lnTo>
                <a:lnTo>
                  <a:pt x="10395" y="13418"/>
                </a:lnTo>
                <a:lnTo>
                  <a:pt x="12220" y="10398"/>
                </a:lnTo>
                <a:lnTo>
                  <a:pt x="14537" y="8555"/>
                </a:lnTo>
                <a:lnTo>
                  <a:pt x="16854" y="6712"/>
                </a:lnTo>
                <a:lnTo>
                  <a:pt x="19544" y="5790"/>
                </a:lnTo>
                <a:lnTo>
                  <a:pt x="25225" y="5790"/>
                </a:lnTo>
                <a:lnTo>
                  <a:pt x="27187" y="6301"/>
                </a:lnTo>
                <a:lnTo>
                  <a:pt x="29803" y="8343"/>
                </a:lnTo>
                <a:lnTo>
                  <a:pt x="30457" y="11021"/>
                </a:lnTo>
                <a:lnTo>
                  <a:pt x="37407" y="11021"/>
                </a:lnTo>
                <a:lnTo>
                  <a:pt x="37407" y="7882"/>
                </a:lnTo>
                <a:lnTo>
                  <a:pt x="36156" y="5417"/>
                </a:lnTo>
                <a:lnTo>
                  <a:pt x="33652" y="3250"/>
                </a:lnTo>
                <a:lnTo>
                  <a:pt x="31148" y="1083"/>
                </a:lnTo>
                <a:lnTo>
                  <a:pt x="27430" y="0"/>
                </a:lnTo>
                <a:lnTo>
                  <a:pt x="15247" y="0"/>
                </a:lnTo>
                <a:lnTo>
                  <a:pt x="9685" y="2814"/>
                </a:lnTo>
                <a:lnTo>
                  <a:pt x="5811" y="8443"/>
                </a:lnTo>
                <a:lnTo>
                  <a:pt x="1937" y="14072"/>
                </a:lnTo>
                <a:lnTo>
                  <a:pt x="0" y="21618"/>
                </a:lnTo>
                <a:lnTo>
                  <a:pt x="0" y="37758"/>
                </a:lnTo>
                <a:lnTo>
                  <a:pt x="859" y="43362"/>
                </a:lnTo>
                <a:lnTo>
                  <a:pt x="2578" y="47895"/>
                </a:lnTo>
                <a:lnTo>
                  <a:pt x="4297" y="52428"/>
                </a:lnTo>
                <a:lnTo>
                  <a:pt x="6832" y="55821"/>
                </a:lnTo>
                <a:lnTo>
                  <a:pt x="10183" y="58075"/>
                </a:lnTo>
                <a:lnTo>
                  <a:pt x="13534" y="60329"/>
                </a:lnTo>
                <a:lnTo>
                  <a:pt x="13067" y="52982"/>
                </a:lnTo>
                <a:lnTo>
                  <a:pt x="11615" y="51425"/>
                </a:lnTo>
                <a:lnTo>
                  <a:pt x="10557" y="49370"/>
                </a:lnTo>
                <a:lnTo>
                  <a:pt x="9498" y="47316"/>
                </a:lnTo>
                <a:lnTo>
                  <a:pt x="8968" y="45143"/>
                </a:lnTo>
                <a:lnTo>
                  <a:pt x="8968" y="39389"/>
                </a:lnTo>
                <a:lnTo>
                  <a:pt x="10040" y="36407"/>
                </a:lnTo>
                <a:lnTo>
                  <a:pt x="12182" y="33904"/>
                </a:lnTo>
                <a:lnTo>
                  <a:pt x="14325" y="31400"/>
                </a:lnTo>
                <a:lnTo>
                  <a:pt x="17103" y="30149"/>
                </a:lnTo>
                <a:lnTo>
                  <a:pt x="23605" y="30149"/>
                </a:lnTo>
                <a:lnTo>
                  <a:pt x="26227" y="31245"/>
                </a:lnTo>
                <a:lnTo>
                  <a:pt x="28382" y="33437"/>
                </a:lnTo>
                <a:lnTo>
                  <a:pt x="30537" y="35628"/>
                </a:lnTo>
                <a:lnTo>
                  <a:pt x="31615" y="38605"/>
                </a:lnTo>
                <a:lnTo>
                  <a:pt x="31615" y="46151"/>
                </a:lnTo>
                <a:lnTo>
                  <a:pt x="30594" y="49308"/>
                </a:lnTo>
                <a:lnTo>
                  <a:pt x="28551" y="51836"/>
                </a:lnTo>
                <a:lnTo>
                  <a:pt x="26508" y="54364"/>
                </a:lnTo>
                <a:lnTo>
                  <a:pt x="23967" y="55628"/>
                </a:lnTo>
                <a:lnTo>
                  <a:pt x="24216" y="61456"/>
                </a:lnTo>
                <a:lnTo>
                  <a:pt x="27249" y="60641"/>
                </a:lnTo>
                <a:lnTo>
                  <a:pt x="30027" y="59009"/>
                </a:lnTo>
                <a:lnTo>
                  <a:pt x="32805" y="5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7" name="object 1367"/>
          <p:cNvSpPr/>
          <p:nvPr/>
        </p:nvSpPr>
        <p:spPr>
          <a:xfrm>
            <a:off x="5843714" y="5435243"/>
            <a:ext cx="10135" cy="7477"/>
          </a:xfrm>
          <a:custGeom>
            <a:avLst/>
            <a:gdLst/>
            <a:ahLst/>
            <a:cxnLst/>
            <a:rect l="l" t="t" r="r" b="b"/>
            <a:pathLst>
              <a:path w="11148" h="8474">
                <a:moveTo>
                  <a:pt x="3687" y="2117"/>
                </a:moveTo>
                <a:lnTo>
                  <a:pt x="1843" y="1058"/>
                </a:lnTo>
                <a:lnTo>
                  <a:pt x="0" y="0"/>
                </a:lnTo>
                <a:lnTo>
                  <a:pt x="467" y="7347"/>
                </a:lnTo>
                <a:lnTo>
                  <a:pt x="4048" y="8474"/>
                </a:lnTo>
                <a:lnTo>
                  <a:pt x="11148" y="8474"/>
                </a:lnTo>
                <a:lnTo>
                  <a:pt x="10899" y="2646"/>
                </a:lnTo>
                <a:lnTo>
                  <a:pt x="5692" y="2646"/>
                </a:lnTo>
                <a:lnTo>
                  <a:pt x="3687" y="21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8" name="object 1368"/>
          <p:cNvSpPr/>
          <p:nvPr/>
        </p:nvSpPr>
        <p:spPr>
          <a:xfrm>
            <a:off x="5628584" y="5426452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9" name="object 1369"/>
          <p:cNvSpPr/>
          <p:nvPr/>
        </p:nvSpPr>
        <p:spPr>
          <a:xfrm>
            <a:off x="5620996" y="5388494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0" name="object 1370"/>
          <p:cNvSpPr/>
          <p:nvPr/>
        </p:nvSpPr>
        <p:spPr>
          <a:xfrm>
            <a:off x="5669489" y="5436820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1" name="object 1371"/>
          <p:cNvSpPr/>
          <p:nvPr/>
        </p:nvSpPr>
        <p:spPr>
          <a:xfrm>
            <a:off x="5696928" y="5390010"/>
            <a:ext cx="16986" cy="51161"/>
          </a:xfrm>
          <a:custGeom>
            <a:avLst/>
            <a:gdLst/>
            <a:ahLst/>
            <a:cxnLst/>
            <a:rect l="l" t="t" r="r" b="b"/>
            <a:pathLst>
              <a:path w="18685" h="57982">
                <a:moveTo>
                  <a:pt x="11734" y="7210"/>
                </a:moveTo>
                <a:lnTo>
                  <a:pt x="11734" y="57982"/>
                </a:lnTo>
                <a:lnTo>
                  <a:pt x="18685" y="57982"/>
                </a:lnTo>
                <a:lnTo>
                  <a:pt x="18685" y="0"/>
                </a:lnTo>
                <a:lnTo>
                  <a:pt x="11734" y="0"/>
                </a:lnTo>
                <a:lnTo>
                  <a:pt x="0" y="5417"/>
                </a:lnTo>
                <a:lnTo>
                  <a:pt x="0" y="11880"/>
                </a:lnTo>
                <a:lnTo>
                  <a:pt x="11734" y="7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2" name="object 1372"/>
          <p:cNvSpPr/>
          <p:nvPr/>
        </p:nvSpPr>
        <p:spPr>
          <a:xfrm>
            <a:off x="6100307" y="5388494"/>
            <a:ext cx="151565" cy="54226"/>
          </a:xfrm>
          <a:custGeom>
            <a:avLst/>
            <a:gdLst/>
            <a:ahLst/>
            <a:cxnLst/>
            <a:rect l="l" t="t" r="r" b="b"/>
            <a:pathLst>
              <a:path w="166722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  <a:path w="166722" h="61456">
                <a:moveTo>
                  <a:pt x="53340" y="49837"/>
                </a:moveTo>
                <a:lnTo>
                  <a:pt x="53340" y="59700"/>
                </a:lnTo>
                <a:lnTo>
                  <a:pt x="63206" y="59700"/>
                </a:lnTo>
                <a:lnTo>
                  <a:pt x="63206" y="49837"/>
                </a:lnTo>
                <a:lnTo>
                  <a:pt x="53340" y="49837"/>
                </a:lnTo>
                <a:close/>
              </a:path>
              <a:path w="166722" h="61456">
                <a:moveTo>
                  <a:pt x="93052" y="59700"/>
                </a:moveTo>
                <a:lnTo>
                  <a:pt x="93052" y="54333"/>
                </a:lnTo>
                <a:lnTo>
                  <a:pt x="93395" y="51407"/>
                </a:lnTo>
                <a:lnTo>
                  <a:pt x="94080" y="48044"/>
                </a:lnTo>
                <a:lnTo>
                  <a:pt x="94765" y="44682"/>
                </a:lnTo>
                <a:lnTo>
                  <a:pt x="96883" y="39750"/>
                </a:lnTo>
                <a:lnTo>
                  <a:pt x="100433" y="33250"/>
                </a:lnTo>
                <a:lnTo>
                  <a:pt x="103983" y="26749"/>
                </a:lnTo>
                <a:lnTo>
                  <a:pt x="107440" y="21232"/>
                </a:lnTo>
                <a:lnTo>
                  <a:pt x="110803" y="16699"/>
                </a:lnTo>
                <a:lnTo>
                  <a:pt x="116147" y="9526"/>
                </a:lnTo>
                <a:lnTo>
                  <a:pt x="117119" y="8107"/>
                </a:lnTo>
                <a:lnTo>
                  <a:pt x="117119" y="1718"/>
                </a:lnTo>
                <a:lnTo>
                  <a:pt x="77992" y="1718"/>
                </a:lnTo>
                <a:lnTo>
                  <a:pt x="77992" y="8107"/>
                </a:lnTo>
                <a:lnTo>
                  <a:pt x="110093" y="8107"/>
                </a:lnTo>
                <a:lnTo>
                  <a:pt x="108785" y="9900"/>
                </a:lnTo>
                <a:lnTo>
                  <a:pt x="105397" y="14557"/>
                </a:lnTo>
                <a:lnTo>
                  <a:pt x="101255" y="20516"/>
                </a:lnTo>
                <a:lnTo>
                  <a:pt x="96359" y="27777"/>
                </a:lnTo>
                <a:lnTo>
                  <a:pt x="91464" y="35037"/>
                </a:lnTo>
                <a:lnTo>
                  <a:pt x="88437" y="40740"/>
                </a:lnTo>
                <a:lnTo>
                  <a:pt x="87278" y="44887"/>
                </a:lnTo>
                <a:lnTo>
                  <a:pt x="86120" y="49034"/>
                </a:lnTo>
                <a:lnTo>
                  <a:pt x="85541" y="53138"/>
                </a:lnTo>
                <a:lnTo>
                  <a:pt x="85541" y="59700"/>
                </a:lnTo>
                <a:lnTo>
                  <a:pt x="93052" y="59700"/>
                </a:lnTo>
                <a:close/>
              </a:path>
              <a:path w="166722" h="61456">
                <a:moveTo>
                  <a:pt x="158501" y="49097"/>
                </a:moveTo>
                <a:lnTo>
                  <a:pt x="156557" y="51724"/>
                </a:lnTo>
                <a:lnTo>
                  <a:pt x="154614" y="54352"/>
                </a:lnTo>
                <a:lnTo>
                  <a:pt x="151612" y="55666"/>
                </a:lnTo>
                <a:lnTo>
                  <a:pt x="144537" y="55666"/>
                </a:lnTo>
                <a:lnTo>
                  <a:pt x="142145" y="55124"/>
                </a:lnTo>
                <a:lnTo>
                  <a:pt x="140376" y="54040"/>
                </a:lnTo>
                <a:lnTo>
                  <a:pt x="138607" y="52957"/>
                </a:lnTo>
                <a:lnTo>
                  <a:pt x="137723" y="51581"/>
                </a:lnTo>
                <a:lnTo>
                  <a:pt x="137723" y="49539"/>
                </a:lnTo>
                <a:lnTo>
                  <a:pt x="130772" y="49539"/>
                </a:lnTo>
                <a:lnTo>
                  <a:pt x="130772" y="53100"/>
                </a:lnTo>
                <a:lnTo>
                  <a:pt x="132310" y="55821"/>
                </a:lnTo>
                <a:lnTo>
                  <a:pt x="135387" y="58075"/>
                </a:lnTo>
                <a:lnTo>
                  <a:pt x="138464" y="60329"/>
                </a:lnTo>
                <a:lnTo>
                  <a:pt x="142556" y="61456"/>
                </a:lnTo>
                <a:lnTo>
                  <a:pt x="154091" y="61456"/>
                </a:lnTo>
                <a:lnTo>
                  <a:pt x="158874" y="59470"/>
                </a:lnTo>
                <a:lnTo>
                  <a:pt x="162013" y="55497"/>
                </a:lnTo>
                <a:lnTo>
                  <a:pt x="165152" y="51525"/>
                </a:lnTo>
                <a:lnTo>
                  <a:pt x="166722" y="47011"/>
                </a:lnTo>
                <a:lnTo>
                  <a:pt x="166722" y="38144"/>
                </a:lnTo>
                <a:lnTo>
                  <a:pt x="165863" y="34900"/>
                </a:lnTo>
                <a:lnTo>
                  <a:pt x="164143" y="32222"/>
                </a:lnTo>
                <a:lnTo>
                  <a:pt x="162424" y="29545"/>
                </a:lnTo>
                <a:lnTo>
                  <a:pt x="159921" y="27465"/>
                </a:lnTo>
                <a:lnTo>
                  <a:pt x="156632" y="25983"/>
                </a:lnTo>
                <a:lnTo>
                  <a:pt x="153343" y="24501"/>
                </a:lnTo>
                <a:lnTo>
                  <a:pt x="148697" y="23760"/>
                </a:lnTo>
                <a:lnTo>
                  <a:pt x="140936" y="23760"/>
                </a:lnTo>
                <a:lnTo>
                  <a:pt x="140936" y="8107"/>
                </a:lnTo>
                <a:lnTo>
                  <a:pt x="164405" y="8107"/>
                </a:lnTo>
                <a:lnTo>
                  <a:pt x="164405" y="1718"/>
                </a:lnTo>
                <a:lnTo>
                  <a:pt x="134546" y="1718"/>
                </a:lnTo>
                <a:lnTo>
                  <a:pt x="134546" y="29850"/>
                </a:lnTo>
                <a:lnTo>
                  <a:pt x="147750" y="29850"/>
                </a:lnTo>
                <a:lnTo>
                  <a:pt x="152995" y="31102"/>
                </a:lnTo>
                <a:lnTo>
                  <a:pt x="155586" y="33605"/>
                </a:lnTo>
                <a:lnTo>
                  <a:pt x="158177" y="36108"/>
                </a:lnTo>
                <a:lnTo>
                  <a:pt x="159472" y="39202"/>
                </a:lnTo>
                <a:lnTo>
                  <a:pt x="159472" y="46151"/>
                </a:lnTo>
                <a:lnTo>
                  <a:pt x="158501" y="49097"/>
                </a:lnTo>
                <a:close/>
              </a:path>
              <a:path w="166722" h="61456">
                <a:moveTo>
                  <a:pt x="10538" y="48063"/>
                </a:moveTo>
                <a:lnTo>
                  <a:pt x="8346" y="43019"/>
                </a:lnTo>
                <a:lnTo>
                  <a:pt x="9747" y="58698"/>
                </a:lnTo>
                <a:lnTo>
                  <a:pt x="14848" y="61456"/>
                </a:lnTo>
                <a:lnTo>
                  <a:pt x="12730" y="53106"/>
                </a:lnTo>
                <a:lnTo>
                  <a:pt x="10538" y="480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3" name="object 1373"/>
          <p:cNvSpPr/>
          <p:nvPr/>
        </p:nvSpPr>
        <p:spPr>
          <a:xfrm>
            <a:off x="6626001" y="5388494"/>
            <a:ext cx="247495" cy="54226"/>
          </a:xfrm>
          <a:custGeom>
            <a:avLst/>
            <a:gdLst/>
            <a:ahLst/>
            <a:cxnLst/>
            <a:rect l="l" t="t" r="r" b="b"/>
            <a:pathLst>
              <a:path w="272244" h="61456">
                <a:moveTo>
                  <a:pt x="144076" y="59700"/>
                </a:moveTo>
                <a:lnTo>
                  <a:pt x="144076" y="54333"/>
                </a:lnTo>
                <a:lnTo>
                  <a:pt x="144418" y="51407"/>
                </a:lnTo>
                <a:lnTo>
                  <a:pt x="145103" y="48044"/>
                </a:lnTo>
                <a:lnTo>
                  <a:pt x="145788" y="44682"/>
                </a:lnTo>
                <a:lnTo>
                  <a:pt x="147906" y="39750"/>
                </a:lnTo>
                <a:lnTo>
                  <a:pt x="151456" y="33250"/>
                </a:lnTo>
                <a:lnTo>
                  <a:pt x="155007" y="26749"/>
                </a:lnTo>
                <a:lnTo>
                  <a:pt x="158463" y="21232"/>
                </a:lnTo>
                <a:lnTo>
                  <a:pt x="161827" y="16699"/>
                </a:lnTo>
                <a:lnTo>
                  <a:pt x="167171" y="9526"/>
                </a:lnTo>
                <a:lnTo>
                  <a:pt x="168142" y="8107"/>
                </a:lnTo>
                <a:lnTo>
                  <a:pt x="168142" y="1718"/>
                </a:lnTo>
                <a:lnTo>
                  <a:pt x="129015" y="1718"/>
                </a:lnTo>
                <a:lnTo>
                  <a:pt x="129015" y="8107"/>
                </a:lnTo>
                <a:lnTo>
                  <a:pt x="161117" y="8107"/>
                </a:lnTo>
                <a:lnTo>
                  <a:pt x="159809" y="9900"/>
                </a:lnTo>
                <a:lnTo>
                  <a:pt x="156420" y="14557"/>
                </a:lnTo>
                <a:lnTo>
                  <a:pt x="152279" y="20516"/>
                </a:lnTo>
                <a:lnTo>
                  <a:pt x="147383" y="27777"/>
                </a:lnTo>
                <a:lnTo>
                  <a:pt x="142487" y="35037"/>
                </a:lnTo>
                <a:lnTo>
                  <a:pt x="139460" y="40740"/>
                </a:lnTo>
                <a:lnTo>
                  <a:pt x="138302" y="44887"/>
                </a:lnTo>
                <a:lnTo>
                  <a:pt x="137143" y="49034"/>
                </a:lnTo>
                <a:lnTo>
                  <a:pt x="136564" y="53138"/>
                </a:lnTo>
                <a:lnTo>
                  <a:pt x="136564" y="59700"/>
                </a:lnTo>
                <a:lnTo>
                  <a:pt x="144076" y="59700"/>
                </a:lnTo>
                <a:close/>
              </a:path>
              <a:path w="272244" h="61456">
                <a:moveTo>
                  <a:pt x="198051" y="55628"/>
                </a:moveTo>
                <a:lnTo>
                  <a:pt x="194987" y="55628"/>
                </a:lnTo>
                <a:lnTo>
                  <a:pt x="192477" y="55105"/>
                </a:lnTo>
                <a:lnTo>
                  <a:pt x="190521" y="54059"/>
                </a:lnTo>
                <a:lnTo>
                  <a:pt x="188565" y="53013"/>
                </a:lnTo>
                <a:lnTo>
                  <a:pt x="187587" y="51444"/>
                </a:lnTo>
                <a:lnTo>
                  <a:pt x="187587" y="48978"/>
                </a:lnTo>
                <a:lnTo>
                  <a:pt x="180636" y="48978"/>
                </a:lnTo>
                <a:lnTo>
                  <a:pt x="180636" y="52465"/>
                </a:lnTo>
                <a:lnTo>
                  <a:pt x="181969" y="55261"/>
                </a:lnTo>
                <a:lnTo>
                  <a:pt x="184635" y="57739"/>
                </a:lnTo>
                <a:lnTo>
                  <a:pt x="187301" y="60217"/>
                </a:lnTo>
                <a:lnTo>
                  <a:pt x="191536" y="61456"/>
                </a:lnTo>
                <a:lnTo>
                  <a:pt x="203993" y="61456"/>
                </a:lnTo>
                <a:lnTo>
                  <a:pt x="208957" y="59545"/>
                </a:lnTo>
                <a:lnTo>
                  <a:pt x="212233" y="55722"/>
                </a:lnTo>
                <a:lnTo>
                  <a:pt x="215509" y="51898"/>
                </a:lnTo>
                <a:lnTo>
                  <a:pt x="217148" y="47658"/>
                </a:lnTo>
                <a:lnTo>
                  <a:pt x="217148" y="39040"/>
                </a:lnTo>
                <a:lnTo>
                  <a:pt x="215977" y="35734"/>
                </a:lnTo>
                <a:lnTo>
                  <a:pt x="213635" y="33082"/>
                </a:lnTo>
                <a:lnTo>
                  <a:pt x="211293" y="30429"/>
                </a:lnTo>
                <a:lnTo>
                  <a:pt x="207768" y="28430"/>
                </a:lnTo>
                <a:lnTo>
                  <a:pt x="203059" y="27085"/>
                </a:lnTo>
                <a:lnTo>
                  <a:pt x="206074" y="26214"/>
                </a:lnTo>
                <a:lnTo>
                  <a:pt x="208384" y="25068"/>
                </a:lnTo>
                <a:lnTo>
                  <a:pt x="209991" y="23648"/>
                </a:lnTo>
                <a:lnTo>
                  <a:pt x="212813" y="20616"/>
                </a:lnTo>
                <a:lnTo>
                  <a:pt x="213635" y="18810"/>
                </a:lnTo>
                <a:lnTo>
                  <a:pt x="214457" y="17004"/>
                </a:lnTo>
                <a:lnTo>
                  <a:pt x="214868" y="15055"/>
                </a:lnTo>
                <a:lnTo>
                  <a:pt x="214868" y="9153"/>
                </a:lnTo>
                <a:lnTo>
                  <a:pt x="213448" y="6039"/>
                </a:lnTo>
                <a:lnTo>
                  <a:pt x="210608" y="3623"/>
                </a:lnTo>
                <a:lnTo>
                  <a:pt x="207768" y="1207"/>
                </a:lnTo>
                <a:lnTo>
                  <a:pt x="203520" y="0"/>
                </a:lnTo>
                <a:lnTo>
                  <a:pt x="191910" y="0"/>
                </a:lnTo>
                <a:lnTo>
                  <a:pt x="187650" y="1257"/>
                </a:lnTo>
                <a:lnTo>
                  <a:pt x="185084" y="3773"/>
                </a:lnTo>
                <a:lnTo>
                  <a:pt x="182518" y="6288"/>
                </a:lnTo>
                <a:lnTo>
                  <a:pt x="181235" y="9065"/>
                </a:lnTo>
                <a:lnTo>
                  <a:pt x="181235" y="12478"/>
                </a:lnTo>
                <a:lnTo>
                  <a:pt x="187887" y="12478"/>
                </a:lnTo>
                <a:lnTo>
                  <a:pt x="187887" y="12104"/>
                </a:lnTo>
                <a:lnTo>
                  <a:pt x="188291" y="9813"/>
                </a:lnTo>
                <a:lnTo>
                  <a:pt x="189911" y="7671"/>
                </a:lnTo>
                <a:lnTo>
                  <a:pt x="192595" y="6463"/>
                </a:lnTo>
                <a:lnTo>
                  <a:pt x="195747" y="5790"/>
                </a:lnTo>
                <a:lnTo>
                  <a:pt x="200530" y="5790"/>
                </a:lnTo>
                <a:lnTo>
                  <a:pt x="202972" y="6512"/>
                </a:lnTo>
                <a:lnTo>
                  <a:pt x="204815" y="7957"/>
                </a:lnTo>
                <a:lnTo>
                  <a:pt x="206659" y="9402"/>
                </a:lnTo>
                <a:lnTo>
                  <a:pt x="207581" y="11382"/>
                </a:lnTo>
                <a:lnTo>
                  <a:pt x="207581" y="15890"/>
                </a:lnTo>
                <a:lnTo>
                  <a:pt x="207020" y="17689"/>
                </a:lnTo>
                <a:lnTo>
                  <a:pt x="205899" y="19296"/>
                </a:lnTo>
                <a:lnTo>
                  <a:pt x="203258" y="22241"/>
                </a:lnTo>
                <a:lnTo>
                  <a:pt x="201340" y="23312"/>
                </a:lnTo>
                <a:lnTo>
                  <a:pt x="199421" y="24383"/>
                </a:lnTo>
                <a:lnTo>
                  <a:pt x="196768" y="24918"/>
                </a:lnTo>
                <a:lnTo>
                  <a:pt x="189045" y="24918"/>
                </a:lnTo>
                <a:lnTo>
                  <a:pt x="189045" y="30709"/>
                </a:lnTo>
                <a:lnTo>
                  <a:pt x="198437" y="30709"/>
                </a:lnTo>
                <a:lnTo>
                  <a:pt x="202804" y="31936"/>
                </a:lnTo>
                <a:lnTo>
                  <a:pt x="205656" y="34389"/>
                </a:lnTo>
                <a:lnTo>
                  <a:pt x="208509" y="36842"/>
                </a:lnTo>
                <a:lnTo>
                  <a:pt x="209935" y="39875"/>
                </a:lnTo>
                <a:lnTo>
                  <a:pt x="209935" y="45827"/>
                </a:lnTo>
                <a:lnTo>
                  <a:pt x="209462" y="47994"/>
                </a:lnTo>
                <a:lnTo>
                  <a:pt x="208515" y="49987"/>
                </a:lnTo>
                <a:lnTo>
                  <a:pt x="207568" y="51979"/>
                </a:lnTo>
                <a:lnTo>
                  <a:pt x="206186" y="53418"/>
                </a:lnTo>
                <a:lnTo>
                  <a:pt x="204367" y="54302"/>
                </a:lnTo>
                <a:lnTo>
                  <a:pt x="202548" y="55186"/>
                </a:lnTo>
                <a:lnTo>
                  <a:pt x="200443" y="55628"/>
                </a:lnTo>
                <a:lnTo>
                  <a:pt x="198051" y="55628"/>
                </a:lnTo>
                <a:close/>
              </a:path>
              <a:path w="272244" h="61456">
                <a:moveTo>
                  <a:pt x="229343" y="42029"/>
                </a:moveTo>
                <a:lnTo>
                  <a:pt x="257184" y="42029"/>
                </a:lnTo>
                <a:lnTo>
                  <a:pt x="237004" y="36239"/>
                </a:lnTo>
                <a:lnTo>
                  <a:pt x="257184" y="10909"/>
                </a:lnTo>
                <a:lnTo>
                  <a:pt x="257184" y="36239"/>
                </a:lnTo>
                <a:lnTo>
                  <a:pt x="237004" y="36239"/>
                </a:lnTo>
                <a:lnTo>
                  <a:pt x="257184" y="42029"/>
                </a:lnTo>
                <a:lnTo>
                  <a:pt x="257184" y="59700"/>
                </a:lnTo>
                <a:lnTo>
                  <a:pt x="264135" y="59700"/>
                </a:lnTo>
                <a:lnTo>
                  <a:pt x="264135" y="42029"/>
                </a:lnTo>
                <a:lnTo>
                  <a:pt x="272244" y="42029"/>
                </a:lnTo>
                <a:lnTo>
                  <a:pt x="272244" y="36239"/>
                </a:lnTo>
                <a:lnTo>
                  <a:pt x="264135" y="36239"/>
                </a:lnTo>
                <a:lnTo>
                  <a:pt x="264135" y="1718"/>
                </a:lnTo>
                <a:lnTo>
                  <a:pt x="257184" y="1718"/>
                </a:lnTo>
                <a:lnTo>
                  <a:pt x="229343" y="36239"/>
                </a:lnTo>
                <a:lnTo>
                  <a:pt x="229343" y="42029"/>
                </a:lnTo>
                <a:close/>
              </a:path>
              <a:path w="272244" h="61456">
                <a:moveTo>
                  <a:pt x="10538" y="48063"/>
                </a:moveTo>
                <a:lnTo>
                  <a:pt x="8346" y="43019"/>
                </a:lnTo>
                <a:lnTo>
                  <a:pt x="9747" y="58698"/>
                </a:lnTo>
                <a:lnTo>
                  <a:pt x="14848" y="61456"/>
                </a:lnTo>
                <a:lnTo>
                  <a:pt x="12731" y="53106"/>
                </a:lnTo>
                <a:lnTo>
                  <a:pt x="10538" y="48063"/>
                </a:lnTo>
                <a:close/>
              </a:path>
              <a:path w="272244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1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10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1" y="24209"/>
                </a:lnTo>
                <a:lnTo>
                  <a:pt x="35091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10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1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  <a:path w="272244" h="61456">
                <a:moveTo>
                  <a:pt x="53340" y="49837"/>
                </a:moveTo>
                <a:lnTo>
                  <a:pt x="53340" y="59700"/>
                </a:lnTo>
                <a:lnTo>
                  <a:pt x="63206" y="59700"/>
                </a:lnTo>
                <a:lnTo>
                  <a:pt x="63206" y="49837"/>
                </a:lnTo>
                <a:lnTo>
                  <a:pt x="53340" y="49837"/>
                </a:lnTo>
                <a:close/>
              </a:path>
              <a:path w="272244" h="61456">
                <a:moveTo>
                  <a:pt x="93052" y="59700"/>
                </a:moveTo>
                <a:lnTo>
                  <a:pt x="93052" y="54333"/>
                </a:lnTo>
                <a:lnTo>
                  <a:pt x="93395" y="51407"/>
                </a:lnTo>
                <a:lnTo>
                  <a:pt x="94080" y="48044"/>
                </a:lnTo>
                <a:lnTo>
                  <a:pt x="94765" y="44682"/>
                </a:lnTo>
                <a:lnTo>
                  <a:pt x="96883" y="39750"/>
                </a:lnTo>
                <a:lnTo>
                  <a:pt x="100433" y="33250"/>
                </a:lnTo>
                <a:lnTo>
                  <a:pt x="103983" y="26749"/>
                </a:lnTo>
                <a:lnTo>
                  <a:pt x="107440" y="21232"/>
                </a:lnTo>
                <a:lnTo>
                  <a:pt x="110803" y="16699"/>
                </a:lnTo>
                <a:lnTo>
                  <a:pt x="116147" y="9526"/>
                </a:lnTo>
                <a:lnTo>
                  <a:pt x="117119" y="8107"/>
                </a:lnTo>
                <a:lnTo>
                  <a:pt x="117119" y="1718"/>
                </a:lnTo>
                <a:lnTo>
                  <a:pt x="77992" y="1718"/>
                </a:lnTo>
                <a:lnTo>
                  <a:pt x="77992" y="8107"/>
                </a:lnTo>
                <a:lnTo>
                  <a:pt x="110093" y="8107"/>
                </a:lnTo>
                <a:lnTo>
                  <a:pt x="108785" y="9900"/>
                </a:lnTo>
                <a:lnTo>
                  <a:pt x="105397" y="14557"/>
                </a:lnTo>
                <a:lnTo>
                  <a:pt x="101255" y="20516"/>
                </a:lnTo>
                <a:lnTo>
                  <a:pt x="96360" y="27777"/>
                </a:lnTo>
                <a:lnTo>
                  <a:pt x="91464" y="35037"/>
                </a:lnTo>
                <a:lnTo>
                  <a:pt x="88437" y="40740"/>
                </a:lnTo>
                <a:lnTo>
                  <a:pt x="87279" y="44887"/>
                </a:lnTo>
                <a:lnTo>
                  <a:pt x="86120" y="49034"/>
                </a:lnTo>
                <a:lnTo>
                  <a:pt x="85541" y="53138"/>
                </a:lnTo>
                <a:lnTo>
                  <a:pt x="85541" y="59700"/>
                </a:lnTo>
                <a:lnTo>
                  <a:pt x="93052" y="59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4" name="object 1374"/>
          <p:cNvSpPr/>
          <p:nvPr/>
        </p:nvSpPr>
        <p:spPr>
          <a:xfrm>
            <a:off x="7107418" y="5388494"/>
            <a:ext cx="152346" cy="54226"/>
          </a:xfrm>
          <a:custGeom>
            <a:avLst/>
            <a:gdLst/>
            <a:ahLst/>
            <a:cxnLst/>
            <a:rect l="l" t="t" r="r" b="b"/>
            <a:pathLst>
              <a:path w="167581" h="61456">
                <a:moveTo>
                  <a:pt x="51023" y="49837"/>
                </a:moveTo>
                <a:lnTo>
                  <a:pt x="51023" y="59700"/>
                </a:lnTo>
                <a:lnTo>
                  <a:pt x="60889" y="59700"/>
                </a:lnTo>
                <a:lnTo>
                  <a:pt x="60889" y="49837"/>
                </a:lnTo>
                <a:lnTo>
                  <a:pt x="51023" y="49837"/>
                </a:lnTo>
                <a:close/>
              </a:path>
              <a:path w="167581" h="61456">
                <a:moveTo>
                  <a:pt x="135779" y="48063"/>
                </a:moveTo>
                <a:lnTo>
                  <a:pt x="133587" y="43019"/>
                </a:lnTo>
                <a:lnTo>
                  <a:pt x="134988" y="58698"/>
                </a:lnTo>
                <a:lnTo>
                  <a:pt x="140089" y="61456"/>
                </a:lnTo>
                <a:lnTo>
                  <a:pt x="137972" y="53106"/>
                </a:lnTo>
                <a:lnTo>
                  <a:pt x="135779" y="48063"/>
                </a:lnTo>
                <a:close/>
              </a:path>
              <a:path w="167581" h="61456">
                <a:moveTo>
                  <a:pt x="125241" y="30709"/>
                </a:moveTo>
                <a:lnTo>
                  <a:pt x="125241" y="40174"/>
                </a:lnTo>
                <a:lnTo>
                  <a:pt x="127190" y="47664"/>
                </a:lnTo>
                <a:lnTo>
                  <a:pt x="131089" y="53181"/>
                </a:lnTo>
                <a:lnTo>
                  <a:pt x="134988" y="58698"/>
                </a:lnTo>
                <a:lnTo>
                  <a:pt x="133587" y="43019"/>
                </a:lnTo>
                <a:lnTo>
                  <a:pt x="132491" y="37235"/>
                </a:lnTo>
                <a:lnTo>
                  <a:pt x="132491" y="24209"/>
                </a:lnTo>
                <a:lnTo>
                  <a:pt x="133587" y="18430"/>
                </a:lnTo>
                <a:lnTo>
                  <a:pt x="135779" y="13374"/>
                </a:lnTo>
                <a:lnTo>
                  <a:pt x="137972" y="8318"/>
                </a:lnTo>
                <a:lnTo>
                  <a:pt x="141509" y="5790"/>
                </a:lnTo>
                <a:lnTo>
                  <a:pt x="151301" y="5790"/>
                </a:lnTo>
                <a:lnTo>
                  <a:pt x="154851" y="8318"/>
                </a:lnTo>
                <a:lnTo>
                  <a:pt x="157043" y="13374"/>
                </a:lnTo>
                <a:lnTo>
                  <a:pt x="159236" y="18430"/>
                </a:lnTo>
                <a:lnTo>
                  <a:pt x="160332" y="24209"/>
                </a:lnTo>
                <a:lnTo>
                  <a:pt x="160332" y="37235"/>
                </a:lnTo>
                <a:lnTo>
                  <a:pt x="159236" y="43019"/>
                </a:lnTo>
                <a:lnTo>
                  <a:pt x="157043" y="48063"/>
                </a:lnTo>
                <a:lnTo>
                  <a:pt x="154851" y="53106"/>
                </a:lnTo>
                <a:lnTo>
                  <a:pt x="151301" y="55628"/>
                </a:lnTo>
                <a:lnTo>
                  <a:pt x="141509" y="55628"/>
                </a:lnTo>
                <a:lnTo>
                  <a:pt x="137972" y="53106"/>
                </a:lnTo>
                <a:lnTo>
                  <a:pt x="140089" y="61456"/>
                </a:lnTo>
                <a:lnTo>
                  <a:pt x="152720" y="61456"/>
                </a:lnTo>
                <a:lnTo>
                  <a:pt x="157834" y="58698"/>
                </a:lnTo>
                <a:lnTo>
                  <a:pt x="161733" y="53181"/>
                </a:lnTo>
                <a:lnTo>
                  <a:pt x="165632" y="47664"/>
                </a:lnTo>
                <a:lnTo>
                  <a:pt x="167581" y="40174"/>
                </a:lnTo>
                <a:lnTo>
                  <a:pt x="167581" y="21245"/>
                </a:lnTo>
                <a:lnTo>
                  <a:pt x="165632" y="13760"/>
                </a:lnTo>
                <a:lnTo>
                  <a:pt x="161733" y="8256"/>
                </a:lnTo>
                <a:lnTo>
                  <a:pt x="157834" y="2752"/>
                </a:lnTo>
                <a:lnTo>
                  <a:pt x="152720" y="0"/>
                </a:lnTo>
                <a:lnTo>
                  <a:pt x="140089" y="0"/>
                </a:lnTo>
                <a:lnTo>
                  <a:pt x="134988" y="2752"/>
                </a:lnTo>
                <a:lnTo>
                  <a:pt x="131089" y="8256"/>
                </a:lnTo>
                <a:lnTo>
                  <a:pt x="127190" y="13760"/>
                </a:lnTo>
                <a:lnTo>
                  <a:pt x="125241" y="21245"/>
                </a:lnTo>
                <a:lnTo>
                  <a:pt x="125241" y="30709"/>
                </a:lnTo>
                <a:close/>
              </a:path>
              <a:path w="167581" h="61456">
                <a:moveTo>
                  <a:pt x="82775" y="41282"/>
                </a:moveTo>
                <a:lnTo>
                  <a:pt x="83348" y="39165"/>
                </a:lnTo>
                <a:lnTo>
                  <a:pt x="84494" y="37098"/>
                </a:lnTo>
                <a:lnTo>
                  <a:pt x="85640" y="35031"/>
                </a:lnTo>
                <a:lnTo>
                  <a:pt x="87191" y="33449"/>
                </a:lnTo>
                <a:lnTo>
                  <a:pt x="89147" y="32353"/>
                </a:lnTo>
                <a:lnTo>
                  <a:pt x="91103" y="31257"/>
                </a:lnTo>
                <a:lnTo>
                  <a:pt x="93177" y="30709"/>
                </a:lnTo>
                <a:lnTo>
                  <a:pt x="95369" y="24918"/>
                </a:lnTo>
                <a:lnTo>
                  <a:pt x="92380" y="24918"/>
                </a:lnTo>
                <a:lnTo>
                  <a:pt x="89919" y="23960"/>
                </a:lnTo>
                <a:lnTo>
                  <a:pt x="87989" y="22042"/>
                </a:lnTo>
                <a:lnTo>
                  <a:pt x="86774" y="27720"/>
                </a:lnTo>
                <a:lnTo>
                  <a:pt x="82987" y="29414"/>
                </a:lnTo>
                <a:lnTo>
                  <a:pt x="80166" y="31730"/>
                </a:lnTo>
                <a:lnTo>
                  <a:pt x="78310" y="34669"/>
                </a:lnTo>
                <a:lnTo>
                  <a:pt x="76454" y="37608"/>
                </a:lnTo>
                <a:lnTo>
                  <a:pt x="75525" y="40684"/>
                </a:lnTo>
                <a:lnTo>
                  <a:pt x="75525" y="46911"/>
                </a:lnTo>
                <a:lnTo>
                  <a:pt x="76347" y="49862"/>
                </a:lnTo>
                <a:lnTo>
                  <a:pt x="77992" y="52752"/>
                </a:lnTo>
                <a:lnTo>
                  <a:pt x="79636" y="55641"/>
                </a:lnTo>
                <a:lnTo>
                  <a:pt x="81860" y="57814"/>
                </a:lnTo>
                <a:lnTo>
                  <a:pt x="82775" y="45541"/>
                </a:lnTo>
                <a:lnTo>
                  <a:pt x="82775" y="41282"/>
                </a:lnTo>
                <a:close/>
              </a:path>
              <a:path w="167581" h="61456">
                <a:moveTo>
                  <a:pt x="105135" y="35031"/>
                </a:moveTo>
                <a:lnTo>
                  <a:pt x="106281" y="37098"/>
                </a:lnTo>
                <a:lnTo>
                  <a:pt x="107427" y="39165"/>
                </a:lnTo>
                <a:lnTo>
                  <a:pt x="108000" y="41282"/>
                </a:lnTo>
                <a:lnTo>
                  <a:pt x="108000" y="45541"/>
                </a:lnTo>
                <a:lnTo>
                  <a:pt x="107459" y="47583"/>
                </a:lnTo>
                <a:lnTo>
                  <a:pt x="106375" y="49576"/>
                </a:lnTo>
                <a:lnTo>
                  <a:pt x="105291" y="51568"/>
                </a:lnTo>
                <a:lnTo>
                  <a:pt x="103746" y="53075"/>
                </a:lnTo>
                <a:lnTo>
                  <a:pt x="101741" y="54096"/>
                </a:lnTo>
                <a:lnTo>
                  <a:pt x="99735" y="55118"/>
                </a:lnTo>
                <a:lnTo>
                  <a:pt x="97611" y="55628"/>
                </a:lnTo>
                <a:lnTo>
                  <a:pt x="93152" y="55628"/>
                </a:lnTo>
                <a:lnTo>
                  <a:pt x="91040" y="55118"/>
                </a:lnTo>
                <a:lnTo>
                  <a:pt x="89035" y="54096"/>
                </a:lnTo>
                <a:lnTo>
                  <a:pt x="87029" y="53075"/>
                </a:lnTo>
                <a:lnTo>
                  <a:pt x="85485" y="51568"/>
                </a:lnTo>
                <a:lnTo>
                  <a:pt x="84401" y="49576"/>
                </a:lnTo>
                <a:lnTo>
                  <a:pt x="83317" y="47583"/>
                </a:lnTo>
                <a:lnTo>
                  <a:pt x="82775" y="45541"/>
                </a:lnTo>
                <a:lnTo>
                  <a:pt x="81860" y="57814"/>
                </a:lnTo>
                <a:lnTo>
                  <a:pt x="84663" y="59271"/>
                </a:lnTo>
                <a:lnTo>
                  <a:pt x="87465" y="60728"/>
                </a:lnTo>
                <a:lnTo>
                  <a:pt x="91034" y="61456"/>
                </a:lnTo>
                <a:lnTo>
                  <a:pt x="99729" y="61456"/>
                </a:lnTo>
                <a:lnTo>
                  <a:pt x="103310" y="60728"/>
                </a:lnTo>
                <a:lnTo>
                  <a:pt x="106113" y="59271"/>
                </a:lnTo>
                <a:lnTo>
                  <a:pt x="108916" y="57814"/>
                </a:lnTo>
                <a:lnTo>
                  <a:pt x="111140" y="55641"/>
                </a:lnTo>
                <a:lnTo>
                  <a:pt x="112784" y="52752"/>
                </a:lnTo>
                <a:lnTo>
                  <a:pt x="114428" y="49862"/>
                </a:lnTo>
                <a:lnTo>
                  <a:pt x="115250" y="46911"/>
                </a:lnTo>
                <a:lnTo>
                  <a:pt x="115250" y="40684"/>
                </a:lnTo>
                <a:lnTo>
                  <a:pt x="114316" y="37608"/>
                </a:lnTo>
                <a:lnTo>
                  <a:pt x="112447" y="34669"/>
                </a:lnTo>
                <a:lnTo>
                  <a:pt x="110579" y="31730"/>
                </a:lnTo>
                <a:lnTo>
                  <a:pt x="107751" y="29414"/>
                </a:lnTo>
                <a:lnTo>
                  <a:pt x="103964" y="27720"/>
                </a:lnTo>
                <a:lnTo>
                  <a:pt x="106954" y="26251"/>
                </a:lnTo>
                <a:lnTo>
                  <a:pt x="109196" y="24445"/>
                </a:lnTo>
                <a:lnTo>
                  <a:pt x="110691" y="22303"/>
                </a:lnTo>
                <a:lnTo>
                  <a:pt x="112186" y="20161"/>
                </a:lnTo>
                <a:lnTo>
                  <a:pt x="112933" y="17696"/>
                </a:lnTo>
                <a:lnTo>
                  <a:pt x="112933" y="12191"/>
                </a:lnTo>
                <a:lnTo>
                  <a:pt x="112192" y="9645"/>
                </a:lnTo>
                <a:lnTo>
                  <a:pt x="110710" y="7266"/>
                </a:lnTo>
                <a:lnTo>
                  <a:pt x="109227" y="4887"/>
                </a:lnTo>
                <a:lnTo>
                  <a:pt x="107072" y="3082"/>
                </a:lnTo>
                <a:lnTo>
                  <a:pt x="104244" y="1849"/>
                </a:lnTo>
                <a:lnTo>
                  <a:pt x="101417" y="616"/>
                </a:lnTo>
                <a:lnTo>
                  <a:pt x="98458" y="0"/>
                </a:lnTo>
                <a:lnTo>
                  <a:pt x="92305" y="0"/>
                </a:lnTo>
                <a:lnTo>
                  <a:pt x="89359" y="610"/>
                </a:lnTo>
                <a:lnTo>
                  <a:pt x="86531" y="1830"/>
                </a:lnTo>
                <a:lnTo>
                  <a:pt x="83703" y="3051"/>
                </a:lnTo>
                <a:lnTo>
                  <a:pt x="81548" y="4856"/>
                </a:lnTo>
                <a:lnTo>
                  <a:pt x="80066" y="7247"/>
                </a:lnTo>
                <a:lnTo>
                  <a:pt x="78584" y="9638"/>
                </a:lnTo>
                <a:lnTo>
                  <a:pt x="77842" y="12191"/>
                </a:lnTo>
                <a:lnTo>
                  <a:pt x="77842" y="17696"/>
                </a:lnTo>
                <a:lnTo>
                  <a:pt x="78590" y="20161"/>
                </a:lnTo>
                <a:lnTo>
                  <a:pt x="80085" y="22303"/>
                </a:lnTo>
                <a:lnTo>
                  <a:pt x="81579" y="24445"/>
                </a:lnTo>
                <a:lnTo>
                  <a:pt x="83809" y="26251"/>
                </a:lnTo>
                <a:lnTo>
                  <a:pt x="86774" y="27720"/>
                </a:lnTo>
                <a:lnTo>
                  <a:pt x="87989" y="22042"/>
                </a:lnTo>
                <a:lnTo>
                  <a:pt x="86058" y="20124"/>
                </a:lnTo>
                <a:lnTo>
                  <a:pt x="85092" y="17870"/>
                </a:lnTo>
                <a:lnTo>
                  <a:pt x="85092" y="12440"/>
                </a:lnTo>
                <a:lnTo>
                  <a:pt x="86132" y="10149"/>
                </a:lnTo>
                <a:lnTo>
                  <a:pt x="88213" y="8405"/>
                </a:lnTo>
                <a:lnTo>
                  <a:pt x="90293" y="6662"/>
                </a:lnTo>
                <a:lnTo>
                  <a:pt x="92678" y="5790"/>
                </a:lnTo>
                <a:lnTo>
                  <a:pt x="98085" y="5790"/>
                </a:lnTo>
                <a:lnTo>
                  <a:pt x="100483" y="6662"/>
                </a:lnTo>
                <a:lnTo>
                  <a:pt x="102563" y="8405"/>
                </a:lnTo>
                <a:lnTo>
                  <a:pt x="104643" y="10149"/>
                </a:lnTo>
                <a:lnTo>
                  <a:pt x="105683" y="12440"/>
                </a:lnTo>
                <a:lnTo>
                  <a:pt x="105683" y="17870"/>
                </a:lnTo>
                <a:lnTo>
                  <a:pt x="104712" y="20124"/>
                </a:lnTo>
                <a:lnTo>
                  <a:pt x="102769" y="22042"/>
                </a:lnTo>
                <a:lnTo>
                  <a:pt x="100825" y="23960"/>
                </a:lnTo>
                <a:lnTo>
                  <a:pt x="98359" y="24918"/>
                </a:lnTo>
                <a:lnTo>
                  <a:pt x="95369" y="24918"/>
                </a:lnTo>
                <a:lnTo>
                  <a:pt x="93177" y="30709"/>
                </a:lnTo>
                <a:lnTo>
                  <a:pt x="97562" y="30709"/>
                </a:lnTo>
                <a:lnTo>
                  <a:pt x="99642" y="31257"/>
                </a:lnTo>
                <a:lnTo>
                  <a:pt x="101610" y="32353"/>
                </a:lnTo>
                <a:lnTo>
                  <a:pt x="103578" y="33449"/>
                </a:lnTo>
                <a:lnTo>
                  <a:pt x="105135" y="35031"/>
                </a:lnTo>
                <a:close/>
              </a:path>
              <a:path w="167581" h="61456">
                <a:moveTo>
                  <a:pt x="7249" y="53312"/>
                </a:moveTo>
                <a:lnTo>
                  <a:pt x="7249" y="46089"/>
                </a:lnTo>
                <a:lnTo>
                  <a:pt x="11709" y="40124"/>
                </a:lnTo>
                <a:lnTo>
                  <a:pt x="20628" y="33997"/>
                </a:lnTo>
                <a:lnTo>
                  <a:pt x="23468" y="32054"/>
                </a:lnTo>
                <a:lnTo>
                  <a:pt x="25088" y="30933"/>
                </a:lnTo>
                <a:lnTo>
                  <a:pt x="27186" y="29234"/>
                </a:lnTo>
                <a:lnTo>
                  <a:pt x="29765" y="26955"/>
                </a:lnTo>
                <a:lnTo>
                  <a:pt x="32343" y="24676"/>
                </a:lnTo>
                <a:lnTo>
                  <a:pt x="34069" y="22490"/>
                </a:lnTo>
                <a:lnTo>
                  <a:pt x="34941" y="20398"/>
                </a:lnTo>
                <a:lnTo>
                  <a:pt x="35813" y="18306"/>
                </a:lnTo>
                <a:lnTo>
                  <a:pt x="36249" y="16226"/>
                </a:lnTo>
                <a:lnTo>
                  <a:pt x="36249" y="10273"/>
                </a:lnTo>
                <a:lnTo>
                  <a:pt x="34854" y="6942"/>
                </a:lnTo>
                <a:lnTo>
                  <a:pt x="32063" y="4165"/>
                </a:lnTo>
                <a:lnTo>
                  <a:pt x="29273" y="1388"/>
                </a:lnTo>
                <a:lnTo>
                  <a:pt x="24601" y="0"/>
                </a:lnTo>
                <a:lnTo>
                  <a:pt x="14462" y="0"/>
                </a:lnTo>
                <a:lnTo>
                  <a:pt x="11491" y="547"/>
                </a:lnTo>
                <a:lnTo>
                  <a:pt x="9136" y="1643"/>
                </a:lnTo>
                <a:lnTo>
                  <a:pt x="6782" y="2739"/>
                </a:lnTo>
                <a:lnTo>
                  <a:pt x="4914" y="4196"/>
                </a:lnTo>
                <a:lnTo>
                  <a:pt x="3531" y="6014"/>
                </a:lnTo>
                <a:lnTo>
                  <a:pt x="2148" y="7833"/>
                </a:lnTo>
                <a:lnTo>
                  <a:pt x="1457" y="9763"/>
                </a:lnTo>
                <a:lnTo>
                  <a:pt x="1457" y="12179"/>
                </a:lnTo>
                <a:lnTo>
                  <a:pt x="8408" y="12179"/>
                </a:lnTo>
                <a:lnTo>
                  <a:pt x="8408" y="11805"/>
                </a:lnTo>
                <a:lnTo>
                  <a:pt x="9180" y="8872"/>
                </a:lnTo>
                <a:lnTo>
                  <a:pt x="12269" y="6407"/>
                </a:lnTo>
                <a:lnTo>
                  <a:pt x="14636" y="5790"/>
                </a:lnTo>
                <a:lnTo>
                  <a:pt x="21338" y="5790"/>
                </a:lnTo>
                <a:lnTo>
                  <a:pt x="24029" y="6650"/>
                </a:lnTo>
                <a:lnTo>
                  <a:pt x="25897" y="8368"/>
                </a:lnTo>
                <a:lnTo>
                  <a:pt x="27766" y="10087"/>
                </a:lnTo>
                <a:lnTo>
                  <a:pt x="28700" y="12054"/>
                </a:lnTo>
                <a:lnTo>
                  <a:pt x="28700" y="16438"/>
                </a:lnTo>
                <a:lnTo>
                  <a:pt x="28003" y="18518"/>
                </a:lnTo>
                <a:lnTo>
                  <a:pt x="26607" y="20510"/>
                </a:lnTo>
                <a:lnTo>
                  <a:pt x="25187" y="22503"/>
                </a:lnTo>
                <a:lnTo>
                  <a:pt x="21861" y="25516"/>
                </a:lnTo>
                <a:lnTo>
                  <a:pt x="16629" y="29551"/>
                </a:lnTo>
                <a:lnTo>
                  <a:pt x="12705" y="32577"/>
                </a:lnTo>
                <a:lnTo>
                  <a:pt x="8121" y="36114"/>
                </a:lnTo>
                <a:lnTo>
                  <a:pt x="4858" y="39732"/>
                </a:lnTo>
                <a:lnTo>
                  <a:pt x="2914" y="43430"/>
                </a:lnTo>
                <a:lnTo>
                  <a:pt x="971" y="47129"/>
                </a:lnTo>
                <a:lnTo>
                  <a:pt x="0" y="50547"/>
                </a:lnTo>
                <a:lnTo>
                  <a:pt x="0" y="59700"/>
                </a:lnTo>
                <a:lnTo>
                  <a:pt x="37407" y="59700"/>
                </a:lnTo>
                <a:lnTo>
                  <a:pt x="37407" y="53312"/>
                </a:lnTo>
                <a:lnTo>
                  <a:pt x="7249" y="53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5" name="object 1375"/>
          <p:cNvSpPr/>
          <p:nvPr/>
        </p:nvSpPr>
        <p:spPr>
          <a:xfrm>
            <a:off x="7631005" y="5388494"/>
            <a:ext cx="247495" cy="54226"/>
          </a:xfrm>
          <a:custGeom>
            <a:avLst/>
            <a:gdLst/>
            <a:ahLst/>
            <a:cxnLst/>
            <a:rect l="l" t="t" r="r" b="b"/>
            <a:pathLst>
              <a:path w="272244" h="61456">
                <a:moveTo>
                  <a:pt x="195099" y="59700"/>
                </a:moveTo>
                <a:lnTo>
                  <a:pt x="195099" y="54333"/>
                </a:lnTo>
                <a:lnTo>
                  <a:pt x="195441" y="51407"/>
                </a:lnTo>
                <a:lnTo>
                  <a:pt x="196127" y="48044"/>
                </a:lnTo>
                <a:lnTo>
                  <a:pt x="196812" y="44682"/>
                </a:lnTo>
                <a:lnTo>
                  <a:pt x="198929" y="39750"/>
                </a:lnTo>
                <a:lnTo>
                  <a:pt x="202480" y="33250"/>
                </a:lnTo>
                <a:lnTo>
                  <a:pt x="206030" y="26749"/>
                </a:lnTo>
                <a:lnTo>
                  <a:pt x="209486" y="21232"/>
                </a:lnTo>
                <a:lnTo>
                  <a:pt x="212850" y="16699"/>
                </a:lnTo>
                <a:lnTo>
                  <a:pt x="218194" y="9526"/>
                </a:lnTo>
                <a:lnTo>
                  <a:pt x="219166" y="8107"/>
                </a:lnTo>
                <a:lnTo>
                  <a:pt x="219166" y="1718"/>
                </a:lnTo>
                <a:lnTo>
                  <a:pt x="180038" y="1718"/>
                </a:lnTo>
                <a:lnTo>
                  <a:pt x="180038" y="8107"/>
                </a:lnTo>
                <a:lnTo>
                  <a:pt x="212140" y="8107"/>
                </a:lnTo>
                <a:lnTo>
                  <a:pt x="210832" y="9900"/>
                </a:lnTo>
                <a:lnTo>
                  <a:pt x="207443" y="14557"/>
                </a:lnTo>
                <a:lnTo>
                  <a:pt x="203302" y="20516"/>
                </a:lnTo>
                <a:lnTo>
                  <a:pt x="198406" y="27777"/>
                </a:lnTo>
                <a:lnTo>
                  <a:pt x="193510" y="35037"/>
                </a:lnTo>
                <a:lnTo>
                  <a:pt x="190484" y="40740"/>
                </a:lnTo>
                <a:lnTo>
                  <a:pt x="189325" y="44887"/>
                </a:lnTo>
                <a:lnTo>
                  <a:pt x="188167" y="49034"/>
                </a:lnTo>
                <a:lnTo>
                  <a:pt x="187587" y="53138"/>
                </a:lnTo>
                <a:lnTo>
                  <a:pt x="187587" y="59700"/>
                </a:lnTo>
                <a:lnTo>
                  <a:pt x="195099" y="59700"/>
                </a:lnTo>
                <a:close/>
              </a:path>
              <a:path w="272244" h="61456">
                <a:moveTo>
                  <a:pt x="229343" y="42029"/>
                </a:moveTo>
                <a:lnTo>
                  <a:pt x="257184" y="42029"/>
                </a:lnTo>
                <a:lnTo>
                  <a:pt x="237004" y="36239"/>
                </a:lnTo>
                <a:lnTo>
                  <a:pt x="257184" y="10909"/>
                </a:lnTo>
                <a:lnTo>
                  <a:pt x="257184" y="36239"/>
                </a:lnTo>
                <a:lnTo>
                  <a:pt x="237004" y="36239"/>
                </a:lnTo>
                <a:lnTo>
                  <a:pt x="257184" y="42029"/>
                </a:lnTo>
                <a:lnTo>
                  <a:pt x="257184" y="59700"/>
                </a:lnTo>
                <a:lnTo>
                  <a:pt x="264135" y="59700"/>
                </a:lnTo>
                <a:lnTo>
                  <a:pt x="264135" y="42029"/>
                </a:lnTo>
                <a:lnTo>
                  <a:pt x="272244" y="42029"/>
                </a:lnTo>
                <a:lnTo>
                  <a:pt x="272244" y="36239"/>
                </a:lnTo>
                <a:lnTo>
                  <a:pt x="264135" y="36239"/>
                </a:lnTo>
                <a:lnTo>
                  <a:pt x="264135" y="1718"/>
                </a:lnTo>
                <a:lnTo>
                  <a:pt x="257184" y="1718"/>
                </a:lnTo>
                <a:lnTo>
                  <a:pt x="229343" y="36239"/>
                </a:lnTo>
                <a:lnTo>
                  <a:pt x="229343" y="42029"/>
                </a:lnTo>
                <a:close/>
              </a:path>
              <a:path w="272244" h="61456">
                <a:moveTo>
                  <a:pt x="10538" y="48063"/>
                </a:moveTo>
                <a:lnTo>
                  <a:pt x="8345" y="43019"/>
                </a:lnTo>
                <a:lnTo>
                  <a:pt x="9747" y="58698"/>
                </a:lnTo>
                <a:lnTo>
                  <a:pt x="14848" y="61456"/>
                </a:lnTo>
                <a:lnTo>
                  <a:pt x="12730" y="53106"/>
                </a:lnTo>
                <a:lnTo>
                  <a:pt x="10538" y="48063"/>
                </a:lnTo>
                <a:close/>
              </a:path>
              <a:path w="272244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5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5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  <a:path w="272244" h="61456">
                <a:moveTo>
                  <a:pt x="53340" y="49837"/>
                </a:moveTo>
                <a:lnTo>
                  <a:pt x="53340" y="59700"/>
                </a:lnTo>
                <a:lnTo>
                  <a:pt x="63206" y="59700"/>
                </a:lnTo>
                <a:lnTo>
                  <a:pt x="63206" y="49837"/>
                </a:lnTo>
                <a:lnTo>
                  <a:pt x="53340" y="49837"/>
                </a:lnTo>
                <a:close/>
              </a:path>
              <a:path w="272244" h="61456">
                <a:moveTo>
                  <a:pt x="96067" y="37098"/>
                </a:moveTo>
                <a:lnTo>
                  <a:pt x="97835" y="36824"/>
                </a:lnTo>
                <a:lnTo>
                  <a:pt x="101124" y="35728"/>
                </a:lnTo>
                <a:lnTo>
                  <a:pt x="104432" y="33791"/>
                </a:lnTo>
                <a:lnTo>
                  <a:pt x="107764" y="31021"/>
                </a:lnTo>
                <a:lnTo>
                  <a:pt x="109458" y="28804"/>
                </a:lnTo>
                <a:lnTo>
                  <a:pt x="109495" y="35317"/>
                </a:lnTo>
                <a:lnTo>
                  <a:pt x="108823" y="39644"/>
                </a:lnTo>
                <a:lnTo>
                  <a:pt x="107477" y="43841"/>
                </a:lnTo>
                <a:lnTo>
                  <a:pt x="106132" y="48038"/>
                </a:lnTo>
                <a:lnTo>
                  <a:pt x="104307" y="51058"/>
                </a:lnTo>
                <a:lnTo>
                  <a:pt x="102002" y="52901"/>
                </a:lnTo>
                <a:lnTo>
                  <a:pt x="99698" y="54744"/>
                </a:lnTo>
                <a:lnTo>
                  <a:pt x="97001" y="55666"/>
                </a:lnTo>
                <a:lnTo>
                  <a:pt x="91296" y="55666"/>
                </a:lnTo>
                <a:lnTo>
                  <a:pt x="89340" y="55149"/>
                </a:lnTo>
                <a:lnTo>
                  <a:pt x="86749" y="53082"/>
                </a:lnTo>
                <a:lnTo>
                  <a:pt x="86101" y="50435"/>
                </a:lnTo>
                <a:lnTo>
                  <a:pt x="79150" y="50435"/>
                </a:lnTo>
                <a:lnTo>
                  <a:pt x="79150" y="53573"/>
                </a:lnTo>
                <a:lnTo>
                  <a:pt x="80396" y="56039"/>
                </a:lnTo>
                <a:lnTo>
                  <a:pt x="82887" y="58206"/>
                </a:lnTo>
                <a:lnTo>
                  <a:pt x="85379" y="60373"/>
                </a:lnTo>
                <a:lnTo>
                  <a:pt x="89091" y="61456"/>
                </a:lnTo>
                <a:lnTo>
                  <a:pt x="101274" y="61456"/>
                </a:lnTo>
                <a:lnTo>
                  <a:pt x="106842" y="58642"/>
                </a:lnTo>
                <a:lnTo>
                  <a:pt x="110728" y="53013"/>
                </a:lnTo>
                <a:lnTo>
                  <a:pt x="114615" y="47384"/>
                </a:lnTo>
                <a:lnTo>
                  <a:pt x="116558" y="39825"/>
                </a:lnTo>
                <a:lnTo>
                  <a:pt x="116558" y="23661"/>
                </a:lnTo>
                <a:lnTo>
                  <a:pt x="115699" y="18063"/>
                </a:lnTo>
                <a:lnTo>
                  <a:pt x="113980" y="13542"/>
                </a:lnTo>
                <a:lnTo>
                  <a:pt x="112261" y="9022"/>
                </a:lnTo>
                <a:lnTo>
                  <a:pt x="109726" y="5635"/>
                </a:lnTo>
                <a:lnTo>
                  <a:pt x="106375" y="3381"/>
                </a:lnTo>
                <a:lnTo>
                  <a:pt x="103024" y="1127"/>
                </a:lnTo>
                <a:lnTo>
                  <a:pt x="99442" y="0"/>
                </a:lnTo>
                <a:lnTo>
                  <a:pt x="92342" y="0"/>
                </a:lnTo>
                <a:lnTo>
                  <a:pt x="89309" y="815"/>
                </a:lnTo>
                <a:lnTo>
                  <a:pt x="86531" y="2447"/>
                </a:lnTo>
                <a:lnTo>
                  <a:pt x="84943" y="15267"/>
                </a:lnTo>
                <a:lnTo>
                  <a:pt x="85964" y="12110"/>
                </a:lnTo>
                <a:lnTo>
                  <a:pt x="88007" y="9582"/>
                </a:lnTo>
                <a:lnTo>
                  <a:pt x="90050" y="7054"/>
                </a:lnTo>
                <a:lnTo>
                  <a:pt x="92579" y="5790"/>
                </a:lnTo>
                <a:lnTo>
                  <a:pt x="97761" y="5790"/>
                </a:lnTo>
                <a:lnTo>
                  <a:pt x="99773" y="6320"/>
                </a:lnTo>
                <a:lnTo>
                  <a:pt x="101628" y="7378"/>
                </a:lnTo>
                <a:lnTo>
                  <a:pt x="103485" y="8437"/>
                </a:lnTo>
                <a:lnTo>
                  <a:pt x="104936" y="9999"/>
                </a:lnTo>
                <a:lnTo>
                  <a:pt x="105982" y="12067"/>
                </a:lnTo>
                <a:lnTo>
                  <a:pt x="107029" y="14134"/>
                </a:lnTo>
                <a:lnTo>
                  <a:pt x="107552" y="16301"/>
                </a:lnTo>
                <a:lnTo>
                  <a:pt x="107552" y="22029"/>
                </a:lnTo>
                <a:lnTo>
                  <a:pt x="106480" y="25018"/>
                </a:lnTo>
                <a:lnTo>
                  <a:pt x="104338" y="27534"/>
                </a:lnTo>
                <a:lnTo>
                  <a:pt x="102196" y="30049"/>
                </a:lnTo>
                <a:lnTo>
                  <a:pt x="99430" y="31307"/>
                </a:lnTo>
                <a:lnTo>
                  <a:pt x="92953" y="31307"/>
                </a:lnTo>
                <a:lnTo>
                  <a:pt x="94173" y="37098"/>
                </a:lnTo>
                <a:lnTo>
                  <a:pt x="96067" y="37098"/>
                </a:lnTo>
                <a:close/>
              </a:path>
              <a:path w="272244" h="61456">
                <a:moveTo>
                  <a:pt x="79188" y="28194"/>
                </a:moveTo>
                <a:lnTo>
                  <a:pt x="82177" y="31755"/>
                </a:lnTo>
                <a:lnTo>
                  <a:pt x="85167" y="35317"/>
                </a:lnTo>
                <a:lnTo>
                  <a:pt x="89166" y="37098"/>
                </a:lnTo>
                <a:lnTo>
                  <a:pt x="94173" y="37098"/>
                </a:lnTo>
                <a:lnTo>
                  <a:pt x="92953" y="31307"/>
                </a:lnTo>
                <a:lnTo>
                  <a:pt x="90330" y="30211"/>
                </a:lnTo>
                <a:lnTo>
                  <a:pt x="88175" y="28019"/>
                </a:lnTo>
                <a:lnTo>
                  <a:pt x="86020" y="25828"/>
                </a:lnTo>
                <a:lnTo>
                  <a:pt x="84943" y="22839"/>
                </a:lnTo>
                <a:lnTo>
                  <a:pt x="84943" y="15267"/>
                </a:lnTo>
                <a:lnTo>
                  <a:pt x="86531" y="2447"/>
                </a:lnTo>
                <a:lnTo>
                  <a:pt x="83753" y="4078"/>
                </a:lnTo>
                <a:lnTo>
                  <a:pt x="81586" y="6332"/>
                </a:lnTo>
                <a:lnTo>
                  <a:pt x="80028" y="9209"/>
                </a:lnTo>
                <a:lnTo>
                  <a:pt x="78471" y="12085"/>
                </a:lnTo>
                <a:lnTo>
                  <a:pt x="77693" y="15305"/>
                </a:lnTo>
                <a:lnTo>
                  <a:pt x="77693" y="23897"/>
                </a:lnTo>
                <a:lnTo>
                  <a:pt x="79188" y="28194"/>
                </a:lnTo>
                <a:close/>
              </a:path>
              <a:path w="272244" h="61456">
                <a:moveTo>
                  <a:pt x="147090" y="37098"/>
                </a:moveTo>
                <a:lnTo>
                  <a:pt x="148859" y="36824"/>
                </a:lnTo>
                <a:lnTo>
                  <a:pt x="152147" y="35728"/>
                </a:lnTo>
                <a:lnTo>
                  <a:pt x="155455" y="33791"/>
                </a:lnTo>
                <a:lnTo>
                  <a:pt x="158787" y="31021"/>
                </a:lnTo>
                <a:lnTo>
                  <a:pt x="160481" y="28804"/>
                </a:lnTo>
                <a:lnTo>
                  <a:pt x="160519" y="35317"/>
                </a:lnTo>
                <a:lnTo>
                  <a:pt x="159846" y="39644"/>
                </a:lnTo>
                <a:lnTo>
                  <a:pt x="158501" y="43841"/>
                </a:lnTo>
                <a:lnTo>
                  <a:pt x="157155" y="48038"/>
                </a:lnTo>
                <a:lnTo>
                  <a:pt x="155330" y="51058"/>
                </a:lnTo>
                <a:lnTo>
                  <a:pt x="153026" y="52901"/>
                </a:lnTo>
                <a:lnTo>
                  <a:pt x="150721" y="54744"/>
                </a:lnTo>
                <a:lnTo>
                  <a:pt x="148024" y="55666"/>
                </a:lnTo>
                <a:lnTo>
                  <a:pt x="142319" y="55666"/>
                </a:lnTo>
                <a:lnTo>
                  <a:pt x="140363" y="55149"/>
                </a:lnTo>
                <a:lnTo>
                  <a:pt x="137772" y="53082"/>
                </a:lnTo>
                <a:lnTo>
                  <a:pt x="137125" y="50435"/>
                </a:lnTo>
                <a:lnTo>
                  <a:pt x="130173" y="50435"/>
                </a:lnTo>
                <a:lnTo>
                  <a:pt x="130173" y="53573"/>
                </a:lnTo>
                <a:lnTo>
                  <a:pt x="131419" y="56039"/>
                </a:lnTo>
                <a:lnTo>
                  <a:pt x="133911" y="58206"/>
                </a:lnTo>
                <a:lnTo>
                  <a:pt x="136402" y="60373"/>
                </a:lnTo>
                <a:lnTo>
                  <a:pt x="140114" y="61456"/>
                </a:lnTo>
                <a:lnTo>
                  <a:pt x="152297" y="61456"/>
                </a:lnTo>
                <a:lnTo>
                  <a:pt x="157865" y="58642"/>
                </a:lnTo>
                <a:lnTo>
                  <a:pt x="161752" y="53013"/>
                </a:lnTo>
                <a:lnTo>
                  <a:pt x="165638" y="47384"/>
                </a:lnTo>
                <a:lnTo>
                  <a:pt x="167582" y="39825"/>
                </a:lnTo>
                <a:lnTo>
                  <a:pt x="167582" y="23661"/>
                </a:lnTo>
                <a:lnTo>
                  <a:pt x="166722" y="18063"/>
                </a:lnTo>
                <a:lnTo>
                  <a:pt x="165003" y="13542"/>
                </a:lnTo>
                <a:lnTo>
                  <a:pt x="163284" y="9022"/>
                </a:lnTo>
                <a:lnTo>
                  <a:pt x="160749" y="5635"/>
                </a:lnTo>
                <a:lnTo>
                  <a:pt x="157398" y="3381"/>
                </a:lnTo>
                <a:lnTo>
                  <a:pt x="154047" y="1127"/>
                </a:lnTo>
                <a:lnTo>
                  <a:pt x="150466" y="0"/>
                </a:lnTo>
                <a:lnTo>
                  <a:pt x="143365" y="0"/>
                </a:lnTo>
                <a:lnTo>
                  <a:pt x="140332" y="815"/>
                </a:lnTo>
                <a:lnTo>
                  <a:pt x="137554" y="2447"/>
                </a:lnTo>
                <a:lnTo>
                  <a:pt x="135966" y="15267"/>
                </a:lnTo>
                <a:lnTo>
                  <a:pt x="136987" y="12110"/>
                </a:lnTo>
                <a:lnTo>
                  <a:pt x="139030" y="9582"/>
                </a:lnTo>
                <a:lnTo>
                  <a:pt x="141073" y="7054"/>
                </a:lnTo>
                <a:lnTo>
                  <a:pt x="143602" y="5790"/>
                </a:lnTo>
                <a:lnTo>
                  <a:pt x="148784" y="5790"/>
                </a:lnTo>
                <a:lnTo>
                  <a:pt x="150796" y="6320"/>
                </a:lnTo>
                <a:lnTo>
                  <a:pt x="152652" y="7378"/>
                </a:lnTo>
                <a:lnTo>
                  <a:pt x="154508" y="8437"/>
                </a:lnTo>
                <a:lnTo>
                  <a:pt x="155959" y="9999"/>
                </a:lnTo>
                <a:lnTo>
                  <a:pt x="157006" y="12067"/>
                </a:lnTo>
                <a:lnTo>
                  <a:pt x="158052" y="14134"/>
                </a:lnTo>
                <a:lnTo>
                  <a:pt x="158575" y="16301"/>
                </a:lnTo>
                <a:lnTo>
                  <a:pt x="158575" y="22029"/>
                </a:lnTo>
                <a:lnTo>
                  <a:pt x="157504" y="25018"/>
                </a:lnTo>
                <a:lnTo>
                  <a:pt x="155361" y="27534"/>
                </a:lnTo>
                <a:lnTo>
                  <a:pt x="153219" y="30049"/>
                </a:lnTo>
                <a:lnTo>
                  <a:pt x="150453" y="31307"/>
                </a:lnTo>
                <a:lnTo>
                  <a:pt x="143976" y="31307"/>
                </a:lnTo>
                <a:lnTo>
                  <a:pt x="145197" y="37098"/>
                </a:lnTo>
                <a:lnTo>
                  <a:pt x="147090" y="37098"/>
                </a:lnTo>
                <a:close/>
              </a:path>
              <a:path w="272244" h="61456">
                <a:moveTo>
                  <a:pt x="130211" y="28194"/>
                </a:moveTo>
                <a:lnTo>
                  <a:pt x="133201" y="31755"/>
                </a:lnTo>
                <a:lnTo>
                  <a:pt x="136190" y="35317"/>
                </a:lnTo>
                <a:lnTo>
                  <a:pt x="140189" y="37098"/>
                </a:lnTo>
                <a:lnTo>
                  <a:pt x="145197" y="37098"/>
                </a:lnTo>
                <a:lnTo>
                  <a:pt x="143976" y="31307"/>
                </a:lnTo>
                <a:lnTo>
                  <a:pt x="141354" y="30211"/>
                </a:lnTo>
                <a:lnTo>
                  <a:pt x="139198" y="28019"/>
                </a:lnTo>
                <a:lnTo>
                  <a:pt x="137044" y="25828"/>
                </a:lnTo>
                <a:lnTo>
                  <a:pt x="135966" y="22839"/>
                </a:lnTo>
                <a:lnTo>
                  <a:pt x="135966" y="15267"/>
                </a:lnTo>
                <a:lnTo>
                  <a:pt x="137554" y="2447"/>
                </a:lnTo>
                <a:lnTo>
                  <a:pt x="134776" y="4078"/>
                </a:lnTo>
                <a:lnTo>
                  <a:pt x="132609" y="6332"/>
                </a:lnTo>
                <a:lnTo>
                  <a:pt x="131052" y="9209"/>
                </a:lnTo>
                <a:lnTo>
                  <a:pt x="129495" y="12085"/>
                </a:lnTo>
                <a:lnTo>
                  <a:pt x="128717" y="15305"/>
                </a:lnTo>
                <a:lnTo>
                  <a:pt x="128717" y="23897"/>
                </a:lnTo>
                <a:lnTo>
                  <a:pt x="130211" y="281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6" name="object 1376"/>
          <p:cNvSpPr/>
          <p:nvPr/>
        </p:nvSpPr>
        <p:spPr>
          <a:xfrm>
            <a:off x="5143794" y="5534336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7" name="object 1377"/>
          <p:cNvSpPr/>
          <p:nvPr/>
        </p:nvSpPr>
        <p:spPr>
          <a:xfrm>
            <a:off x="5218852" y="5523969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8" name="object 1378"/>
          <p:cNvSpPr/>
          <p:nvPr/>
        </p:nvSpPr>
        <p:spPr>
          <a:xfrm>
            <a:off x="5211265" y="5486010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9" name="object 1379"/>
          <p:cNvSpPr/>
          <p:nvPr/>
        </p:nvSpPr>
        <p:spPr>
          <a:xfrm>
            <a:off x="5070820" y="5517970"/>
            <a:ext cx="21097" cy="0"/>
          </a:xfrm>
          <a:custGeom>
            <a:avLst/>
            <a:gdLst/>
            <a:ahLst/>
            <a:cxnLst/>
            <a:rect l="l" t="t" r="r" b="b"/>
            <a:pathLst>
              <a:path w="23207">
                <a:moveTo>
                  <a:pt x="0" y="0"/>
                </a:moveTo>
                <a:lnTo>
                  <a:pt x="23207" y="0"/>
                </a:lnTo>
              </a:path>
            </a:pathLst>
          </a:custGeom>
          <a:ln w="70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0" name="object 1380"/>
          <p:cNvSpPr/>
          <p:nvPr/>
        </p:nvSpPr>
        <p:spPr>
          <a:xfrm>
            <a:off x="5101656" y="5487527"/>
            <a:ext cx="16986" cy="51161"/>
          </a:xfrm>
          <a:custGeom>
            <a:avLst/>
            <a:gdLst/>
            <a:ahLst/>
            <a:cxnLst/>
            <a:rect l="l" t="t" r="r" b="b"/>
            <a:pathLst>
              <a:path w="18685" h="57982">
                <a:moveTo>
                  <a:pt x="11734" y="7210"/>
                </a:moveTo>
                <a:lnTo>
                  <a:pt x="11734" y="57982"/>
                </a:lnTo>
                <a:lnTo>
                  <a:pt x="18685" y="57982"/>
                </a:lnTo>
                <a:lnTo>
                  <a:pt x="18685" y="0"/>
                </a:lnTo>
                <a:lnTo>
                  <a:pt x="11734" y="0"/>
                </a:lnTo>
                <a:lnTo>
                  <a:pt x="0" y="5417"/>
                </a:lnTo>
                <a:lnTo>
                  <a:pt x="0" y="11880"/>
                </a:lnTo>
                <a:lnTo>
                  <a:pt x="11734" y="7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1" name="object 1381"/>
          <p:cNvSpPr/>
          <p:nvPr/>
        </p:nvSpPr>
        <p:spPr>
          <a:xfrm>
            <a:off x="5166986" y="5486010"/>
            <a:ext cx="34006" cy="52676"/>
          </a:xfrm>
          <a:custGeom>
            <a:avLst/>
            <a:gdLst/>
            <a:ahLst/>
            <a:cxnLst/>
            <a:rect l="l" t="t" r="r" b="b"/>
            <a:pathLst>
              <a:path w="37407" h="59700">
                <a:moveTo>
                  <a:pt x="7249" y="53312"/>
                </a:moveTo>
                <a:lnTo>
                  <a:pt x="7249" y="46089"/>
                </a:lnTo>
                <a:lnTo>
                  <a:pt x="11709" y="40124"/>
                </a:lnTo>
                <a:lnTo>
                  <a:pt x="20628" y="33997"/>
                </a:lnTo>
                <a:lnTo>
                  <a:pt x="23468" y="32054"/>
                </a:lnTo>
                <a:lnTo>
                  <a:pt x="25088" y="30933"/>
                </a:lnTo>
                <a:lnTo>
                  <a:pt x="27187" y="29234"/>
                </a:lnTo>
                <a:lnTo>
                  <a:pt x="29765" y="26955"/>
                </a:lnTo>
                <a:lnTo>
                  <a:pt x="32344" y="24676"/>
                </a:lnTo>
                <a:lnTo>
                  <a:pt x="34069" y="22490"/>
                </a:lnTo>
                <a:lnTo>
                  <a:pt x="34941" y="20398"/>
                </a:lnTo>
                <a:lnTo>
                  <a:pt x="35813" y="18306"/>
                </a:lnTo>
                <a:lnTo>
                  <a:pt x="36249" y="16226"/>
                </a:lnTo>
                <a:lnTo>
                  <a:pt x="36249" y="10273"/>
                </a:lnTo>
                <a:lnTo>
                  <a:pt x="34854" y="6942"/>
                </a:lnTo>
                <a:lnTo>
                  <a:pt x="32063" y="4165"/>
                </a:lnTo>
                <a:lnTo>
                  <a:pt x="29273" y="1388"/>
                </a:lnTo>
                <a:lnTo>
                  <a:pt x="24602" y="0"/>
                </a:lnTo>
                <a:lnTo>
                  <a:pt x="14462" y="0"/>
                </a:lnTo>
                <a:lnTo>
                  <a:pt x="11491" y="547"/>
                </a:lnTo>
                <a:lnTo>
                  <a:pt x="9137" y="1643"/>
                </a:lnTo>
                <a:lnTo>
                  <a:pt x="6782" y="2739"/>
                </a:lnTo>
                <a:lnTo>
                  <a:pt x="4914" y="4196"/>
                </a:lnTo>
                <a:lnTo>
                  <a:pt x="3531" y="6014"/>
                </a:lnTo>
                <a:lnTo>
                  <a:pt x="2148" y="7833"/>
                </a:lnTo>
                <a:lnTo>
                  <a:pt x="1457" y="9763"/>
                </a:lnTo>
                <a:lnTo>
                  <a:pt x="1457" y="12179"/>
                </a:lnTo>
                <a:lnTo>
                  <a:pt x="8408" y="12179"/>
                </a:lnTo>
                <a:lnTo>
                  <a:pt x="8408" y="11805"/>
                </a:lnTo>
                <a:lnTo>
                  <a:pt x="9180" y="8872"/>
                </a:lnTo>
                <a:lnTo>
                  <a:pt x="12270" y="6407"/>
                </a:lnTo>
                <a:lnTo>
                  <a:pt x="14636" y="5790"/>
                </a:lnTo>
                <a:lnTo>
                  <a:pt x="21338" y="5790"/>
                </a:lnTo>
                <a:lnTo>
                  <a:pt x="24029" y="6650"/>
                </a:lnTo>
                <a:lnTo>
                  <a:pt x="25897" y="8368"/>
                </a:lnTo>
                <a:lnTo>
                  <a:pt x="27766" y="10087"/>
                </a:lnTo>
                <a:lnTo>
                  <a:pt x="28700" y="12054"/>
                </a:lnTo>
                <a:lnTo>
                  <a:pt x="28700" y="16438"/>
                </a:lnTo>
                <a:lnTo>
                  <a:pt x="28003" y="18518"/>
                </a:lnTo>
                <a:lnTo>
                  <a:pt x="26607" y="20510"/>
                </a:lnTo>
                <a:lnTo>
                  <a:pt x="25187" y="22503"/>
                </a:lnTo>
                <a:lnTo>
                  <a:pt x="21861" y="25516"/>
                </a:lnTo>
                <a:lnTo>
                  <a:pt x="16629" y="29551"/>
                </a:lnTo>
                <a:lnTo>
                  <a:pt x="12705" y="32577"/>
                </a:lnTo>
                <a:lnTo>
                  <a:pt x="8121" y="36114"/>
                </a:lnTo>
                <a:lnTo>
                  <a:pt x="4858" y="39732"/>
                </a:lnTo>
                <a:lnTo>
                  <a:pt x="2914" y="43430"/>
                </a:lnTo>
                <a:lnTo>
                  <a:pt x="971" y="47129"/>
                </a:lnTo>
                <a:lnTo>
                  <a:pt x="0" y="50547"/>
                </a:lnTo>
                <a:lnTo>
                  <a:pt x="0" y="59700"/>
                </a:lnTo>
                <a:lnTo>
                  <a:pt x="37407" y="59700"/>
                </a:lnTo>
                <a:lnTo>
                  <a:pt x="37407" y="53312"/>
                </a:lnTo>
                <a:lnTo>
                  <a:pt x="7249" y="53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2" name="object 1382"/>
          <p:cNvSpPr/>
          <p:nvPr/>
        </p:nvSpPr>
        <p:spPr>
          <a:xfrm>
            <a:off x="5669489" y="5534336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3" name="object 1383"/>
          <p:cNvSpPr/>
          <p:nvPr/>
        </p:nvSpPr>
        <p:spPr>
          <a:xfrm>
            <a:off x="5696928" y="5487527"/>
            <a:ext cx="16986" cy="51161"/>
          </a:xfrm>
          <a:custGeom>
            <a:avLst/>
            <a:gdLst/>
            <a:ahLst/>
            <a:cxnLst/>
            <a:rect l="l" t="t" r="r" b="b"/>
            <a:pathLst>
              <a:path w="18685" h="57982">
                <a:moveTo>
                  <a:pt x="11734" y="7210"/>
                </a:moveTo>
                <a:lnTo>
                  <a:pt x="11734" y="57982"/>
                </a:lnTo>
                <a:lnTo>
                  <a:pt x="18685" y="57982"/>
                </a:lnTo>
                <a:lnTo>
                  <a:pt x="18685" y="0"/>
                </a:lnTo>
                <a:lnTo>
                  <a:pt x="11734" y="0"/>
                </a:lnTo>
                <a:lnTo>
                  <a:pt x="0" y="5417"/>
                </a:lnTo>
                <a:lnTo>
                  <a:pt x="0" y="11880"/>
                </a:lnTo>
                <a:lnTo>
                  <a:pt x="11734" y="7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4" name="object 1384"/>
          <p:cNvSpPr/>
          <p:nvPr/>
        </p:nvSpPr>
        <p:spPr>
          <a:xfrm>
            <a:off x="5743312" y="5487527"/>
            <a:ext cx="16986" cy="51161"/>
          </a:xfrm>
          <a:custGeom>
            <a:avLst/>
            <a:gdLst/>
            <a:ahLst/>
            <a:cxnLst/>
            <a:rect l="l" t="t" r="r" b="b"/>
            <a:pathLst>
              <a:path w="18685" h="57982">
                <a:moveTo>
                  <a:pt x="11734" y="7210"/>
                </a:moveTo>
                <a:lnTo>
                  <a:pt x="11734" y="57982"/>
                </a:lnTo>
                <a:lnTo>
                  <a:pt x="18685" y="57982"/>
                </a:lnTo>
                <a:lnTo>
                  <a:pt x="18685" y="0"/>
                </a:lnTo>
                <a:lnTo>
                  <a:pt x="11734" y="0"/>
                </a:lnTo>
                <a:lnTo>
                  <a:pt x="0" y="5417"/>
                </a:lnTo>
                <a:lnTo>
                  <a:pt x="0" y="11880"/>
                </a:lnTo>
                <a:lnTo>
                  <a:pt x="11734" y="7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5" name="object 1385"/>
          <p:cNvSpPr/>
          <p:nvPr/>
        </p:nvSpPr>
        <p:spPr>
          <a:xfrm>
            <a:off x="5786265" y="5487527"/>
            <a:ext cx="32682" cy="52710"/>
          </a:xfrm>
          <a:custGeom>
            <a:avLst/>
            <a:gdLst/>
            <a:ahLst/>
            <a:cxnLst/>
            <a:rect l="l" t="t" r="r" b="b"/>
            <a:pathLst>
              <a:path w="35950" h="59738">
                <a:moveTo>
                  <a:pt x="27728" y="47378"/>
                </a:moveTo>
                <a:lnTo>
                  <a:pt x="25785" y="50006"/>
                </a:lnTo>
                <a:lnTo>
                  <a:pt x="23842" y="52633"/>
                </a:lnTo>
                <a:lnTo>
                  <a:pt x="20840" y="53947"/>
                </a:lnTo>
                <a:lnTo>
                  <a:pt x="13764" y="53947"/>
                </a:lnTo>
                <a:lnTo>
                  <a:pt x="11373" y="53405"/>
                </a:lnTo>
                <a:lnTo>
                  <a:pt x="9604" y="52322"/>
                </a:lnTo>
                <a:lnTo>
                  <a:pt x="7835" y="51238"/>
                </a:lnTo>
                <a:lnTo>
                  <a:pt x="6950" y="49862"/>
                </a:lnTo>
                <a:lnTo>
                  <a:pt x="6950" y="47820"/>
                </a:lnTo>
                <a:lnTo>
                  <a:pt x="0" y="47820"/>
                </a:lnTo>
                <a:lnTo>
                  <a:pt x="0" y="51382"/>
                </a:lnTo>
                <a:lnTo>
                  <a:pt x="1538" y="54103"/>
                </a:lnTo>
                <a:lnTo>
                  <a:pt x="4615" y="56357"/>
                </a:lnTo>
                <a:lnTo>
                  <a:pt x="7692" y="58611"/>
                </a:lnTo>
                <a:lnTo>
                  <a:pt x="11784" y="59738"/>
                </a:lnTo>
                <a:lnTo>
                  <a:pt x="23319" y="59738"/>
                </a:lnTo>
                <a:lnTo>
                  <a:pt x="28102" y="57752"/>
                </a:lnTo>
                <a:lnTo>
                  <a:pt x="31241" y="53779"/>
                </a:lnTo>
                <a:lnTo>
                  <a:pt x="34380" y="49806"/>
                </a:lnTo>
                <a:lnTo>
                  <a:pt x="35950" y="45292"/>
                </a:lnTo>
                <a:lnTo>
                  <a:pt x="35950" y="36425"/>
                </a:lnTo>
                <a:lnTo>
                  <a:pt x="35090" y="33181"/>
                </a:lnTo>
                <a:lnTo>
                  <a:pt x="33371" y="30504"/>
                </a:lnTo>
                <a:lnTo>
                  <a:pt x="31652" y="27826"/>
                </a:lnTo>
                <a:lnTo>
                  <a:pt x="29149" y="25747"/>
                </a:lnTo>
                <a:lnTo>
                  <a:pt x="25860" y="24265"/>
                </a:lnTo>
                <a:lnTo>
                  <a:pt x="22571" y="22783"/>
                </a:lnTo>
                <a:lnTo>
                  <a:pt x="17925" y="22042"/>
                </a:lnTo>
                <a:lnTo>
                  <a:pt x="10164" y="22042"/>
                </a:lnTo>
                <a:lnTo>
                  <a:pt x="10164" y="6388"/>
                </a:lnTo>
                <a:lnTo>
                  <a:pt x="33633" y="6388"/>
                </a:lnTo>
                <a:lnTo>
                  <a:pt x="33633" y="0"/>
                </a:lnTo>
                <a:lnTo>
                  <a:pt x="3774" y="0"/>
                </a:lnTo>
                <a:lnTo>
                  <a:pt x="3774" y="28131"/>
                </a:lnTo>
                <a:lnTo>
                  <a:pt x="16978" y="28131"/>
                </a:lnTo>
                <a:lnTo>
                  <a:pt x="22223" y="29383"/>
                </a:lnTo>
                <a:lnTo>
                  <a:pt x="24813" y="31886"/>
                </a:lnTo>
                <a:lnTo>
                  <a:pt x="27404" y="34389"/>
                </a:lnTo>
                <a:lnTo>
                  <a:pt x="28700" y="37484"/>
                </a:lnTo>
                <a:lnTo>
                  <a:pt x="28700" y="44433"/>
                </a:lnTo>
                <a:lnTo>
                  <a:pt x="27728" y="4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6" name="object 1386"/>
          <p:cNvSpPr/>
          <p:nvPr/>
        </p:nvSpPr>
        <p:spPr>
          <a:xfrm>
            <a:off x="5836082" y="5487527"/>
            <a:ext cx="16986" cy="51161"/>
          </a:xfrm>
          <a:custGeom>
            <a:avLst/>
            <a:gdLst/>
            <a:ahLst/>
            <a:cxnLst/>
            <a:rect l="l" t="t" r="r" b="b"/>
            <a:pathLst>
              <a:path w="18685" h="57982">
                <a:moveTo>
                  <a:pt x="11734" y="7210"/>
                </a:moveTo>
                <a:lnTo>
                  <a:pt x="11734" y="57982"/>
                </a:lnTo>
                <a:lnTo>
                  <a:pt x="18685" y="57982"/>
                </a:lnTo>
                <a:lnTo>
                  <a:pt x="18685" y="0"/>
                </a:lnTo>
                <a:lnTo>
                  <a:pt x="11734" y="0"/>
                </a:lnTo>
                <a:lnTo>
                  <a:pt x="0" y="5417"/>
                </a:lnTo>
                <a:lnTo>
                  <a:pt x="0" y="11880"/>
                </a:lnTo>
                <a:lnTo>
                  <a:pt x="11734" y="7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7" name="object 1387"/>
          <p:cNvSpPr/>
          <p:nvPr/>
        </p:nvSpPr>
        <p:spPr>
          <a:xfrm>
            <a:off x="5628584" y="5523969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8" name="object 1388"/>
          <p:cNvSpPr/>
          <p:nvPr/>
        </p:nvSpPr>
        <p:spPr>
          <a:xfrm>
            <a:off x="5620996" y="5486010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9" name="object 1389"/>
          <p:cNvSpPr/>
          <p:nvPr/>
        </p:nvSpPr>
        <p:spPr>
          <a:xfrm>
            <a:off x="6100306" y="5486010"/>
            <a:ext cx="154453" cy="54226"/>
          </a:xfrm>
          <a:custGeom>
            <a:avLst/>
            <a:gdLst/>
            <a:ahLst/>
            <a:cxnLst/>
            <a:rect l="l" t="t" r="r" b="b"/>
            <a:pathLst>
              <a:path w="169898" h="61456">
                <a:moveTo>
                  <a:pt x="127558" y="30709"/>
                </a:moveTo>
                <a:lnTo>
                  <a:pt x="127558" y="40174"/>
                </a:lnTo>
                <a:lnTo>
                  <a:pt x="129507" y="47664"/>
                </a:lnTo>
                <a:lnTo>
                  <a:pt x="133406" y="53181"/>
                </a:lnTo>
                <a:lnTo>
                  <a:pt x="137305" y="58698"/>
                </a:lnTo>
                <a:lnTo>
                  <a:pt x="135904" y="43019"/>
                </a:lnTo>
                <a:lnTo>
                  <a:pt x="134808" y="37235"/>
                </a:lnTo>
                <a:lnTo>
                  <a:pt x="134808" y="24209"/>
                </a:lnTo>
                <a:lnTo>
                  <a:pt x="135904" y="18430"/>
                </a:lnTo>
                <a:lnTo>
                  <a:pt x="138096" y="13374"/>
                </a:lnTo>
                <a:lnTo>
                  <a:pt x="140289" y="8318"/>
                </a:lnTo>
                <a:lnTo>
                  <a:pt x="143826" y="5790"/>
                </a:lnTo>
                <a:lnTo>
                  <a:pt x="153617" y="5790"/>
                </a:lnTo>
                <a:lnTo>
                  <a:pt x="157168" y="8318"/>
                </a:lnTo>
                <a:lnTo>
                  <a:pt x="159360" y="13374"/>
                </a:lnTo>
                <a:lnTo>
                  <a:pt x="161552" y="18430"/>
                </a:lnTo>
                <a:lnTo>
                  <a:pt x="162649" y="24209"/>
                </a:lnTo>
                <a:lnTo>
                  <a:pt x="162649" y="37235"/>
                </a:lnTo>
                <a:lnTo>
                  <a:pt x="161552" y="43019"/>
                </a:lnTo>
                <a:lnTo>
                  <a:pt x="159360" y="48063"/>
                </a:lnTo>
                <a:lnTo>
                  <a:pt x="157168" y="53106"/>
                </a:lnTo>
                <a:lnTo>
                  <a:pt x="153617" y="55628"/>
                </a:lnTo>
                <a:lnTo>
                  <a:pt x="143826" y="55628"/>
                </a:lnTo>
                <a:lnTo>
                  <a:pt x="140289" y="53106"/>
                </a:lnTo>
                <a:lnTo>
                  <a:pt x="142406" y="61456"/>
                </a:lnTo>
                <a:lnTo>
                  <a:pt x="155037" y="61456"/>
                </a:lnTo>
                <a:lnTo>
                  <a:pt x="160151" y="58698"/>
                </a:lnTo>
                <a:lnTo>
                  <a:pt x="164050" y="53181"/>
                </a:lnTo>
                <a:lnTo>
                  <a:pt x="167949" y="47664"/>
                </a:lnTo>
                <a:lnTo>
                  <a:pt x="169898" y="40174"/>
                </a:lnTo>
                <a:lnTo>
                  <a:pt x="169898" y="21245"/>
                </a:lnTo>
                <a:lnTo>
                  <a:pt x="167949" y="13760"/>
                </a:lnTo>
                <a:lnTo>
                  <a:pt x="164050" y="8256"/>
                </a:lnTo>
                <a:lnTo>
                  <a:pt x="160151" y="2752"/>
                </a:lnTo>
                <a:lnTo>
                  <a:pt x="155037" y="0"/>
                </a:lnTo>
                <a:lnTo>
                  <a:pt x="142406" y="0"/>
                </a:lnTo>
                <a:lnTo>
                  <a:pt x="137305" y="2752"/>
                </a:lnTo>
                <a:lnTo>
                  <a:pt x="133406" y="8256"/>
                </a:lnTo>
                <a:lnTo>
                  <a:pt x="129507" y="13760"/>
                </a:lnTo>
                <a:lnTo>
                  <a:pt x="127558" y="21245"/>
                </a:lnTo>
                <a:lnTo>
                  <a:pt x="127558" y="30709"/>
                </a:lnTo>
                <a:close/>
              </a:path>
              <a:path w="169898" h="61456">
                <a:moveTo>
                  <a:pt x="85092" y="41282"/>
                </a:moveTo>
                <a:lnTo>
                  <a:pt x="85665" y="39165"/>
                </a:lnTo>
                <a:lnTo>
                  <a:pt x="86811" y="37098"/>
                </a:lnTo>
                <a:lnTo>
                  <a:pt x="87957" y="35031"/>
                </a:lnTo>
                <a:lnTo>
                  <a:pt x="89508" y="33449"/>
                </a:lnTo>
                <a:lnTo>
                  <a:pt x="91464" y="32353"/>
                </a:lnTo>
                <a:lnTo>
                  <a:pt x="93420" y="31257"/>
                </a:lnTo>
                <a:lnTo>
                  <a:pt x="95494" y="30709"/>
                </a:lnTo>
                <a:lnTo>
                  <a:pt x="97686" y="24918"/>
                </a:lnTo>
                <a:lnTo>
                  <a:pt x="94697" y="24918"/>
                </a:lnTo>
                <a:lnTo>
                  <a:pt x="92236" y="23960"/>
                </a:lnTo>
                <a:lnTo>
                  <a:pt x="90305" y="22042"/>
                </a:lnTo>
                <a:lnTo>
                  <a:pt x="89091" y="27720"/>
                </a:lnTo>
                <a:lnTo>
                  <a:pt x="85304" y="29414"/>
                </a:lnTo>
                <a:lnTo>
                  <a:pt x="82483" y="31730"/>
                </a:lnTo>
                <a:lnTo>
                  <a:pt x="80627" y="34669"/>
                </a:lnTo>
                <a:lnTo>
                  <a:pt x="78770" y="37608"/>
                </a:lnTo>
                <a:lnTo>
                  <a:pt x="77842" y="40684"/>
                </a:lnTo>
                <a:lnTo>
                  <a:pt x="77842" y="46911"/>
                </a:lnTo>
                <a:lnTo>
                  <a:pt x="78664" y="49862"/>
                </a:lnTo>
                <a:lnTo>
                  <a:pt x="80309" y="52752"/>
                </a:lnTo>
                <a:lnTo>
                  <a:pt x="81953" y="55641"/>
                </a:lnTo>
                <a:lnTo>
                  <a:pt x="84177" y="57814"/>
                </a:lnTo>
                <a:lnTo>
                  <a:pt x="85092" y="45541"/>
                </a:lnTo>
                <a:lnTo>
                  <a:pt x="85092" y="41282"/>
                </a:lnTo>
                <a:close/>
              </a:path>
              <a:path w="169898" h="61456">
                <a:moveTo>
                  <a:pt x="107452" y="35031"/>
                </a:moveTo>
                <a:lnTo>
                  <a:pt x="108598" y="37098"/>
                </a:lnTo>
                <a:lnTo>
                  <a:pt x="109744" y="39165"/>
                </a:lnTo>
                <a:lnTo>
                  <a:pt x="110317" y="41282"/>
                </a:lnTo>
                <a:lnTo>
                  <a:pt x="110317" y="45541"/>
                </a:lnTo>
                <a:lnTo>
                  <a:pt x="109776" y="47583"/>
                </a:lnTo>
                <a:lnTo>
                  <a:pt x="108692" y="49576"/>
                </a:lnTo>
                <a:lnTo>
                  <a:pt x="107608" y="51568"/>
                </a:lnTo>
                <a:lnTo>
                  <a:pt x="106063" y="53075"/>
                </a:lnTo>
                <a:lnTo>
                  <a:pt x="104058" y="54096"/>
                </a:lnTo>
                <a:lnTo>
                  <a:pt x="102052" y="55118"/>
                </a:lnTo>
                <a:lnTo>
                  <a:pt x="99928" y="55628"/>
                </a:lnTo>
                <a:lnTo>
                  <a:pt x="95469" y="55628"/>
                </a:lnTo>
                <a:lnTo>
                  <a:pt x="93357" y="55118"/>
                </a:lnTo>
                <a:lnTo>
                  <a:pt x="91352" y="54096"/>
                </a:lnTo>
                <a:lnTo>
                  <a:pt x="89346" y="53075"/>
                </a:lnTo>
                <a:lnTo>
                  <a:pt x="87802" y="51568"/>
                </a:lnTo>
                <a:lnTo>
                  <a:pt x="86718" y="49576"/>
                </a:lnTo>
                <a:lnTo>
                  <a:pt x="85634" y="47583"/>
                </a:lnTo>
                <a:lnTo>
                  <a:pt x="85092" y="45541"/>
                </a:lnTo>
                <a:lnTo>
                  <a:pt x="84177" y="57814"/>
                </a:lnTo>
                <a:lnTo>
                  <a:pt x="86980" y="59271"/>
                </a:lnTo>
                <a:lnTo>
                  <a:pt x="89782" y="60728"/>
                </a:lnTo>
                <a:lnTo>
                  <a:pt x="93351" y="61456"/>
                </a:lnTo>
                <a:lnTo>
                  <a:pt x="102046" y="61456"/>
                </a:lnTo>
                <a:lnTo>
                  <a:pt x="105627" y="60728"/>
                </a:lnTo>
                <a:lnTo>
                  <a:pt x="108430" y="59271"/>
                </a:lnTo>
                <a:lnTo>
                  <a:pt x="111233" y="57814"/>
                </a:lnTo>
                <a:lnTo>
                  <a:pt x="113457" y="55641"/>
                </a:lnTo>
                <a:lnTo>
                  <a:pt x="115101" y="52752"/>
                </a:lnTo>
                <a:lnTo>
                  <a:pt x="116745" y="49862"/>
                </a:lnTo>
                <a:lnTo>
                  <a:pt x="117567" y="46911"/>
                </a:lnTo>
                <a:lnTo>
                  <a:pt x="117567" y="40684"/>
                </a:lnTo>
                <a:lnTo>
                  <a:pt x="116633" y="37608"/>
                </a:lnTo>
                <a:lnTo>
                  <a:pt x="114765" y="34669"/>
                </a:lnTo>
                <a:lnTo>
                  <a:pt x="112896" y="31730"/>
                </a:lnTo>
                <a:lnTo>
                  <a:pt x="110068" y="29414"/>
                </a:lnTo>
                <a:lnTo>
                  <a:pt x="106281" y="27720"/>
                </a:lnTo>
                <a:lnTo>
                  <a:pt x="109271" y="26251"/>
                </a:lnTo>
                <a:lnTo>
                  <a:pt x="111513" y="24445"/>
                </a:lnTo>
                <a:lnTo>
                  <a:pt x="113008" y="22303"/>
                </a:lnTo>
                <a:lnTo>
                  <a:pt x="114503" y="20161"/>
                </a:lnTo>
                <a:lnTo>
                  <a:pt x="115250" y="17696"/>
                </a:lnTo>
                <a:lnTo>
                  <a:pt x="115250" y="12191"/>
                </a:lnTo>
                <a:lnTo>
                  <a:pt x="114509" y="9645"/>
                </a:lnTo>
                <a:lnTo>
                  <a:pt x="113027" y="7266"/>
                </a:lnTo>
                <a:lnTo>
                  <a:pt x="111544" y="4887"/>
                </a:lnTo>
                <a:lnTo>
                  <a:pt x="109389" y="3082"/>
                </a:lnTo>
                <a:lnTo>
                  <a:pt x="106562" y="1849"/>
                </a:lnTo>
                <a:lnTo>
                  <a:pt x="103734" y="616"/>
                </a:lnTo>
                <a:lnTo>
                  <a:pt x="100775" y="0"/>
                </a:lnTo>
                <a:lnTo>
                  <a:pt x="94622" y="0"/>
                </a:lnTo>
                <a:lnTo>
                  <a:pt x="91676" y="610"/>
                </a:lnTo>
                <a:lnTo>
                  <a:pt x="88848" y="1830"/>
                </a:lnTo>
                <a:lnTo>
                  <a:pt x="86020" y="3051"/>
                </a:lnTo>
                <a:lnTo>
                  <a:pt x="83865" y="4856"/>
                </a:lnTo>
                <a:lnTo>
                  <a:pt x="82383" y="7247"/>
                </a:lnTo>
                <a:lnTo>
                  <a:pt x="80901" y="9638"/>
                </a:lnTo>
                <a:lnTo>
                  <a:pt x="80159" y="12191"/>
                </a:lnTo>
                <a:lnTo>
                  <a:pt x="80159" y="17696"/>
                </a:lnTo>
                <a:lnTo>
                  <a:pt x="80907" y="20161"/>
                </a:lnTo>
                <a:lnTo>
                  <a:pt x="82402" y="22303"/>
                </a:lnTo>
                <a:lnTo>
                  <a:pt x="83896" y="24445"/>
                </a:lnTo>
                <a:lnTo>
                  <a:pt x="86126" y="26251"/>
                </a:lnTo>
                <a:lnTo>
                  <a:pt x="89091" y="27720"/>
                </a:lnTo>
                <a:lnTo>
                  <a:pt x="90305" y="22042"/>
                </a:lnTo>
                <a:lnTo>
                  <a:pt x="88375" y="20124"/>
                </a:lnTo>
                <a:lnTo>
                  <a:pt x="87409" y="17870"/>
                </a:lnTo>
                <a:lnTo>
                  <a:pt x="87409" y="12440"/>
                </a:lnTo>
                <a:lnTo>
                  <a:pt x="88449" y="10149"/>
                </a:lnTo>
                <a:lnTo>
                  <a:pt x="90530" y="8405"/>
                </a:lnTo>
                <a:lnTo>
                  <a:pt x="92610" y="6662"/>
                </a:lnTo>
                <a:lnTo>
                  <a:pt x="94995" y="5790"/>
                </a:lnTo>
                <a:lnTo>
                  <a:pt x="100402" y="5790"/>
                </a:lnTo>
                <a:lnTo>
                  <a:pt x="102800" y="6662"/>
                </a:lnTo>
                <a:lnTo>
                  <a:pt x="104880" y="8405"/>
                </a:lnTo>
                <a:lnTo>
                  <a:pt x="106960" y="10149"/>
                </a:lnTo>
                <a:lnTo>
                  <a:pt x="108000" y="12440"/>
                </a:lnTo>
                <a:lnTo>
                  <a:pt x="108000" y="17870"/>
                </a:lnTo>
                <a:lnTo>
                  <a:pt x="107029" y="20124"/>
                </a:lnTo>
                <a:lnTo>
                  <a:pt x="105086" y="22042"/>
                </a:lnTo>
                <a:lnTo>
                  <a:pt x="103142" y="23960"/>
                </a:lnTo>
                <a:lnTo>
                  <a:pt x="100676" y="24918"/>
                </a:lnTo>
                <a:lnTo>
                  <a:pt x="97686" y="24918"/>
                </a:lnTo>
                <a:lnTo>
                  <a:pt x="95494" y="30709"/>
                </a:lnTo>
                <a:lnTo>
                  <a:pt x="99879" y="30709"/>
                </a:lnTo>
                <a:lnTo>
                  <a:pt x="101959" y="31257"/>
                </a:lnTo>
                <a:lnTo>
                  <a:pt x="103927" y="32353"/>
                </a:lnTo>
                <a:lnTo>
                  <a:pt x="105895" y="33449"/>
                </a:lnTo>
                <a:lnTo>
                  <a:pt x="107452" y="35031"/>
                </a:lnTo>
                <a:close/>
              </a:path>
              <a:path w="169898" h="61456">
                <a:moveTo>
                  <a:pt x="10538" y="48063"/>
                </a:moveTo>
                <a:lnTo>
                  <a:pt x="8346" y="43019"/>
                </a:lnTo>
                <a:lnTo>
                  <a:pt x="9747" y="58698"/>
                </a:lnTo>
                <a:lnTo>
                  <a:pt x="14848" y="61456"/>
                </a:lnTo>
                <a:lnTo>
                  <a:pt x="12730" y="53106"/>
                </a:lnTo>
                <a:lnTo>
                  <a:pt x="10538" y="48063"/>
                </a:lnTo>
                <a:close/>
              </a:path>
              <a:path w="169898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  <a:path w="169898" h="61456">
                <a:moveTo>
                  <a:pt x="53340" y="49837"/>
                </a:moveTo>
                <a:lnTo>
                  <a:pt x="53340" y="59700"/>
                </a:lnTo>
                <a:lnTo>
                  <a:pt x="63206" y="59700"/>
                </a:lnTo>
                <a:lnTo>
                  <a:pt x="63206" y="49837"/>
                </a:lnTo>
                <a:lnTo>
                  <a:pt x="53340" y="49837"/>
                </a:lnTo>
                <a:close/>
              </a:path>
              <a:path w="169898" h="61456">
                <a:moveTo>
                  <a:pt x="138096" y="48063"/>
                </a:moveTo>
                <a:lnTo>
                  <a:pt x="135904" y="43019"/>
                </a:lnTo>
                <a:lnTo>
                  <a:pt x="137305" y="58698"/>
                </a:lnTo>
                <a:lnTo>
                  <a:pt x="142406" y="61456"/>
                </a:lnTo>
                <a:lnTo>
                  <a:pt x="140289" y="53106"/>
                </a:lnTo>
                <a:lnTo>
                  <a:pt x="138096" y="480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0" name="object 1390"/>
          <p:cNvSpPr/>
          <p:nvPr/>
        </p:nvSpPr>
        <p:spPr>
          <a:xfrm>
            <a:off x="6791644" y="5486010"/>
            <a:ext cx="34006" cy="54226"/>
          </a:xfrm>
          <a:custGeom>
            <a:avLst/>
            <a:gdLst/>
            <a:ahLst/>
            <a:cxnLst/>
            <a:rect l="l" t="t" r="r" b="b"/>
            <a:pathLst>
              <a:path w="37407" h="61456">
                <a:moveTo>
                  <a:pt x="27292" y="35031"/>
                </a:moveTo>
                <a:lnTo>
                  <a:pt x="28438" y="37098"/>
                </a:lnTo>
                <a:lnTo>
                  <a:pt x="29585" y="39165"/>
                </a:lnTo>
                <a:lnTo>
                  <a:pt x="30157" y="41282"/>
                </a:lnTo>
                <a:lnTo>
                  <a:pt x="30157" y="45541"/>
                </a:lnTo>
                <a:lnTo>
                  <a:pt x="29616" y="47583"/>
                </a:lnTo>
                <a:lnTo>
                  <a:pt x="28532" y="49576"/>
                </a:lnTo>
                <a:lnTo>
                  <a:pt x="27448" y="51568"/>
                </a:lnTo>
                <a:lnTo>
                  <a:pt x="25904" y="53075"/>
                </a:lnTo>
                <a:lnTo>
                  <a:pt x="23898" y="54096"/>
                </a:lnTo>
                <a:lnTo>
                  <a:pt x="21892" y="55118"/>
                </a:lnTo>
                <a:lnTo>
                  <a:pt x="19768" y="55628"/>
                </a:lnTo>
                <a:lnTo>
                  <a:pt x="15309" y="55628"/>
                </a:lnTo>
                <a:lnTo>
                  <a:pt x="13198" y="55118"/>
                </a:lnTo>
                <a:lnTo>
                  <a:pt x="11192" y="54096"/>
                </a:lnTo>
                <a:lnTo>
                  <a:pt x="9186" y="53075"/>
                </a:lnTo>
                <a:lnTo>
                  <a:pt x="7642" y="51568"/>
                </a:lnTo>
                <a:lnTo>
                  <a:pt x="6558" y="49576"/>
                </a:lnTo>
                <a:lnTo>
                  <a:pt x="5474" y="47583"/>
                </a:lnTo>
                <a:lnTo>
                  <a:pt x="4932" y="45541"/>
                </a:lnTo>
                <a:lnTo>
                  <a:pt x="4017" y="57814"/>
                </a:lnTo>
                <a:lnTo>
                  <a:pt x="6820" y="59271"/>
                </a:lnTo>
                <a:lnTo>
                  <a:pt x="9622" y="60728"/>
                </a:lnTo>
                <a:lnTo>
                  <a:pt x="13191" y="61456"/>
                </a:lnTo>
                <a:lnTo>
                  <a:pt x="21886" y="61456"/>
                </a:lnTo>
                <a:lnTo>
                  <a:pt x="25468" y="60728"/>
                </a:lnTo>
                <a:lnTo>
                  <a:pt x="28270" y="59271"/>
                </a:lnTo>
                <a:lnTo>
                  <a:pt x="31073" y="57814"/>
                </a:lnTo>
                <a:lnTo>
                  <a:pt x="33297" y="55641"/>
                </a:lnTo>
                <a:lnTo>
                  <a:pt x="34941" y="52752"/>
                </a:lnTo>
                <a:lnTo>
                  <a:pt x="36585" y="49862"/>
                </a:lnTo>
                <a:lnTo>
                  <a:pt x="37407" y="46911"/>
                </a:lnTo>
                <a:lnTo>
                  <a:pt x="37407" y="40684"/>
                </a:lnTo>
                <a:lnTo>
                  <a:pt x="36473" y="37608"/>
                </a:lnTo>
                <a:lnTo>
                  <a:pt x="34605" y="34669"/>
                </a:lnTo>
                <a:lnTo>
                  <a:pt x="32736" y="31730"/>
                </a:lnTo>
                <a:lnTo>
                  <a:pt x="29908" y="29414"/>
                </a:lnTo>
                <a:lnTo>
                  <a:pt x="26121" y="27720"/>
                </a:lnTo>
                <a:lnTo>
                  <a:pt x="29111" y="26251"/>
                </a:lnTo>
                <a:lnTo>
                  <a:pt x="31353" y="24445"/>
                </a:lnTo>
                <a:lnTo>
                  <a:pt x="32848" y="22303"/>
                </a:lnTo>
                <a:lnTo>
                  <a:pt x="34343" y="20161"/>
                </a:lnTo>
                <a:lnTo>
                  <a:pt x="35090" y="17696"/>
                </a:lnTo>
                <a:lnTo>
                  <a:pt x="35090" y="12191"/>
                </a:lnTo>
                <a:lnTo>
                  <a:pt x="34349" y="9645"/>
                </a:lnTo>
                <a:lnTo>
                  <a:pt x="32867" y="7266"/>
                </a:lnTo>
                <a:lnTo>
                  <a:pt x="31385" y="4887"/>
                </a:lnTo>
                <a:lnTo>
                  <a:pt x="29229" y="3082"/>
                </a:lnTo>
                <a:lnTo>
                  <a:pt x="26402" y="1849"/>
                </a:lnTo>
                <a:lnTo>
                  <a:pt x="23574" y="616"/>
                </a:lnTo>
                <a:lnTo>
                  <a:pt x="20616" y="0"/>
                </a:lnTo>
                <a:lnTo>
                  <a:pt x="14462" y="0"/>
                </a:lnTo>
                <a:lnTo>
                  <a:pt x="11516" y="610"/>
                </a:lnTo>
                <a:lnTo>
                  <a:pt x="8688" y="1830"/>
                </a:lnTo>
                <a:lnTo>
                  <a:pt x="5860" y="3051"/>
                </a:lnTo>
                <a:lnTo>
                  <a:pt x="3705" y="4856"/>
                </a:lnTo>
                <a:lnTo>
                  <a:pt x="2223" y="7247"/>
                </a:lnTo>
                <a:lnTo>
                  <a:pt x="741" y="9638"/>
                </a:lnTo>
                <a:lnTo>
                  <a:pt x="0" y="12191"/>
                </a:lnTo>
                <a:lnTo>
                  <a:pt x="0" y="17696"/>
                </a:lnTo>
                <a:lnTo>
                  <a:pt x="747" y="20161"/>
                </a:lnTo>
                <a:lnTo>
                  <a:pt x="2242" y="22303"/>
                </a:lnTo>
                <a:lnTo>
                  <a:pt x="3736" y="24445"/>
                </a:lnTo>
                <a:lnTo>
                  <a:pt x="5966" y="26251"/>
                </a:lnTo>
                <a:lnTo>
                  <a:pt x="8931" y="27720"/>
                </a:lnTo>
                <a:lnTo>
                  <a:pt x="10146" y="22042"/>
                </a:lnTo>
                <a:lnTo>
                  <a:pt x="8215" y="20124"/>
                </a:lnTo>
                <a:lnTo>
                  <a:pt x="7249" y="17870"/>
                </a:lnTo>
                <a:lnTo>
                  <a:pt x="7249" y="12440"/>
                </a:lnTo>
                <a:lnTo>
                  <a:pt x="8289" y="10149"/>
                </a:lnTo>
                <a:lnTo>
                  <a:pt x="10370" y="8405"/>
                </a:lnTo>
                <a:lnTo>
                  <a:pt x="12450" y="6662"/>
                </a:lnTo>
                <a:lnTo>
                  <a:pt x="14835" y="5790"/>
                </a:lnTo>
                <a:lnTo>
                  <a:pt x="20242" y="5790"/>
                </a:lnTo>
                <a:lnTo>
                  <a:pt x="22640" y="6662"/>
                </a:lnTo>
                <a:lnTo>
                  <a:pt x="24720" y="8405"/>
                </a:lnTo>
                <a:lnTo>
                  <a:pt x="26800" y="10149"/>
                </a:lnTo>
                <a:lnTo>
                  <a:pt x="27841" y="12440"/>
                </a:lnTo>
                <a:lnTo>
                  <a:pt x="27841" y="17870"/>
                </a:lnTo>
                <a:lnTo>
                  <a:pt x="26869" y="20124"/>
                </a:lnTo>
                <a:lnTo>
                  <a:pt x="24926" y="22042"/>
                </a:lnTo>
                <a:lnTo>
                  <a:pt x="22982" y="23960"/>
                </a:lnTo>
                <a:lnTo>
                  <a:pt x="20516" y="24918"/>
                </a:lnTo>
                <a:lnTo>
                  <a:pt x="17526" y="24918"/>
                </a:lnTo>
                <a:lnTo>
                  <a:pt x="15334" y="30709"/>
                </a:lnTo>
                <a:lnTo>
                  <a:pt x="19719" y="30709"/>
                </a:lnTo>
                <a:lnTo>
                  <a:pt x="21799" y="31257"/>
                </a:lnTo>
                <a:lnTo>
                  <a:pt x="23767" y="32353"/>
                </a:lnTo>
                <a:lnTo>
                  <a:pt x="25735" y="33449"/>
                </a:lnTo>
                <a:lnTo>
                  <a:pt x="27292" y="350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1" name="object 1391"/>
          <p:cNvSpPr/>
          <p:nvPr/>
        </p:nvSpPr>
        <p:spPr>
          <a:xfrm>
            <a:off x="6743153" y="5505459"/>
            <a:ext cx="18039" cy="31564"/>
          </a:xfrm>
          <a:custGeom>
            <a:avLst/>
            <a:gdLst/>
            <a:ahLst/>
            <a:cxnLst/>
            <a:rect l="l" t="t" r="r" b="b"/>
            <a:pathLst>
              <a:path w="19843" h="35772">
                <a:moveTo>
                  <a:pt x="7249" y="19240"/>
                </a:moveTo>
                <a:lnTo>
                  <a:pt x="7823" y="17123"/>
                </a:lnTo>
                <a:lnTo>
                  <a:pt x="8968" y="15056"/>
                </a:lnTo>
                <a:lnTo>
                  <a:pt x="10115" y="12988"/>
                </a:lnTo>
                <a:lnTo>
                  <a:pt x="11665" y="11407"/>
                </a:lnTo>
                <a:lnTo>
                  <a:pt x="13621" y="10311"/>
                </a:lnTo>
                <a:lnTo>
                  <a:pt x="15577" y="9215"/>
                </a:lnTo>
                <a:lnTo>
                  <a:pt x="17651" y="8667"/>
                </a:lnTo>
                <a:lnTo>
                  <a:pt x="19843" y="2876"/>
                </a:lnTo>
                <a:lnTo>
                  <a:pt x="16854" y="2876"/>
                </a:lnTo>
                <a:lnTo>
                  <a:pt x="14394" y="1917"/>
                </a:lnTo>
                <a:lnTo>
                  <a:pt x="12463" y="0"/>
                </a:lnTo>
                <a:lnTo>
                  <a:pt x="11248" y="5678"/>
                </a:lnTo>
                <a:lnTo>
                  <a:pt x="7461" y="7372"/>
                </a:lnTo>
                <a:lnTo>
                  <a:pt x="4640" y="9688"/>
                </a:lnTo>
                <a:lnTo>
                  <a:pt x="2784" y="12627"/>
                </a:lnTo>
                <a:lnTo>
                  <a:pt x="928" y="15566"/>
                </a:lnTo>
                <a:lnTo>
                  <a:pt x="0" y="18642"/>
                </a:lnTo>
                <a:lnTo>
                  <a:pt x="0" y="24869"/>
                </a:lnTo>
                <a:lnTo>
                  <a:pt x="822" y="27820"/>
                </a:lnTo>
                <a:lnTo>
                  <a:pt x="2466" y="30709"/>
                </a:lnTo>
                <a:lnTo>
                  <a:pt x="4110" y="33598"/>
                </a:lnTo>
                <a:lnTo>
                  <a:pt x="6334" y="35772"/>
                </a:lnTo>
                <a:lnTo>
                  <a:pt x="7249" y="23499"/>
                </a:lnTo>
                <a:lnTo>
                  <a:pt x="7249" y="19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2" name="object 1392"/>
          <p:cNvSpPr/>
          <p:nvPr/>
        </p:nvSpPr>
        <p:spPr>
          <a:xfrm>
            <a:off x="6745260" y="5486010"/>
            <a:ext cx="34006" cy="54226"/>
          </a:xfrm>
          <a:custGeom>
            <a:avLst/>
            <a:gdLst/>
            <a:ahLst/>
            <a:cxnLst/>
            <a:rect l="l" t="t" r="r" b="b"/>
            <a:pathLst>
              <a:path w="37407" h="61456">
                <a:moveTo>
                  <a:pt x="27292" y="35031"/>
                </a:moveTo>
                <a:lnTo>
                  <a:pt x="28438" y="37098"/>
                </a:lnTo>
                <a:lnTo>
                  <a:pt x="29585" y="39165"/>
                </a:lnTo>
                <a:lnTo>
                  <a:pt x="30157" y="41282"/>
                </a:lnTo>
                <a:lnTo>
                  <a:pt x="30157" y="45541"/>
                </a:lnTo>
                <a:lnTo>
                  <a:pt x="29616" y="47583"/>
                </a:lnTo>
                <a:lnTo>
                  <a:pt x="28532" y="49576"/>
                </a:lnTo>
                <a:lnTo>
                  <a:pt x="27448" y="51568"/>
                </a:lnTo>
                <a:lnTo>
                  <a:pt x="25904" y="53075"/>
                </a:lnTo>
                <a:lnTo>
                  <a:pt x="23898" y="54096"/>
                </a:lnTo>
                <a:lnTo>
                  <a:pt x="21892" y="55118"/>
                </a:lnTo>
                <a:lnTo>
                  <a:pt x="19768" y="55628"/>
                </a:lnTo>
                <a:lnTo>
                  <a:pt x="15309" y="55628"/>
                </a:lnTo>
                <a:lnTo>
                  <a:pt x="13198" y="55118"/>
                </a:lnTo>
                <a:lnTo>
                  <a:pt x="11192" y="54096"/>
                </a:lnTo>
                <a:lnTo>
                  <a:pt x="9186" y="53075"/>
                </a:lnTo>
                <a:lnTo>
                  <a:pt x="7642" y="51568"/>
                </a:lnTo>
                <a:lnTo>
                  <a:pt x="6558" y="49576"/>
                </a:lnTo>
                <a:lnTo>
                  <a:pt x="5474" y="47583"/>
                </a:lnTo>
                <a:lnTo>
                  <a:pt x="4932" y="45541"/>
                </a:lnTo>
                <a:lnTo>
                  <a:pt x="4017" y="57814"/>
                </a:lnTo>
                <a:lnTo>
                  <a:pt x="6820" y="59271"/>
                </a:lnTo>
                <a:lnTo>
                  <a:pt x="9622" y="60728"/>
                </a:lnTo>
                <a:lnTo>
                  <a:pt x="13191" y="61456"/>
                </a:lnTo>
                <a:lnTo>
                  <a:pt x="21886" y="61456"/>
                </a:lnTo>
                <a:lnTo>
                  <a:pt x="25468" y="60728"/>
                </a:lnTo>
                <a:lnTo>
                  <a:pt x="28270" y="59271"/>
                </a:lnTo>
                <a:lnTo>
                  <a:pt x="31073" y="57814"/>
                </a:lnTo>
                <a:lnTo>
                  <a:pt x="33297" y="55641"/>
                </a:lnTo>
                <a:lnTo>
                  <a:pt x="34941" y="52752"/>
                </a:lnTo>
                <a:lnTo>
                  <a:pt x="36585" y="49862"/>
                </a:lnTo>
                <a:lnTo>
                  <a:pt x="37407" y="46911"/>
                </a:lnTo>
                <a:lnTo>
                  <a:pt x="37407" y="40684"/>
                </a:lnTo>
                <a:lnTo>
                  <a:pt x="36473" y="37608"/>
                </a:lnTo>
                <a:lnTo>
                  <a:pt x="34605" y="34669"/>
                </a:lnTo>
                <a:lnTo>
                  <a:pt x="32736" y="31730"/>
                </a:lnTo>
                <a:lnTo>
                  <a:pt x="29908" y="29414"/>
                </a:lnTo>
                <a:lnTo>
                  <a:pt x="26121" y="27720"/>
                </a:lnTo>
                <a:lnTo>
                  <a:pt x="29111" y="26251"/>
                </a:lnTo>
                <a:lnTo>
                  <a:pt x="31353" y="24445"/>
                </a:lnTo>
                <a:lnTo>
                  <a:pt x="32848" y="22303"/>
                </a:lnTo>
                <a:lnTo>
                  <a:pt x="34343" y="20161"/>
                </a:lnTo>
                <a:lnTo>
                  <a:pt x="35090" y="17696"/>
                </a:lnTo>
                <a:lnTo>
                  <a:pt x="35090" y="12191"/>
                </a:lnTo>
                <a:lnTo>
                  <a:pt x="34349" y="9645"/>
                </a:lnTo>
                <a:lnTo>
                  <a:pt x="32867" y="7266"/>
                </a:lnTo>
                <a:lnTo>
                  <a:pt x="31385" y="4887"/>
                </a:lnTo>
                <a:lnTo>
                  <a:pt x="29229" y="3082"/>
                </a:lnTo>
                <a:lnTo>
                  <a:pt x="26402" y="1849"/>
                </a:lnTo>
                <a:lnTo>
                  <a:pt x="23574" y="616"/>
                </a:lnTo>
                <a:lnTo>
                  <a:pt x="20616" y="0"/>
                </a:lnTo>
                <a:lnTo>
                  <a:pt x="14462" y="0"/>
                </a:lnTo>
                <a:lnTo>
                  <a:pt x="11516" y="610"/>
                </a:lnTo>
                <a:lnTo>
                  <a:pt x="8688" y="1830"/>
                </a:lnTo>
                <a:lnTo>
                  <a:pt x="5860" y="3051"/>
                </a:lnTo>
                <a:lnTo>
                  <a:pt x="3705" y="4856"/>
                </a:lnTo>
                <a:lnTo>
                  <a:pt x="2223" y="7247"/>
                </a:lnTo>
                <a:lnTo>
                  <a:pt x="741" y="9638"/>
                </a:lnTo>
                <a:lnTo>
                  <a:pt x="0" y="12191"/>
                </a:lnTo>
                <a:lnTo>
                  <a:pt x="0" y="17696"/>
                </a:lnTo>
                <a:lnTo>
                  <a:pt x="747" y="20161"/>
                </a:lnTo>
                <a:lnTo>
                  <a:pt x="2242" y="22303"/>
                </a:lnTo>
                <a:lnTo>
                  <a:pt x="3736" y="24445"/>
                </a:lnTo>
                <a:lnTo>
                  <a:pt x="5966" y="26251"/>
                </a:lnTo>
                <a:lnTo>
                  <a:pt x="8931" y="27720"/>
                </a:lnTo>
                <a:lnTo>
                  <a:pt x="10146" y="22042"/>
                </a:lnTo>
                <a:lnTo>
                  <a:pt x="8215" y="20124"/>
                </a:lnTo>
                <a:lnTo>
                  <a:pt x="7249" y="17870"/>
                </a:lnTo>
                <a:lnTo>
                  <a:pt x="7249" y="12440"/>
                </a:lnTo>
                <a:lnTo>
                  <a:pt x="8289" y="10149"/>
                </a:lnTo>
                <a:lnTo>
                  <a:pt x="10370" y="8405"/>
                </a:lnTo>
                <a:lnTo>
                  <a:pt x="12450" y="6662"/>
                </a:lnTo>
                <a:lnTo>
                  <a:pt x="14835" y="5790"/>
                </a:lnTo>
                <a:lnTo>
                  <a:pt x="20242" y="5790"/>
                </a:lnTo>
                <a:lnTo>
                  <a:pt x="22640" y="6662"/>
                </a:lnTo>
                <a:lnTo>
                  <a:pt x="24720" y="8405"/>
                </a:lnTo>
                <a:lnTo>
                  <a:pt x="26800" y="10149"/>
                </a:lnTo>
                <a:lnTo>
                  <a:pt x="27841" y="12440"/>
                </a:lnTo>
                <a:lnTo>
                  <a:pt x="27841" y="17870"/>
                </a:lnTo>
                <a:lnTo>
                  <a:pt x="26869" y="20124"/>
                </a:lnTo>
                <a:lnTo>
                  <a:pt x="24926" y="22042"/>
                </a:lnTo>
                <a:lnTo>
                  <a:pt x="22982" y="23960"/>
                </a:lnTo>
                <a:lnTo>
                  <a:pt x="20516" y="24918"/>
                </a:lnTo>
                <a:lnTo>
                  <a:pt x="17526" y="24918"/>
                </a:lnTo>
                <a:lnTo>
                  <a:pt x="15334" y="30709"/>
                </a:lnTo>
                <a:lnTo>
                  <a:pt x="19719" y="30709"/>
                </a:lnTo>
                <a:lnTo>
                  <a:pt x="21799" y="31257"/>
                </a:lnTo>
                <a:lnTo>
                  <a:pt x="23767" y="32353"/>
                </a:lnTo>
                <a:lnTo>
                  <a:pt x="25735" y="33449"/>
                </a:lnTo>
                <a:lnTo>
                  <a:pt x="27292" y="350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3" name="object 1393"/>
          <p:cNvSpPr/>
          <p:nvPr/>
        </p:nvSpPr>
        <p:spPr>
          <a:xfrm>
            <a:off x="6633588" y="5523969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4" name="object 1394"/>
          <p:cNvSpPr/>
          <p:nvPr/>
        </p:nvSpPr>
        <p:spPr>
          <a:xfrm>
            <a:off x="6626001" y="5486010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1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10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1" y="24209"/>
                </a:lnTo>
                <a:lnTo>
                  <a:pt x="35091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10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1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5" name="object 1395"/>
          <p:cNvSpPr/>
          <p:nvPr/>
        </p:nvSpPr>
        <p:spPr>
          <a:xfrm>
            <a:off x="6674493" y="5534336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6" name="object 1396"/>
          <p:cNvSpPr/>
          <p:nvPr/>
        </p:nvSpPr>
        <p:spPr>
          <a:xfrm>
            <a:off x="6696904" y="5487527"/>
            <a:ext cx="35570" cy="51161"/>
          </a:xfrm>
          <a:custGeom>
            <a:avLst/>
            <a:gdLst/>
            <a:ahLst/>
            <a:cxnLst/>
            <a:rect l="l" t="t" r="r" b="b"/>
            <a:pathLst>
              <a:path w="39127" h="57982">
                <a:moveTo>
                  <a:pt x="15060" y="57982"/>
                </a:moveTo>
                <a:lnTo>
                  <a:pt x="15060" y="52615"/>
                </a:lnTo>
                <a:lnTo>
                  <a:pt x="15402" y="49688"/>
                </a:lnTo>
                <a:lnTo>
                  <a:pt x="16088" y="46326"/>
                </a:lnTo>
                <a:lnTo>
                  <a:pt x="16773" y="42963"/>
                </a:lnTo>
                <a:lnTo>
                  <a:pt x="18890" y="38032"/>
                </a:lnTo>
                <a:lnTo>
                  <a:pt x="22441" y="31531"/>
                </a:lnTo>
                <a:lnTo>
                  <a:pt x="25991" y="25031"/>
                </a:lnTo>
                <a:lnTo>
                  <a:pt x="29447" y="19514"/>
                </a:lnTo>
                <a:lnTo>
                  <a:pt x="32811" y="14981"/>
                </a:lnTo>
                <a:lnTo>
                  <a:pt x="38155" y="7808"/>
                </a:lnTo>
                <a:lnTo>
                  <a:pt x="39127" y="6388"/>
                </a:lnTo>
                <a:lnTo>
                  <a:pt x="39127" y="0"/>
                </a:lnTo>
                <a:lnTo>
                  <a:pt x="0" y="0"/>
                </a:lnTo>
                <a:lnTo>
                  <a:pt x="0" y="6388"/>
                </a:lnTo>
                <a:lnTo>
                  <a:pt x="32101" y="6388"/>
                </a:lnTo>
                <a:lnTo>
                  <a:pt x="30793" y="8181"/>
                </a:lnTo>
                <a:lnTo>
                  <a:pt x="27404" y="12839"/>
                </a:lnTo>
                <a:lnTo>
                  <a:pt x="23263" y="18798"/>
                </a:lnTo>
                <a:lnTo>
                  <a:pt x="18367" y="26058"/>
                </a:lnTo>
                <a:lnTo>
                  <a:pt x="13472" y="33318"/>
                </a:lnTo>
                <a:lnTo>
                  <a:pt x="10444" y="39022"/>
                </a:lnTo>
                <a:lnTo>
                  <a:pt x="9286" y="43169"/>
                </a:lnTo>
                <a:lnTo>
                  <a:pt x="8128" y="47316"/>
                </a:lnTo>
                <a:lnTo>
                  <a:pt x="7548" y="51419"/>
                </a:lnTo>
                <a:lnTo>
                  <a:pt x="7548" y="57982"/>
                </a:lnTo>
                <a:lnTo>
                  <a:pt x="15060" y="579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7" name="object 1397"/>
          <p:cNvSpPr/>
          <p:nvPr/>
        </p:nvSpPr>
        <p:spPr>
          <a:xfrm>
            <a:off x="6841086" y="5487527"/>
            <a:ext cx="16986" cy="51161"/>
          </a:xfrm>
          <a:custGeom>
            <a:avLst/>
            <a:gdLst/>
            <a:ahLst/>
            <a:cxnLst/>
            <a:rect l="l" t="t" r="r" b="b"/>
            <a:pathLst>
              <a:path w="18685" h="57982">
                <a:moveTo>
                  <a:pt x="11734" y="7210"/>
                </a:moveTo>
                <a:lnTo>
                  <a:pt x="11734" y="57982"/>
                </a:lnTo>
                <a:lnTo>
                  <a:pt x="18685" y="57982"/>
                </a:lnTo>
                <a:lnTo>
                  <a:pt x="18685" y="0"/>
                </a:lnTo>
                <a:lnTo>
                  <a:pt x="11734" y="0"/>
                </a:lnTo>
                <a:lnTo>
                  <a:pt x="0" y="5417"/>
                </a:lnTo>
                <a:lnTo>
                  <a:pt x="0" y="11880"/>
                </a:lnTo>
                <a:lnTo>
                  <a:pt x="11734" y="7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8" name="object 1398"/>
          <p:cNvSpPr/>
          <p:nvPr/>
        </p:nvSpPr>
        <p:spPr>
          <a:xfrm>
            <a:off x="6789538" y="5505459"/>
            <a:ext cx="18039" cy="31564"/>
          </a:xfrm>
          <a:custGeom>
            <a:avLst/>
            <a:gdLst/>
            <a:ahLst/>
            <a:cxnLst/>
            <a:rect l="l" t="t" r="r" b="b"/>
            <a:pathLst>
              <a:path w="19843" h="35772">
                <a:moveTo>
                  <a:pt x="7249" y="19240"/>
                </a:moveTo>
                <a:lnTo>
                  <a:pt x="7823" y="17123"/>
                </a:lnTo>
                <a:lnTo>
                  <a:pt x="8968" y="15056"/>
                </a:lnTo>
                <a:lnTo>
                  <a:pt x="10115" y="12988"/>
                </a:lnTo>
                <a:lnTo>
                  <a:pt x="11665" y="11407"/>
                </a:lnTo>
                <a:lnTo>
                  <a:pt x="13621" y="10311"/>
                </a:lnTo>
                <a:lnTo>
                  <a:pt x="15577" y="9215"/>
                </a:lnTo>
                <a:lnTo>
                  <a:pt x="17651" y="8667"/>
                </a:lnTo>
                <a:lnTo>
                  <a:pt x="19843" y="2876"/>
                </a:lnTo>
                <a:lnTo>
                  <a:pt x="16854" y="2876"/>
                </a:lnTo>
                <a:lnTo>
                  <a:pt x="14394" y="1917"/>
                </a:lnTo>
                <a:lnTo>
                  <a:pt x="12463" y="0"/>
                </a:lnTo>
                <a:lnTo>
                  <a:pt x="11248" y="5678"/>
                </a:lnTo>
                <a:lnTo>
                  <a:pt x="7461" y="7372"/>
                </a:lnTo>
                <a:lnTo>
                  <a:pt x="4640" y="9688"/>
                </a:lnTo>
                <a:lnTo>
                  <a:pt x="2784" y="12627"/>
                </a:lnTo>
                <a:lnTo>
                  <a:pt x="928" y="15566"/>
                </a:lnTo>
                <a:lnTo>
                  <a:pt x="0" y="18642"/>
                </a:lnTo>
                <a:lnTo>
                  <a:pt x="0" y="24869"/>
                </a:lnTo>
                <a:lnTo>
                  <a:pt x="822" y="27820"/>
                </a:lnTo>
                <a:lnTo>
                  <a:pt x="2466" y="30709"/>
                </a:lnTo>
                <a:lnTo>
                  <a:pt x="4110" y="33598"/>
                </a:lnTo>
                <a:lnTo>
                  <a:pt x="6334" y="35772"/>
                </a:lnTo>
                <a:lnTo>
                  <a:pt x="7249" y="23499"/>
                </a:lnTo>
                <a:lnTo>
                  <a:pt x="7249" y="19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9" name="object 1399"/>
          <p:cNvSpPr/>
          <p:nvPr/>
        </p:nvSpPr>
        <p:spPr>
          <a:xfrm>
            <a:off x="7107418" y="5486010"/>
            <a:ext cx="149459" cy="54226"/>
          </a:xfrm>
          <a:custGeom>
            <a:avLst/>
            <a:gdLst/>
            <a:ahLst/>
            <a:cxnLst/>
            <a:rect l="l" t="t" r="r" b="b"/>
            <a:pathLst>
              <a:path w="164405" h="61456">
                <a:moveTo>
                  <a:pt x="105135" y="35031"/>
                </a:moveTo>
                <a:lnTo>
                  <a:pt x="106281" y="37098"/>
                </a:lnTo>
                <a:lnTo>
                  <a:pt x="107427" y="39165"/>
                </a:lnTo>
                <a:lnTo>
                  <a:pt x="108000" y="41282"/>
                </a:lnTo>
                <a:lnTo>
                  <a:pt x="108000" y="45541"/>
                </a:lnTo>
                <a:lnTo>
                  <a:pt x="107459" y="47583"/>
                </a:lnTo>
                <a:lnTo>
                  <a:pt x="106375" y="49576"/>
                </a:lnTo>
                <a:lnTo>
                  <a:pt x="105291" y="51568"/>
                </a:lnTo>
                <a:lnTo>
                  <a:pt x="103746" y="53075"/>
                </a:lnTo>
                <a:lnTo>
                  <a:pt x="101741" y="54096"/>
                </a:lnTo>
                <a:lnTo>
                  <a:pt x="99735" y="55118"/>
                </a:lnTo>
                <a:lnTo>
                  <a:pt x="97611" y="55628"/>
                </a:lnTo>
                <a:lnTo>
                  <a:pt x="93152" y="55628"/>
                </a:lnTo>
                <a:lnTo>
                  <a:pt x="91040" y="55118"/>
                </a:lnTo>
                <a:lnTo>
                  <a:pt x="89035" y="54096"/>
                </a:lnTo>
                <a:lnTo>
                  <a:pt x="87029" y="53075"/>
                </a:lnTo>
                <a:lnTo>
                  <a:pt x="85485" y="51568"/>
                </a:lnTo>
                <a:lnTo>
                  <a:pt x="84401" y="49576"/>
                </a:lnTo>
                <a:lnTo>
                  <a:pt x="83317" y="47583"/>
                </a:lnTo>
                <a:lnTo>
                  <a:pt x="82775" y="45541"/>
                </a:lnTo>
                <a:lnTo>
                  <a:pt x="81860" y="57814"/>
                </a:lnTo>
                <a:lnTo>
                  <a:pt x="84663" y="59271"/>
                </a:lnTo>
                <a:lnTo>
                  <a:pt x="87465" y="60728"/>
                </a:lnTo>
                <a:lnTo>
                  <a:pt x="91034" y="61456"/>
                </a:lnTo>
                <a:lnTo>
                  <a:pt x="99729" y="61456"/>
                </a:lnTo>
                <a:lnTo>
                  <a:pt x="103310" y="60728"/>
                </a:lnTo>
                <a:lnTo>
                  <a:pt x="106113" y="59271"/>
                </a:lnTo>
                <a:lnTo>
                  <a:pt x="108916" y="57814"/>
                </a:lnTo>
                <a:lnTo>
                  <a:pt x="111140" y="55641"/>
                </a:lnTo>
                <a:lnTo>
                  <a:pt x="112784" y="52752"/>
                </a:lnTo>
                <a:lnTo>
                  <a:pt x="114428" y="49862"/>
                </a:lnTo>
                <a:lnTo>
                  <a:pt x="115250" y="46911"/>
                </a:lnTo>
                <a:lnTo>
                  <a:pt x="115250" y="40684"/>
                </a:lnTo>
                <a:lnTo>
                  <a:pt x="114316" y="37608"/>
                </a:lnTo>
                <a:lnTo>
                  <a:pt x="112447" y="34669"/>
                </a:lnTo>
                <a:lnTo>
                  <a:pt x="110579" y="31730"/>
                </a:lnTo>
                <a:lnTo>
                  <a:pt x="107751" y="29414"/>
                </a:lnTo>
                <a:lnTo>
                  <a:pt x="103964" y="27720"/>
                </a:lnTo>
                <a:lnTo>
                  <a:pt x="106954" y="26251"/>
                </a:lnTo>
                <a:lnTo>
                  <a:pt x="109196" y="24445"/>
                </a:lnTo>
                <a:lnTo>
                  <a:pt x="110691" y="22303"/>
                </a:lnTo>
                <a:lnTo>
                  <a:pt x="112186" y="20161"/>
                </a:lnTo>
                <a:lnTo>
                  <a:pt x="112933" y="17696"/>
                </a:lnTo>
                <a:lnTo>
                  <a:pt x="112933" y="12191"/>
                </a:lnTo>
                <a:lnTo>
                  <a:pt x="112192" y="9645"/>
                </a:lnTo>
                <a:lnTo>
                  <a:pt x="110710" y="7266"/>
                </a:lnTo>
                <a:lnTo>
                  <a:pt x="109227" y="4887"/>
                </a:lnTo>
                <a:lnTo>
                  <a:pt x="107072" y="3082"/>
                </a:lnTo>
                <a:lnTo>
                  <a:pt x="104244" y="1849"/>
                </a:lnTo>
                <a:lnTo>
                  <a:pt x="101417" y="616"/>
                </a:lnTo>
                <a:lnTo>
                  <a:pt x="98458" y="0"/>
                </a:lnTo>
                <a:lnTo>
                  <a:pt x="92305" y="0"/>
                </a:lnTo>
                <a:lnTo>
                  <a:pt x="89359" y="610"/>
                </a:lnTo>
                <a:lnTo>
                  <a:pt x="86531" y="1830"/>
                </a:lnTo>
                <a:lnTo>
                  <a:pt x="83703" y="3051"/>
                </a:lnTo>
                <a:lnTo>
                  <a:pt x="81548" y="4856"/>
                </a:lnTo>
                <a:lnTo>
                  <a:pt x="80066" y="7247"/>
                </a:lnTo>
                <a:lnTo>
                  <a:pt x="78584" y="9638"/>
                </a:lnTo>
                <a:lnTo>
                  <a:pt x="77842" y="12191"/>
                </a:lnTo>
                <a:lnTo>
                  <a:pt x="77842" y="17696"/>
                </a:lnTo>
                <a:lnTo>
                  <a:pt x="78590" y="20161"/>
                </a:lnTo>
                <a:lnTo>
                  <a:pt x="80085" y="22303"/>
                </a:lnTo>
                <a:lnTo>
                  <a:pt x="81579" y="24445"/>
                </a:lnTo>
                <a:lnTo>
                  <a:pt x="83809" y="26251"/>
                </a:lnTo>
                <a:lnTo>
                  <a:pt x="86774" y="27720"/>
                </a:lnTo>
                <a:lnTo>
                  <a:pt x="87989" y="22042"/>
                </a:lnTo>
                <a:lnTo>
                  <a:pt x="86058" y="20124"/>
                </a:lnTo>
                <a:lnTo>
                  <a:pt x="85092" y="17870"/>
                </a:lnTo>
                <a:lnTo>
                  <a:pt x="85092" y="12440"/>
                </a:lnTo>
                <a:lnTo>
                  <a:pt x="86132" y="10149"/>
                </a:lnTo>
                <a:lnTo>
                  <a:pt x="88213" y="8405"/>
                </a:lnTo>
                <a:lnTo>
                  <a:pt x="90293" y="6662"/>
                </a:lnTo>
                <a:lnTo>
                  <a:pt x="92678" y="5790"/>
                </a:lnTo>
                <a:lnTo>
                  <a:pt x="98085" y="5790"/>
                </a:lnTo>
                <a:lnTo>
                  <a:pt x="100483" y="6662"/>
                </a:lnTo>
                <a:lnTo>
                  <a:pt x="102563" y="8405"/>
                </a:lnTo>
                <a:lnTo>
                  <a:pt x="104643" y="10149"/>
                </a:lnTo>
                <a:lnTo>
                  <a:pt x="105683" y="12440"/>
                </a:lnTo>
                <a:lnTo>
                  <a:pt x="105683" y="17870"/>
                </a:lnTo>
                <a:lnTo>
                  <a:pt x="104712" y="20124"/>
                </a:lnTo>
                <a:lnTo>
                  <a:pt x="102769" y="22042"/>
                </a:lnTo>
                <a:lnTo>
                  <a:pt x="100825" y="23960"/>
                </a:lnTo>
                <a:lnTo>
                  <a:pt x="98359" y="24918"/>
                </a:lnTo>
                <a:lnTo>
                  <a:pt x="95369" y="24918"/>
                </a:lnTo>
                <a:lnTo>
                  <a:pt x="93177" y="30709"/>
                </a:lnTo>
                <a:lnTo>
                  <a:pt x="97562" y="30709"/>
                </a:lnTo>
                <a:lnTo>
                  <a:pt x="99642" y="31257"/>
                </a:lnTo>
                <a:lnTo>
                  <a:pt x="101610" y="32353"/>
                </a:lnTo>
                <a:lnTo>
                  <a:pt x="103578" y="33449"/>
                </a:lnTo>
                <a:lnTo>
                  <a:pt x="105135" y="35031"/>
                </a:lnTo>
                <a:close/>
              </a:path>
              <a:path w="164405" h="61456">
                <a:moveTo>
                  <a:pt x="7249" y="53312"/>
                </a:moveTo>
                <a:lnTo>
                  <a:pt x="7249" y="46089"/>
                </a:lnTo>
                <a:lnTo>
                  <a:pt x="11709" y="40124"/>
                </a:lnTo>
                <a:lnTo>
                  <a:pt x="20628" y="33997"/>
                </a:lnTo>
                <a:lnTo>
                  <a:pt x="23468" y="32054"/>
                </a:lnTo>
                <a:lnTo>
                  <a:pt x="25088" y="30933"/>
                </a:lnTo>
                <a:lnTo>
                  <a:pt x="27186" y="29234"/>
                </a:lnTo>
                <a:lnTo>
                  <a:pt x="29765" y="26955"/>
                </a:lnTo>
                <a:lnTo>
                  <a:pt x="32343" y="24676"/>
                </a:lnTo>
                <a:lnTo>
                  <a:pt x="34069" y="22490"/>
                </a:lnTo>
                <a:lnTo>
                  <a:pt x="34941" y="20398"/>
                </a:lnTo>
                <a:lnTo>
                  <a:pt x="35813" y="18306"/>
                </a:lnTo>
                <a:lnTo>
                  <a:pt x="36249" y="16226"/>
                </a:lnTo>
                <a:lnTo>
                  <a:pt x="36249" y="10273"/>
                </a:lnTo>
                <a:lnTo>
                  <a:pt x="34854" y="6942"/>
                </a:lnTo>
                <a:lnTo>
                  <a:pt x="32063" y="4165"/>
                </a:lnTo>
                <a:lnTo>
                  <a:pt x="29273" y="1388"/>
                </a:lnTo>
                <a:lnTo>
                  <a:pt x="24601" y="0"/>
                </a:lnTo>
                <a:lnTo>
                  <a:pt x="14462" y="0"/>
                </a:lnTo>
                <a:lnTo>
                  <a:pt x="11491" y="547"/>
                </a:lnTo>
                <a:lnTo>
                  <a:pt x="9136" y="1643"/>
                </a:lnTo>
                <a:lnTo>
                  <a:pt x="6782" y="2739"/>
                </a:lnTo>
                <a:lnTo>
                  <a:pt x="4914" y="4196"/>
                </a:lnTo>
                <a:lnTo>
                  <a:pt x="3531" y="6014"/>
                </a:lnTo>
                <a:lnTo>
                  <a:pt x="2148" y="7833"/>
                </a:lnTo>
                <a:lnTo>
                  <a:pt x="1457" y="9763"/>
                </a:lnTo>
                <a:lnTo>
                  <a:pt x="1457" y="12179"/>
                </a:lnTo>
                <a:lnTo>
                  <a:pt x="8408" y="12179"/>
                </a:lnTo>
                <a:lnTo>
                  <a:pt x="8408" y="11805"/>
                </a:lnTo>
                <a:lnTo>
                  <a:pt x="9180" y="8872"/>
                </a:lnTo>
                <a:lnTo>
                  <a:pt x="12269" y="6407"/>
                </a:lnTo>
                <a:lnTo>
                  <a:pt x="14636" y="5790"/>
                </a:lnTo>
                <a:lnTo>
                  <a:pt x="21338" y="5790"/>
                </a:lnTo>
                <a:lnTo>
                  <a:pt x="24029" y="6650"/>
                </a:lnTo>
                <a:lnTo>
                  <a:pt x="25897" y="8368"/>
                </a:lnTo>
                <a:lnTo>
                  <a:pt x="27766" y="10087"/>
                </a:lnTo>
                <a:lnTo>
                  <a:pt x="28700" y="12054"/>
                </a:lnTo>
                <a:lnTo>
                  <a:pt x="28700" y="16438"/>
                </a:lnTo>
                <a:lnTo>
                  <a:pt x="28003" y="18518"/>
                </a:lnTo>
                <a:lnTo>
                  <a:pt x="26607" y="20510"/>
                </a:lnTo>
                <a:lnTo>
                  <a:pt x="25187" y="22503"/>
                </a:lnTo>
                <a:lnTo>
                  <a:pt x="21861" y="25516"/>
                </a:lnTo>
                <a:lnTo>
                  <a:pt x="16629" y="29551"/>
                </a:lnTo>
                <a:lnTo>
                  <a:pt x="12705" y="32577"/>
                </a:lnTo>
                <a:lnTo>
                  <a:pt x="8121" y="36114"/>
                </a:lnTo>
                <a:lnTo>
                  <a:pt x="4858" y="39732"/>
                </a:lnTo>
                <a:lnTo>
                  <a:pt x="2914" y="43430"/>
                </a:lnTo>
                <a:lnTo>
                  <a:pt x="971" y="47129"/>
                </a:lnTo>
                <a:lnTo>
                  <a:pt x="0" y="50547"/>
                </a:lnTo>
                <a:lnTo>
                  <a:pt x="0" y="59700"/>
                </a:lnTo>
                <a:lnTo>
                  <a:pt x="37407" y="59700"/>
                </a:lnTo>
                <a:lnTo>
                  <a:pt x="37407" y="53312"/>
                </a:lnTo>
                <a:lnTo>
                  <a:pt x="7249" y="53312"/>
                </a:lnTo>
                <a:close/>
              </a:path>
              <a:path w="164405" h="61456">
                <a:moveTo>
                  <a:pt x="51023" y="49837"/>
                </a:moveTo>
                <a:lnTo>
                  <a:pt x="51023" y="59700"/>
                </a:lnTo>
                <a:lnTo>
                  <a:pt x="60889" y="59700"/>
                </a:lnTo>
                <a:lnTo>
                  <a:pt x="60889" y="49837"/>
                </a:lnTo>
                <a:lnTo>
                  <a:pt x="51023" y="49837"/>
                </a:lnTo>
                <a:close/>
              </a:path>
              <a:path w="164405" h="61456">
                <a:moveTo>
                  <a:pt x="156184" y="49097"/>
                </a:moveTo>
                <a:lnTo>
                  <a:pt x="154240" y="51724"/>
                </a:lnTo>
                <a:lnTo>
                  <a:pt x="152297" y="54352"/>
                </a:lnTo>
                <a:lnTo>
                  <a:pt x="149295" y="55666"/>
                </a:lnTo>
                <a:lnTo>
                  <a:pt x="142219" y="55666"/>
                </a:lnTo>
                <a:lnTo>
                  <a:pt x="139828" y="55124"/>
                </a:lnTo>
                <a:lnTo>
                  <a:pt x="138059" y="54040"/>
                </a:lnTo>
                <a:lnTo>
                  <a:pt x="136290" y="52957"/>
                </a:lnTo>
                <a:lnTo>
                  <a:pt x="135406" y="51581"/>
                </a:lnTo>
                <a:lnTo>
                  <a:pt x="135406" y="49539"/>
                </a:lnTo>
                <a:lnTo>
                  <a:pt x="128455" y="49539"/>
                </a:lnTo>
                <a:lnTo>
                  <a:pt x="128455" y="53100"/>
                </a:lnTo>
                <a:lnTo>
                  <a:pt x="129993" y="55821"/>
                </a:lnTo>
                <a:lnTo>
                  <a:pt x="133070" y="58075"/>
                </a:lnTo>
                <a:lnTo>
                  <a:pt x="136147" y="60329"/>
                </a:lnTo>
                <a:lnTo>
                  <a:pt x="140239" y="61456"/>
                </a:lnTo>
                <a:lnTo>
                  <a:pt x="151774" y="61456"/>
                </a:lnTo>
                <a:lnTo>
                  <a:pt x="156557" y="59470"/>
                </a:lnTo>
                <a:lnTo>
                  <a:pt x="159696" y="55497"/>
                </a:lnTo>
                <a:lnTo>
                  <a:pt x="162836" y="51525"/>
                </a:lnTo>
                <a:lnTo>
                  <a:pt x="164405" y="47011"/>
                </a:lnTo>
                <a:lnTo>
                  <a:pt x="164405" y="38144"/>
                </a:lnTo>
                <a:lnTo>
                  <a:pt x="163546" y="34900"/>
                </a:lnTo>
                <a:lnTo>
                  <a:pt x="161826" y="32222"/>
                </a:lnTo>
                <a:lnTo>
                  <a:pt x="160107" y="29545"/>
                </a:lnTo>
                <a:lnTo>
                  <a:pt x="157604" y="27465"/>
                </a:lnTo>
                <a:lnTo>
                  <a:pt x="154315" y="25983"/>
                </a:lnTo>
                <a:lnTo>
                  <a:pt x="151026" y="24501"/>
                </a:lnTo>
                <a:lnTo>
                  <a:pt x="146380" y="23760"/>
                </a:lnTo>
                <a:lnTo>
                  <a:pt x="138619" y="23760"/>
                </a:lnTo>
                <a:lnTo>
                  <a:pt x="138619" y="8107"/>
                </a:lnTo>
                <a:lnTo>
                  <a:pt x="162088" y="8107"/>
                </a:lnTo>
                <a:lnTo>
                  <a:pt x="162088" y="1718"/>
                </a:lnTo>
                <a:lnTo>
                  <a:pt x="132229" y="1718"/>
                </a:lnTo>
                <a:lnTo>
                  <a:pt x="132229" y="29850"/>
                </a:lnTo>
                <a:lnTo>
                  <a:pt x="145433" y="29850"/>
                </a:lnTo>
                <a:lnTo>
                  <a:pt x="150678" y="31102"/>
                </a:lnTo>
                <a:lnTo>
                  <a:pt x="153269" y="33605"/>
                </a:lnTo>
                <a:lnTo>
                  <a:pt x="155860" y="36108"/>
                </a:lnTo>
                <a:lnTo>
                  <a:pt x="157155" y="39202"/>
                </a:lnTo>
                <a:lnTo>
                  <a:pt x="157155" y="46151"/>
                </a:lnTo>
                <a:lnTo>
                  <a:pt x="156184" y="49097"/>
                </a:lnTo>
                <a:close/>
              </a:path>
              <a:path w="164405" h="61456">
                <a:moveTo>
                  <a:pt x="82775" y="41282"/>
                </a:moveTo>
                <a:lnTo>
                  <a:pt x="83348" y="39165"/>
                </a:lnTo>
                <a:lnTo>
                  <a:pt x="84494" y="37098"/>
                </a:lnTo>
                <a:lnTo>
                  <a:pt x="85640" y="35031"/>
                </a:lnTo>
                <a:lnTo>
                  <a:pt x="87191" y="33449"/>
                </a:lnTo>
                <a:lnTo>
                  <a:pt x="89147" y="32353"/>
                </a:lnTo>
                <a:lnTo>
                  <a:pt x="91103" y="31257"/>
                </a:lnTo>
                <a:lnTo>
                  <a:pt x="93177" y="30709"/>
                </a:lnTo>
                <a:lnTo>
                  <a:pt x="95369" y="24918"/>
                </a:lnTo>
                <a:lnTo>
                  <a:pt x="92380" y="24918"/>
                </a:lnTo>
                <a:lnTo>
                  <a:pt x="89919" y="23960"/>
                </a:lnTo>
                <a:lnTo>
                  <a:pt x="87989" y="22042"/>
                </a:lnTo>
                <a:lnTo>
                  <a:pt x="86774" y="27720"/>
                </a:lnTo>
                <a:lnTo>
                  <a:pt x="82987" y="29414"/>
                </a:lnTo>
                <a:lnTo>
                  <a:pt x="80166" y="31730"/>
                </a:lnTo>
                <a:lnTo>
                  <a:pt x="78310" y="34669"/>
                </a:lnTo>
                <a:lnTo>
                  <a:pt x="76454" y="37608"/>
                </a:lnTo>
                <a:lnTo>
                  <a:pt x="75525" y="40684"/>
                </a:lnTo>
                <a:lnTo>
                  <a:pt x="75525" y="46911"/>
                </a:lnTo>
                <a:lnTo>
                  <a:pt x="76347" y="49862"/>
                </a:lnTo>
                <a:lnTo>
                  <a:pt x="77992" y="52752"/>
                </a:lnTo>
                <a:lnTo>
                  <a:pt x="79636" y="55641"/>
                </a:lnTo>
                <a:lnTo>
                  <a:pt x="81860" y="57814"/>
                </a:lnTo>
                <a:lnTo>
                  <a:pt x="82775" y="45541"/>
                </a:lnTo>
                <a:lnTo>
                  <a:pt x="82775" y="412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0" name="object 1400"/>
          <p:cNvSpPr/>
          <p:nvPr/>
        </p:nvSpPr>
        <p:spPr>
          <a:xfrm>
            <a:off x="7702961" y="5486010"/>
            <a:ext cx="34007" cy="54226"/>
          </a:xfrm>
          <a:custGeom>
            <a:avLst/>
            <a:gdLst/>
            <a:ahLst/>
            <a:cxnLst/>
            <a:rect l="l" t="t" r="r" b="b"/>
            <a:pathLst>
              <a:path w="37408" h="61456">
                <a:moveTo>
                  <a:pt x="16916" y="37098"/>
                </a:moveTo>
                <a:lnTo>
                  <a:pt x="18685" y="36824"/>
                </a:lnTo>
                <a:lnTo>
                  <a:pt x="21973" y="35728"/>
                </a:lnTo>
                <a:lnTo>
                  <a:pt x="25281" y="33791"/>
                </a:lnTo>
                <a:lnTo>
                  <a:pt x="28613" y="31021"/>
                </a:lnTo>
                <a:lnTo>
                  <a:pt x="30307" y="28804"/>
                </a:lnTo>
                <a:lnTo>
                  <a:pt x="30345" y="35317"/>
                </a:lnTo>
                <a:lnTo>
                  <a:pt x="29672" y="39644"/>
                </a:lnTo>
                <a:lnTo>
                  <a:pt x="28327" y="43841"/>
                </a:lnTo>
                <a:lnTo>
                  <a:pt x="26981" y="48038"/>
                </a:lnTo>
                <a:lnTo>
                  <a:pt x="25156" y="51058"/>
                </a:lnTo>
                <a:lnTo>
                  <a:pt x="22852" y="52901"/>
                </a:lnTo>
                <a:lnTo>
                  <a:pt x="20547" y="54744"/>
                </a:lnTo>
                <a:lnTo>
                  <a:pt x="17850" y="55666"/>
                </a:lnTo>
                <a:lnTo>
                  <a:pt x="12145" y="55666"/>
                </a:lnTo>
                <a:lnTo>
                  <a:pt x="10189" y="55149"/>
                </a:lnTo>
                <a:lnTo>
                  <a:pt x="7598" y="53082"/>
                </a:lnTo>
                <a:lnTo>
                  <a:pt x="6951" y="50435"/>
                </a:lnTo>
                <a:lnTo>
                  <a:pt x="0" y="50435"/>
                </a:lnTo>
                <a:lnTo>
                  <a:pt x="0" y="53573"/>
                </a:lnTo>
                <a:lnTo>
                  <a:pt x="1245" y="56039"/>
                </a:lnTo>
                <a:lnTo>
                  <a:pt x="3737" y="58206"/>
                </a:lnTo>
                <a:lnTo>
                  <a:pt x="6228" y="60373"/>
                </a:lnTo>
                <a:lnTo>
                  <a:pt x="9940" y="61456"/>
                </a:lnTo>
                <a:lnTo>
                  <a:pt x="22123" y="61456"/>
                </a:lnTo>
                <a:lnTo>
                  <a:pt x="27691" y="58642"/>
                </a:lnTo>
                <a:lnTo>
                  <a:pt x="31578" y="53013"/>
                </a:lnTo>
                <a:lnTo>
                  <a:pt x="35464" y="47384"/>
                </a:lnTo>
                <a:lnTo>
                  <a:pt x="37408" y="39825"/>
                </a:lnTo>
                <a:lnTo>
                  <a:pt x="37408" y="23661"/>
                </a:lnTo>
                <a:lnTo>
                  <a:pt x="36548" y="18063"/>
                </a:lnTo>
                <a:lnTo>
                  <a:pt x="34829" y="13542"/>
                </a:lnTo>
                <a:lnTo>
                  <a:pt x="33110" y="9022"/>
                </a:lnTo>
                <a:lnTo>
                  <a:pt x="30575" y="5635"/>
                </a:lnTo>
                <a:lnTo>
                  <a:pt x="27224" y="3381"/>
                </a:lnTo>
                <a:lnTo>
                  <a:pt x="23873" y="1127"/>
                </a:lnTo>
                <a:lnTo>
                  <a:pt x="20292" y="0"/>
                </a:lnTo>
                <a:lnTo>
                  <a:pt x="13191" y="0"/>
                </a:lnTo>
                <a:lnTo>
                  <a:pt x="10158" y="815"/>
                </a:lnTo>
                <a:lnTo>
                  <a:pt x="7380" y="2447"/>
                </a:lnTo>
                <a:lnTo>
                  <a:pt x="5793" y="15267"/>
                </a:lnTo>
                <a:lnTo>
                  <a:pt x="6813" y="12110"/>
                </a:lnTo>
                <a:lnTo>
                  <a:pt x="8856" y="9582"/>
                </a:lnTo>
                <a:lnTo>
                  <a:pt x="10900" y="7054"/>
                </a:lnTo>
                <a:lnTo>
                  <a:pt x="13428" y="5790"/>
                </a:lnTo>
                <a:lnTo>
                  <a:pt x="18610" y="5790"/>
                </a:lnTo>
                <a:lnTo>
                  <a:pt x="20622" y="6320"/>
                </a:lnTo>
                <a:lnTo>
                  <a:pt x="22478" y="7378"/>
                </a:lnTo>
                <a:lnTo>
                  <a:pt x="24334" y="8437"/>
                </a:lnTo>
                <a:lnTo>
                  <a:pt x="25785" y="9999"/>
                </a:lnTo>
                <a:lnTo>
                  <a:pt x="26832" y="12067"/>
                </a:lnTo>
                <a:lnTo>
                  <a:pt x="27878" y="14134"/>
                </a:lnTo>
                <a:lnTo>
                  <a:pt x="28401" y="16301"/>
                </a:lnTo>
                <a:lnTo>
                  <a:pt x="28401" y="22029"/>
                </a:lnTo>
                <a:lnTo>
                  <a:pt x="27330" y="25018"/>
                </a:lnTo>
                <a:lnTo>
                  <a:pt x="25188" y="27534"/>
                </a:lnTo>
                <a:lnTo>
                  <a:pt x="23045" y="30049"/>
                </a:lnTo>
                <a:lnTo>
                  <a:pt x="20280" y="31307"/>
                </a:lnTo>
                <a:lnTo>
                  <a:pt x="13802" y="31307"/>
                </a:lnTo>
                <a:lnTo>
                  <a:pt x="15023" y="37098"/>
                </a:lnTo>
                <a:lnTo>
                  <a:pt x="16916" y="37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1" name="object 1401"/>
          <p:cNvSpPr/>
          <p:nvPr/>
        </p:nvSpPr>
        <p:spPr>
          <a:xfrm>
            <a:off x="7701636" y="5488170"/>
            <a:ext cx="14982" cy="30574"/>
          </a:xfrm>
          <a:custGeom>
            <a:avLst/>
            <a:gdLst/>
            <a:ahLst/>
            <a:cxnLst/>
            <a:rect l="l" t="t" r="r" b="b"/>
            <a:pathLst>
              <a:path w="16480" h="34651">
                <a:moveTo>
                  <a:pt x="1494" y="25747"/>
                </a:moveTo>
                <a:lnTo>
                  <a:pt x="4484" y="29308"/>
                </a:lnTo>
                <a:lnTo>
                  <a:pt x="7473" y="32870"/>
                </a:lnTo>
                <a:lnTo>
                  <a:pt x="11472" y="34651"/>
                </a:lnTo>
                <a:lnTo>
                  <a:pt x="16480" y="34651"/>
                </a:lnTo>
                <a:lnTo>
                  <a:pt x="15259" y="28860"/>
                </a:lnTo>
                <a:lnTo>
                  <a:pt x="12637" y="27764"/>
                </a:lnTo>
                <a:lnTo>
                  <a:pt x="10481" y="25572"/>
                </a:lnTo>
                <a:lnTo>
                  <a:pt x="8327" y="23381"/>
                </a:lnTo>
                <a:lnTo>
                  <a:pt x="7249" y="20392"/>
                </a:lnTo>
                <a:lnTo>
                  <a:pt x="7249" y="12820"/>
                </a:lnTo>
                <a:lnTo>
                  <a:pt x="8837" y="0"/>
                </a:lnTo>
                <a:lnTo>
                  <a:pt x="6059" y="1631"/>
                </a:lnTo>
                <a:lnTo>
                  <a:pt x="3892" y="3885"/>
                </a:lnTo>
                <a:lnTo>
                  <a:pt x="2335" y="6762"/>
                </a:lnTo>
                <a:lnTo>
                  <a:pt x="778" y="9638"/>
                </a:lnTo>
                <a:lnTo>
                  <a:pt x="0" y="12857"/>
                </a:lnTo>
                <a:lnTo>
                  <a:pt x="0" y="21450"/>
                </a:lnTo>
                <a:lnTo>
                  <a:pt x="1494" y="25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2" name="object 1402"/>
          <p:cNvSpPr/>
          <p:nvPr/>
        </p:nvSpPr>
        <p:spPr>
          <a:xfrm>
            <a:off x="7749346" y="5486010"/>
            <a:ext cx="34007" cy="54226"/>
          </a:xfrm>
          <a:custGeom>
            <a:avLst/>
            <a:gdLst/>
            <a:ahLst/>
            <a:cxnLst/>
            <a:rect l="l" t="t" r="r" b="b"/>
            <a:pathLst>
              <a:path w="37408" h="61456">
                <a:moveTo>
                  <a:pt x="16916" y="37098"/>
                </a:moveTo>
                <a:lnTo>
                  <a:pt x="18685" y="36824"/>
                </a:lnTo>
                <a:lnTo>
                  <a:pt x="21973" y="35728"/>
                </a:lnTo>
                <a:lnTo>
                  <a:pt x="25281" y="33791"/>
                </a:lnTo>
                <a:lnTo>
                  <a:pt x="28613" y="31021"/>
                </a:lnTo>
                <a:lnTo>
                  <a:pt x="30307" y="28804"/>
                </a:lnTo>
                <a:lnTo>
                  <a:pt x="30345" y="35317"/>
                </a:lnTo>
                <a:lnTo>
                  <a:pt x="29672" y="39644"/>
                </a:lnTo>
                <a:lnTo>
                  <a:pt x="28327" y="43841"/>
                </a:lnTo>
                <a:lnTo>
                  <a:pt x="26981" y="48038"/>
                </a:lnTo>
                <a:lnTo>
                  <a:pt x="25156" y="51058"/>
                </a:lnTo>
                <a:lnTo>
                  <a:pt x="22852" y="52901"/>
                </a:lnTo>
                <a:lnTo>
                  <a:pt x="20547" y="54744"/>
                </a:lnTo>
                <a:lnTo>
                  <a:pt x="17850" y="55666"/>
                </a:lnTo>
                <a:lnTo>
                  <a:pt x="12145" y="55666"/>
                </a:lnTo>
                <a:lnTo>
                  <a:pt x="10189" y="55149"/>
                </a:lnTo>
                <a:lnTo>
                  <a:pt x="7598" y="53082"/>
                </a:lnTo>
                <a:lnTo>
                  <a:pt x="6951" y="50435"/>
                </a:lnTo>
                <a:lnTo>
                  <a:pt x="0" y="50435"/>
                </a:lnTo>
                <a:lnTo>
                  <a:pt x="0" y="53573"/>
                </a:lnTo>
                <a:lnTo>
                  <a:pt x="1245" y="56039"/>
                </a:lnTo>
                <a:lnTo>
                  <a:pt x="3737" y="58206"/>
                </a:lnTo>
                <a:lnTo>
                  <a:pt x="6228" y="60373"/>
                </a:lnTo>
                <a:lnTo>
                  <a:pt x="9940" y="61456"/>
                </a:lnTo>
                <a:lnTo>
                  <a:pt x="22123" y="61456"/>
                </a:lnTo>
                <a:lnTo>
                  <a:pt x="27691" y="58642"/>
                </a:lnTo>
                <a:lnTo>
                  <a:pt x="31578" y="53013"/>
                </a:lnTo>
                <a:lnTo>
                  <a:pt x="35464" y="47384"/>
                </a:lnTo>
                <a:lnTo>
                  <a:pt x="37408" y="39825"/>
                </a:lnTo>
                <a:lnTo>
                  <a:pt x="37408" y="23661"/>
                </a:lnTo>
                <a:lnTo>
                  <a:pt x="36548" y="18063"/>
                </a:lnTo>
                <a:lnTo>
                  <a:pt x="34829" y="13542"/>
                </a:lnTo>
                <a:lnTo>
                  <a:pt x="33110" y="9022"/>
                </a:lnTo>
                <a:lnTo>
                  <a:pt x="30575" y="5635"/>
                </a:lnTo>
                <a:lnTo>
                  <a:pt x="27224" y="3381"/>
                </a:lnTo>
                <a:lnTo>
                  <a:pt x="23873" y="1127"/>
                </a:lnTo>
                <a:lnTo>
                  <a:pt x="20292" y="0"/>
                </a:lnTo>
                <a:lnTo>
                  <a:pt x="13191" y="0"/>
                </a:lnTo>
                <a:lnTo>
                  <a:pt x="10158" y="815"/>
                </a:lnTo>
                <a:lnTo>
                  <a:pt x="7380" y="2447"/>
                </a:lnTo>
                <a:lnTo>
                  <a:pt x="5793" y="15267"/>
                </a:lnTo>
                <a:lnTo>
                  <a:pt x="6813" y="12110"/>
                </a:lnTo>
                <a:lnTo>
                  <a:pt x="8856" y="9582"/>
                </a:lnTo>
                <a:lnTo>
                  <a:pt x="10900" y="7054"/>
                </a:lnTo>
                <a:lnTo>
                  <a:pt x="13428" y="5790"/>
                </a:lnTo>
                <a:lnTo>
                  <a:pt x="18610" y="5790"/>
                </a:lnTo>
                <a:lnTo>
                  <a:pt x="20622" y="6320"/>
                </a:lnTo>
                <a:lnTo>
                  <a:pt x="22478" y="7378"/>
                </a:lnTo>
                <a:lnTo>
                  <a:pt x="24334" y="8437"/>
                </a:lnTo>
                <a:lnTo>
                  <a:pt x="25785" y="9999"/>
                </a:lnTo>
                <a:lnTo>
                  <a:pt x="26832" y="12067"/>
                </a:lnTo>
                <a:lnTo>
                  <a:pt x="27878" y="14134"/>
                </a:lnTo>
                <a:lnTo>
                  <a:pt x="28401" y="16301"/>
                </a:lnTo>
                <a:lnTo>
                  <a:pt x="28401" y="22029"/>
                </a:lnTo>
                <a:lnTo>
                  <a:pt x="27330" y="25018"/>
                </a:lnTo>
                <a:lnTo>
                  <a:pt x="25188" y="27534"/>
                </a:lnTo>
                <a:lnTo>
                  <a:pt x="23045" y="30049"/>
                </a:lnTo>
                <a:lnTo>
                  <a:pt x="20280" y="31307"/>
                </a:lnTo>
                <a:lnTo>
                  <a:pt x="13802" y="31307"/>
                </a:lnTo>
                <a:lnTo>
                  <a:pt x="15023" y="37098"/>
                </a:lnTo>
                <a:lnTo>
                  <a:pt x="16916" y="37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3" name="object 1403"/>
          <p:cNvSpPr/>
          <p:nvPr/>
        </p:nvSpPr>
        <p:spPr>
          <a:xfrm>
            <a:off x="7748021" y="5488170"/>
            <a:ext cx="14982" cy="30574"/>
          </a:xfrm>
          <a:custGeom>
            <a:avLst/>
            <a:gdLst/>
            <a:ahLst/>
            <a:cxnLst/>
            <a:rect l="l" t="t" r="r" b="b"/>
            <a:pathLst>
              <a:path w="16480" h="34651">
                <a:moveTo>
                  <a:pt x="1494" y="25747"/>
                </a:moveTo>
                <a:lnTo>
                  <a:pt x="4484" y="29308"/>
                </a:lnTo>
                <a:lnTo>
                  <a:pt x="7473" y="32870"/>
                </a:lnTo>
                <a:lnTo>
                  <a:pt x="11472" y="34651"/>
                </a:lnTo>
                <a:lnTo>
                  <a:pt x="16480" y="34651"/>
                </a:lnTo>
                <a:lnTo>
                  <a:pt x="15259" y="28860"/>
                </a:lnTo>
                <a:lnTo>
                  <a:pt x="12637" y="27764"/>
                </a:lnTo>
                <a:lnTo>
                  <a:pt x="10481" y="25572"/>
                </a:lnTo>
                <a:lnTo>
                  <a:pt x="8327" y="23381"/>
                </a:lnTo>
                <a:lnTo>
                  <a:pt x="7249" y="20392"/>
                </a:lnTo>
                <a:lnTo>
                  <a:pt x="7249" y="12820"/>
                </a:lnTo>
                <a:lnTo>
                  <a:pt x="8837" y="0"/>
                </a:lnTo>
                <a:lnTo>
                  <a:pt x="6059" y="1631"/>
                </a:lnTo>
                <a:lnTo>
                  <a:pt x="3892" y="3885"/>
                </a:lnTo>
                <a:lnTo>
                  <a:pt x="2335" y="6762"/>
                </a:lnTo>
                <a:lnTo>
                  <a:pt x="778" y="9638"/>
                </a:lnTo>
                <a:lnTo>
                  <a:pt x="0" y="12857"/>
                </a:lnTo>
                <a:lnTo>
                  <a:pt x="0" y="21450"/>
                </a:lnTo>
                <a:lnTo>
                  <a:pt x="1494" y="25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4" name="object 1404"/>
          <p:cNvSpPr/>
          <p:nvPr/>
        </p:nvSpPr>
        <p:spPr>
          <a:xfrm>
            <a:off x="7794678" y="5487527"/>
            <a:ext cx="35570" cy="51161"/>
          </a:xfrm>
          <a:custGeom>
            <a:avLst/>
            <a:gdLst/>
            <a:ahLst/>
            <a:cxnLst/>
            <a:rect l="l" t="t" r="r" b="b"/>
            <a:pathLst>
              <a:path w="39127" h="57982">
                <a:moveTo>
                  <a:pt x="15060" y="57982"/>
                </a:moveTo>
                <a:lnTo>
                  <a:pt x="15060" y="52615"/>
                </a:lnTo>
                <a:lnTo>
                  <a:pt x="15402" y="49688"/>
                </a:lnTo>
                <a:lnTo>
                  <a:pt x="16088" y="46326"/>
                </a:lnTo>
                <a:lnTo>
                  <a:pt x="16773" y="42963"/>
                </a:lnTo>
                <a:lnTo>
                  <a:pt x="18890" y="38032"/>
                </a:lnTo>
                <a:lnTo>
                  <a:pt x="22441" y="31531"/>
                </a:lnTo>
                <a:lnTo>
                  <a:pt x="25991" y="25031"/>
                </a:lnTo>
                <a:lnTo>
                  <a:pt x="29448" y="19514"/>
                </a:lnTo>
                <a:lnTo>
                  <a:pt x="32811" y="14981"/>
                </a:lnTo>
                <a:lnTo>
                  <a:pt x="38155" y="7808"/>
                </a:lnTo>
                <a:lnTo>
                  <a:pt x="39127" y="6388"/>
                </a:lnTo>
                <a:lnTo>
                  <a:pt x="39127" y="0"/>
                </a:lnTo>
                <a:lnTo>
                  <a:pt x="0" y="0"/>
                </a:lnTo>
                <a:lnTo>
                  <a:pt x="0" y="6388"/>
                </a:lnTo>
                <a:lnTo>
                  <a:pt x="32101" y="6388"/>
                </a:lnTo>
                <a:lnTo>
                  <a:pt x="30793" y="8181"/>
                </a:lnTo>
                <a:lnTo>
                  <a:pt x="27404" y="12839"/>
                </a:lnTo>
                <a:lnTo>
                  <a:pt x="23263" y="18798"/>
                </a:lnTo>
                <a:lnTo>
                  <a:pt x="18367" y="26058"/>
                </a:lnTo>
                <a:lnTo>
                  <a:pt x="13471" y="33318"/>
                </a:lnTo>
                <a:lnTo>
                  <a:pt x="10445" y="39022"/>
                </a:lnTo>
                <a:lnTo>
                  <a:pt x="9286" y="43169"/>
                </a:lnTo>
                <a:lnTo>
                  <a:pt x="8128" y="47316"/>
                </a:lnTo>
                <a:lnTo>
                  <a:pt x="7548" y="51419"/>
                </a:lnTo>
                <a:lnTo>
                  <a:pt x="7548" y="57982"/>
                </a:lnTo>
                <a:lnTo>
                  <a:pt x="15060" y="579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5" name="object 1405"/>
          <p:cNvSpPr/>
          <p:nvPr/>
        </p:nvSpPr>
        <p:spPr>
          <a:xfrm>
            <a:off x="7840926" y="5505459"/>
            <a:ext cx="18040" cy="31564"/>
          </a:xfrm>
          <a:custGeom>
            <a:avLst/>
            <a:gdLst/>
            <a:ahLst/>
            <a:cxnLst/>
            <a:rect l="l" t="t" r="r" b="b"/>
            <a:pathLst>
              <a:path w="19844" h="35772">
                <a:moveTo>
                  <a:pt x="7250" y="19240"/>
                </a:moveTo>
                <a:lnTo>
                  <a:pt x="7823" y="17123"/>
                </a:lnTo>
                <a:lnTo>
                  <a:pt x="8968" y="15056"/>
                </a:lnTo>
                <a:lnTo>
                  <a:pt x="10115" y="12988"/>
                </a:lnTo>
                <a:lnTo>
                  <a:pt x="11666" y="11407"/>
                </a:lnTo>
                <a:lnTo>
                  <a:pt x="13621" y="10311"/>
                </a:lnTo>
                <a:lnTo>
                  <a:pt x="15577" y="9215"/>
                </a:lnTo>
                <a:lnTo>
                  <a:pt x="17651" y="8667"/>
                </a:lnTo>
                <a:lnTo>
                  <a:pt x="19844" y="2876"/>
                </a:lnTo>
                <a:lnTo>
                  <a:pt x="16854" y="2876"/>
                </a:lnTo>
                <a:lnTo>
                  <a:pt x="14394" y="1917"/>
                </a:lnTo>
                <a:lnTo>
                  <a:pt x="12463" y="0"/>
                </a:lnTo>
                <a:lnTo>
                  <a:pt x="11248" y="5678"/>
                </a:lnTo>
                <a:lnTo>
                  <a:pt x="7461" y="7372"/>
                </a:lnTo>
                <a:lnTo>
                  <a:pt x="4640" y="9688"/>
                </a:lnTo>
                <a:lnTo>
                  <a:pt x="2784" y="12627"/>
                </a:lnTo>
                <a:lnTo>
                  <a:pt x="928" y="15566"/>
                </a:lnTo>
                <a:lnTo>
                  <a:pt x="0" y="18642"/>
                </a:lnTo>
                <a:lnTo>
                  <a:pt x="0" y="24869"/>
                </a:lnTo>
                <a:lnTo>
                  <a:pt x="822" y="27820"/>
                </a:lnTo>
                <a:lnTo>
                  <a:pt x="2466" y="30709"/>
                </a:lnTo>
                <a:lnTo>
                  <a:pt x="4110" y="33598"/>
                </a:lnTo>
                <a:lnTo>
                  <a:pt x="6334" y="35772"/>
                </a:lnTo>
                <a:lnTo>
                  <a:pt x="7250" y="23499"/>
                </a:lnTo>
                <a:lnTo>
                  <a:pt x="7250" y="19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6" name="object 1406"/>
          <p:cNvSpPr/>
          <p:nvPr/>
        </p:nvSpPr>
        <p:spPr>
          <a:xfrm>
            <a:off x="7843033" y="5486010"/>
            <a:ext cx="34006" cy="54226"/>
          </a:xfrm>
          <a:custGeom>
            <a:avLst/>
            <a:gdLst/>
            <a:ahLst/>
            <a:cxnLst/>
            <a:rect l="l" t="t" r="r" b="b"/>
            <a:pathLst>
              <a:path w="37407" h="61456">
                <a:moveTo>
                  <a:pt x="27292" y="35031"/>
                </a:moveTo>
                <a:lnTo>
                  <a:pt x="28438" y="37098"/>
                </a:lnTo>
                <a:lnTo>
                  <a:pt x="29585" y="39165"/>
                </a:lnTo>
                <a:lnTo>
                  <a:pt x="30157" y="41282"/>
                </a:lnTo>
                <a:lnTo>
                  <a:pt x="30157" y="45541"/>
                </a:lnTo>
                <a:lnTo>
                  <a:pt x="29616" y="47583"/>
                </a:lnTo>
                <a:lnTo>
                  <a:pt x="28532" y="49576"/>
                </a:lnTo>
                <a:lnTo>
                  <a:pt x="27448" y="51568"/>
                </a:lnTo>
                <a:lnTo>
                  <a:pt x="25903" y="53075"/>
                </a:lnTo>
                <a:lnTo>
                  <a:pt x="23898" y="54096"/>
                </a:lnTo>
                <a:lnTo>
                  <a:pt x="21892" y="55118"/>
                </a:lnTo>
                <a:lnTo>
                  <a:pt x="19768" y="55628"/>
                </a:lnTo>
                <a:lnTo>
                  <a:pt x="15309" y="55628"/>
                </a:lnTo>
                <a:lnTo>
                  <a:pt x="13198" y="55118"/>
                </a:lnTo>
                <a:lnTo>
                  <a:pt x="11192" y="54096"/>
                </a:lnTo>
                <a:lnTo>
                  <a:pt x="9186" y="53075"/>
                </a:lnTo>
                <a:lnTo>
                  <a:pt x="7642" y="51568"/>
                </a:lnTo>
                <a:lnTo>
                  <a:pt x="6558" y="49576"/>
                </a:lnTo>
                <a:lnTo>
                  <a:pt x="5474" y="47583"/>
                </a:lnTo>
                <a:lnTo>
                  <a:pt x="4932" y="45541"/>
                </a:lnTo>
                <a:lnTo>
                  <a:pt x="4017" y="57814"/>
                </a:lnTo>
                <a:lnTo>
                  <a:pt x="6820" y="59271"/>
                </a:lnTo>
                <a:lnTo>
                  <a:pt x="9622" y="60728"/>
                </a:lnTo>
                <a:lnTo>
                  <a:pt x="13191" y="61456"/>
                </a:lnTo>
                <a:lnTo>
                  <a:pt x="21886" y="61456"/>
                </a:lnTo>
                <a:lnTo>
                  <a:pt x="25468" y="60728"/>
                </a:lnTo>
                <a:lnTo>
                  <a:pt x="28270" y="59271"/>
                </a:lnTo>
                <a:lnTo>
                  <a:pt x="31073" y="57814"/>
                </a:lnTo>
                <a:lnTo>
                  <a:pt x="33297" y="55641"/>
                </a:lnTo>
                <a:lnTo>
                  <a:pt x="34941" y="52752"/>
                </a:lnTo>
                <a:lnTo>
                  <a:pt x="36585" y="49862"/>
                </a:lnTo>
                <a:lnTo>
                  <a:pt x="37407" y="46911"/>
                </a:lnTo>
                <a:lnTo>
                  <a:pt x="37407" y="40684"/>
                </a:lnTo>
                <a:lnTo>
                  <a:pt x="36473" y="37608"/>
                </a:lnTo>
                <a:lnTo>
                  <a:pt x="34604" y="34669"/>
                </a:lnTo>
                <a:lnTo>
                  <a:pt x="32736" y="31730"/>
                </a:lnTo>
                <a:lnTo>
                  <a:pt x="29908" y="29414"/>
                </a:lnTo>
                <a:lnTo>
                  <a:pt x="26121" y="27720"/>
                </a:lnTo>
                <a:lnTo>
                  <a:pt x="29111" y="26251"/>
                </a:lnTo>
                <a:lnTo>
                  <a:pt x="31353" y="24445"/>
                </a:lnTo>
                <a:lnTo>
                  <a:pt x="32848" y="22303"/>
                </a:lnTo>
                <a:lnTo>
                  <a:pt x="34343" y="20161"/>
                </a:lnTo>
                <a:lnTo>
                  <a:pt x="35090" y="17696"/>
                </a:lnTo>
                <a:lnTo>
                  <a:pt x="35090" y="12191"/>
                </a:lnTo>
                <a:lnTo>
                  <a:pt x="34349" y="9645"/>
                </a:lnTo>
                <a:lnTo>
                  <a:pt x="32867" y="7266"/>
                </a:lnTo>
                <a:lnTo>
                  <a:pt x="31385" y="4887"/>
                </a:lnTo>
                <a:lnTo>
                  <a:pt x="29229" y="3082"/>
                </a:lnTo>
                <a:lnTo>
                  <a:pt x="26402" y="1849"/>
                </a:lnTo>
                <a:lnTo>
                  <a:pt x="23574" y="616"/>
                </a:lnTo>
                <a:lnTo>
                  <a:pt x="20616" y="0"/>
                </a:lnTo>
                <a:lnTo>
                  <a:pt x="14462" y="0"/>
                </a:lnTo>
                <a:lnTo>
                  <a:pt x="11516" y="610"/>
                </a:lnTo>
                <a:lnTo>
                  <a:pt x="8688" y="1830"/>
                </a:lnTo>
                <a:lnTo>
                  <a:pt x="5860" y="3051"/>
                </a:lnTo>
                <a:lnTo>
                  <a:pt x="3705" y="4856"/>
                </a:lnTo>
                <a:lnTo>
                  <a:pt x="2223" y="7247"/>
                </a:lnTo>
                <a:lnTo>
                  <a:pt x="741" y="9638"/>
                </a:lnTo>
                <a:lnTo>
                  <a:pt x="0" y="12191"/>
                </a:lnTo>
                <a:lnTo>
                  <a:pt x="0" y="17696"/>
                </a:lnTo>
                <a:lnTo>
                  <a:pt x="747" y="20161"/>
                </a:lnTo>
                <a:lnTo>
                  <a:pt x="2242" y="22303"/>
                </a:lnTo>
                <a:lnTo>
                  <a:pt x="3736" y="24445"/>
                </a:lnTo>
                <a:lnTo>
                  <a:pt x="5966" y="26251"/>
                </a:lnTo>
                <a:lnTo>
                  <a:pt x="8931" y="27720"/>
                </a:lnTo>
                <a:lnTo>
                  <a:pt x="10146" y="22042"/>
                </a:lnTo>
                <a:lnTo>
                  <a:pt x="8215" y="20124"/>
                </a:lnTo>
                <a:lnTo>
                  <a:pt x="7249" y="17870"/>
                </a:lnTo>
                <a:lnTo>
                  <a:pt x="7249" y="12440"/>
                </a:lnTo>
                <a:lnTo>
                  <a:pt x="8289" y="10149"/>
                </a:lnTo>
                <a:lnTo>
                  <a:pt x="10370" y="8405"/>
                </a:lnTo>
                <a:lnTo>
                  <a:pt x="12450" y="6662"/>
                </a:lnTo>
                <a:lnTo>
                  <a:pt x="14835" y="5790"/>
                </a:lnTo>
                <a:lnTo>
                  <a:pt x="20242" y="5790"/>
                </a:lnTo>
                <a:lnTo>
                  <a:pt x="22640" y="6662"/>
                </a:lnTo>
                <a:lnTo>
                  <a:pt x="24720" y="8405"/>
                </a:lnTo>
                <a:lnTo>
                  <a:pt x="26800" y="10149"/>
                </a:lnTo>
                <a:lnTo>
                  <a:pt x="27841" y="12440"/>
                </a:lnTo>
                <a:lnTo>
                  <a:pt x="27841" y="17870"/>
                </a:lnTo>
                <a:lnTo>
                  <a:pt x="26869" y="20124"/>
                </a:lnTo>
                <a:lnTo>
                  <a:pt x="24926" y="22042"/>
                </a:lnTo>
                <a:lnTo>
                  <a:pt x="22982" y="23960"/>
                </a:lnTo>
                <a:lnTo>
                  <a:pt x="20516" y="24918"/>
                </a:lnTo>
                <a:lnTo>
                  <a:pt x="17526" y="24918"/>
                </a:lnTo>
                <a:lnTo>
                  <a:pt x="15334" y="30709"/>
                </a:lnTo>
                <a:lnTo>
                  <a:pt x="19719" y="30709"/>
                </a:lnTo>
                <a:lnTo>
                  <a:pt x="21799" y="31257"/>
                </a:lnTo>
                <a:lnTo>
                  <a:pt x="23767" y="32353"/>
                </a:lnTo>
                <a:lnTo>
                  <a:pt x="25735" y="33449"/>
                </a:lnTo>
                <a:lnTo>
                  <a:pt x="27292" y="350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7" name="object 1407"/>
          <p:cNvSpPr/>
          <p:nvPr/>
        </p:nvSpPr>
        <p:spPr>
          <a:xfrm>
            <a:off x="7638593" y="5523969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5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8" name="object 1408"/>
          <p:cNvSpPr/>
          <p:nvPr/>
        </p:nvSpPr>
        <p:spPr>
          <a:xfrm>
            <a:off x="7631005" y="5486010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5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5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9" name="object 1409"/>
          <p:cNvSpPr/>
          <p:nvPr/>
        </p:nvSpPr>
        <p:spPr>
          <a:xfrm>
            <a:off x="7679498" y="5534336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0" name="object 1410"/>
          <p:cNvSpPr/>
          <p:nvPr/>
        </p:nvSpPr>
        <p:spPr>
          <a:xfrm>
            <a:off x="5171233" y="5585042"/>
            <a:ext cx="16986" cy="51161"/>
          </a:xfrm>
          <a:custGeom>
            <a:avLst/>
            <a:gdLst/>
            <a:ahLst/>
            <a:cxnLst/>
            <a:rect l="l" t="t" r="r" b="b"/>
            <a:pathLst>
              <a:path w="18685" h="57982">
                <a:moveTo>
                  <a:pt x="11734" y="7210"/>
                </a:moveTo>
                <a:lnTo>
                  <a:pt x="11734" y="57982"/>
                </a:lnTo>
                <a:lnTo>
                  <a:pt x="18685" y="57982"/>
                </a:lnTo>
                <a:lnTo>
                  <a:pt x="18685" y="0"/>
                </a:lnTo>
                <a:lnTo>
                  <a:pt x="11734" y="0"/>
                </a:lnTo>
                <a:lnTo>
                  <a:pt x="0" y="5417"/>
                </a:lnTo>
                <a:lnTo>
                  <a:pt x="0" y="11880"/>
                </a:lnTo>
                <a:lnTo>
                  <a:pt x="11734" y="7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1" name="object 1411"/>
          <p:cNvSpPr/>
          <p:nvPr/>
        </p:nvSpPr>
        <p:spPr>
          <a:xfrm>
            <a:off x="5214185" y="5585043"/>
            <a:ext cx="32682" cy="52710"/>
          </a:xfrm>
          <a:custGeom>
            <a:avLst/>
            <a:gdLst/>
            <a:ahLst/>
            <a:cxnLst/>
            <a:rect l="l" t="t" r="r" b="b"/>
            <a:pathLst>
              <a:path w="35950" h="59738">
                <a:moveTo>
                  <a:pt x="27729" y="47378"/>
                </a:moveTo>
                <a:lnTo>
                  <a:pt x="25785" y="50006"/>
                </a:lnTo>
                <a:lnTo>
                  <a:pt x="23842" y="52633"/>
                </a:lnTo>
                <a:lnTo>
                  <a:pt x="20840" y="53947"/>
                </a:lnTo>
                <a:lnTo>
                  <a:pt x="13764" y="53947"/>
                </a:lnTo>
                <a:lnTo>
                  <a:pt x="11373" y="53405"/>
                </a:lnTo>
                <a:lnTo>
                  <a:pt x="9604" y="52322"/>
                </a:lnTo>
                <a:lnTo>
                  <a:pt x="7835" y="51238"/>
                </a:lnTo>
                <a:lnTo>
                  <a:pt x="6950" y="49862"/>
                </a:lnTo>
                <a:lnTo>
                  <a:pt x="6950" y="47820"/>
                </a:lnTo>
                <a:lnTo>
                  <a:pt x="0" y="47820"/>
                </a:lnTo>
                <a:lnTo>
                  <a:pt x="0" y="51382"/>
                </a:lnTo>
                <a:lnTo>
                  <a:pt x="1538" y="54103"/>
                </a:lnTo>
                <a:lnTo>
                  <a:pt x="4615" y="56357"/>
                </a:lnTo>
                <a:lnTo>
                  <a:pt x="7692" y="58611"/>
                </a:lnTo>
                <a:lnTo>
                  <a:pt x="11784" y="59738"/>
                </a:lnTo>
                <a:lnTo>
                  <a:pt x="23319" y="59738"/>
                </a:lnTo>
                <a:lnTo>
                  <a:pt x="28102" y="57752"/>
                </a:lnTo>
                <a:lnTo>
                  <a:pt x="31241" y="53779"/>
                </a:lnTo>
                <a:lnTo>
                  <a:pt x="34380" y="49806"/>
                </a:lnTo>
                <a:lnTo>
                  <a:pt x="35950" y="45292"/>
                </a:lnTo>
                <a:lnTo>
                  <a:pt x="35950" y="36425"/>
                </a:lnTo>
                <a:lnTo>
                  <a:pt x="35090" y="33181"/>
                </a:lnTo>
                <a:lnTo>
                  <a:pt x="33371" y="30504"/>
                </a:lnTo>
                <a:lnTo>
                  <a:pt x="31652" y="27826"/>
                </a:lnTo>
                <a:lnTo>
                  <a:pt x="29149" y="25747"/>
                </a:lnTo>
                <a:lnTo>
                  <a:pt x="25860" y="24265"/>
                </a:lnTo>
                <a:lnTo>
                  <a:pt x="22571" y="22783"/>
                </a:lnTo>
                <a:lnTo>
                  <a:pt x="17925" y="22042"/>
                </a:lnTo>
                <a:lnTo>
                  <a:pt x="10164" y="22042"/>
                </a:lnTo>
                <a:lnTo>
                  <a:pt x="10164" y="6388"/>
                </a:lnTo>
                <a:lnTo>
                  <a:pt x="33633" y="6388"/>
                </a:lnTo>
                <a:lnTo>
                  <a:pt x="33633" y="0"/>
                </a:lnTo>
                <a:lnTo>
                  <a:pt x="3774" y="0"/>
                </a:lnTo>
                <a:lnTo>
                  <a:pt x="3774" y="28131"/>
                </a:lnTo>
                <a:lnTo>
                  <a:pt x="16978" y="28131"/>
                </a:lnTo>
                <a:lnTo>
                  <a:pt x="22223" y="29383"/>
                </a:lnTo>
                <a:lnTo>
                  <a:pt x="24814" y="31886"/>
                </a:lnTo>
                <a:lnTo>
                  <a:pt x="27405" y="34389"/>
                </a:lnTo>
                <a:lnTo>
                  <a:pt x="28700" y="37484"/>
                </a:lnTo>
                <a:lnTo>
                  <a:pt x="28700" y="44433"/>
                </a:lnTo>
                <a:lnTo>
                  <a:pt x="27729" y="4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2" name="object 1412"/>
          <p:cNvSpPr/>
          <p:nvPr/>
        </p:nvSpPr>
        <p:spPr>
          <a:xfrm>
            <a:off x="5070820" y="5615486"/>
            <a:ext cx="21097" cy="0"/>
          </a:xfrm>
          <a:custGeom>
            <a:avLst/>
            <a:gdLst/>
            <a:ahLst/>
            <a:cxnLst/>
            <a:rect l="l" t="t" r="r" b="b"/>
            <a:pathLst>
              <a:path w="23207">
                <a:moveTo>
                  <a:pt x="0" y="0"/>
                </a:moveTo>
                <a:lnTo>
                  <a:pt x="23207" y="0"/>
                </a:lnTo>
              </a:path>
            </a:pathLst>
          </a:custGeom>
          <a:ln w="70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3" name="object 1413"/>
          <p:cNvSpPr/>
          <p:nvPr/>
        </p:nvSpPr>
        <p:spPr>
          <a:xfrm>
            <a:off x="5101656" y="5585042"/>
            <a:ext cx="16986" cy="51161"/>
          </a:xfrm>
          <a:custGeom>
            <a:avLst/>
            <a:gdLst/>
            <a:ahLst/>
            <a:cxnLst/>
            <a:rect l="l" t="t" r="r" b="b"/>
            <a:pathLst>
              <a:path w="18685" h="57982">
                <a:moveTo>
                  <a:pt x="11734" y="7210"/>
                </a:moveTo>
                <a:lnTo>
                  <a:pt x="11734" y="57982"/>
                </a:lnTo>
                <a:lnTo>
                  <a:pt x="18685" y="57982"/>
                </a:lnTo>
                <a:lnTo>
                  <a:pt x="18685" y="0"/>
                </a:lnTo>
                <a:lnTo>
                  <a:pt x="11734" y="0"/>
                </a:lnTo>
                <a:lnTo>
                  <a:pt x="0" y="5417"/>
                </a:lnTo>
                <a:lnTo>
                  <a:pt x="0" y="11880"/>
                </a:lnTo>
                <a:lnTo>
                  <a:pt x="11734" y="7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4" name="object 1414"/>
          <p:cNvSpPr/>
          <p:nvPr/>
        </p:nvSpPr>
        <p:spPr>
          <a:xfrm>
            <a:off x="5143794" y="5631852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5" name="object 1415"/>
          <p:cNvSpPr/>
          <p:nvPr/>
        </p:nvSpPr>
        <p:spPr>
          <a:xfrm>
            <a:off x="5620996" y="5583527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6" name="object 1416"/>
          <p:cNvSpPr/>
          <p:nvPr/>
        </p:nvSpPr>
        <p:spPr>
          <a:xfrm>
            <a:off x="5669489" y="5631852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7" name="object 1417"/>
          <p:cNvSpPr/>
          <p:nvPr/>
        </p:nvSpPr>
        <p:spPr>
          <a:xfrm>
            <a:off x="5696928" y="5585042"/>
            <a:ext cx="16986" cy="51161"/>
          </a:xfrm>
          <a:custGeom>
            <a:avLst/>
            <a:gdLst/>
            <a:ahLst/>
            <a:cxnLst/>
            <a:rect l="l" t="t" r="r" b="b"/>
            <a:pathLst>
              <a:path w="18685" h="57982">
                <a:moveTo>
                  <a:pt x="11734" y="7210"/>
                </a:moveTo>
                <a:lnTo>
                  <a:pt x="11734" y="57982"/>
                </a:lnTo>
                <a:lnTo>
                  <a:pt x="18685" y="57982"/>
                </a:lnTo>
                <a:lnTo>
                  <a:pt x="18685" y="0"/>
                </a:lnTo>
                <a:lnTo>
                  <a:pt x="11734" y="0"/>
                </a:lnTo>
                <a:lnTo>
                  <a:pt x="0" y="5417"/>
                </a:lnTo>
                <a:lnTo>
                  <a:pt x="0" y="11880"/>
                </a:lnTo>
                <a:lnTo>
                  <a:pt x="11734" y="7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8" name="object 1418"/>
          <p:cNvSpPr/>
          <p:nvPr/>
        </p:nvSpPr>
        <p:spPr>
          <a:xfrm>
            <a:off x="5739066" y="5583527"/>
            <a:ext cx="34006" cy="52676"/>
          </a:xfrm>
          <a:custGeom>
            <a:avLst/>
            <a:gdLst/>
            <a:ahLst/>
            <a:cxnLst/>
            <a:rect l="l" t="t" r="r" b="b"/>
            <a:pathLst>
              <a:path w="37407" h="59700">
                <a:moveTo>
                  <a:pt x="7249" y="53312"/>
                </a:moveTo>
                <a:lnTo>
                  <a:pt x="7249" y="46089"/>
                </a:lnTo>
                <a:lnTo>
                  <a:pt x="11709" y="40124"/>
                </a:lnTo>
                <a:lnTo>
                  <a:pt x="20628" y="33997"/>
                </a:lnTo>
                <a:lnTo>
                  <a:pt x="23468" y="32054"/>
                </a:lnTo>
                <a:lnTo>
                  <a:pt x="25087" y="30933"/>
                </a:lnTo>
                <a:lnTo>
                  <a:pt x="27187" y="29234"/>
                </a:lnTo>
                <a:lnTo>
                  <a:pt x="29765" y="26955"/>
                </a:lnTo>
                <a:lnTo>
                  <a:pt x="32344" y="24676"/>
                </a:lnTo>
                <a:lnTo>
                  <a:pt x="34069" y="22490"/>
                </a:lnTo>
                <a:lnTo>
                  <a:pt x="34941" y="20398"/>
                </a:lnTo>
                <a:lnTo>
                  <a:pt x="35813" y="18306"/>
                </a:lnTo>
                <a:lnTo>
                  <a:pt x="36249" y="16226"/>
                </a:lnTo>
                <a:lnTo>
                  <a:pt x="36249" y="10273"/>
                </a:lnTo>
                <a:lnTo>
                  <a:pt x="34854" y="6942"/>
                </a:lnTo>
                <a:lnTo>
                  <a:pt x="32063" y="4165"/>
                </a:lnTo>
                <a:lnTo>
                  <a:pt x="29273" y="1388"/>
                </a:lnTo>
                <a:lnTo>
                  <a:pt x="24602" y="0"/>
                </a:lnTo>
                <a:lnTo>
                  <a:pt x="14462" y="0"/>
                </a:lnTo>
                <a:lnTo>
                  <a:pt x="11491" y="547"/>
                </a:lnTo>
                <a:lnTo>
                  <a:pt x="9137" y="1643"/>
                </a:lnTo>
                <a:lnTo>
                  <a:pt x="6782" y="2739"/>
                </a:lnTo>
                <a:lnTo>
                  <a:pt x="4914" y="4196"/>
                </a:lnTo>
                <a:lnTo>
                  <a:pt x="3531" y="6014"/>
                </a:lnTo>
                <a:lnTo>
                  <a:pt x="2148" y="7833"/>
                </a:lnTo>
                <a:lnTo>
                  <a:pt x="1457" y="9763"/>
                </a:lnTo>
                <a:lnTo>
                  <a:pt x="1457" y="12179"/>
                </a:lnTo>
                <a:lnTo>
                  <a:pt x="8408" y="12179"/>
                </a:lnTo>
                <a:lnTo>
                  <a:pt x="8408" y="11805"/>
                </a:lnTo>
                <a:lnTo>
                  <a:pt x="9180" y="8872"/>
                </a:lnTo>
                <a:lnTo>
                  <a:pt x="12269" y="6407"/>
                </a:lnTo>
                <a:lnTo>
                  <a:pt x="14636" y="5790"/>
                </a:lnTo>
                <a:lnTo>
                  <a:pt x="21338" y="5790"/>
                </a:lnTo>
                <a:lnTo>
                  <a:pt x="24029" y="6650"/>
                </a:lnTo>
                <a:lnTo>
                  <a:pt x="25897" y="8368"/>
                </a:lnTo>
                <a:lnTo>
                  <a:pt x="27766" y="10087"/>
                </a:lnTo>
                <a:lnTo>
                  <a:pt x="28700" y="12054"/>
                </a:lnTo>
                <a:lnTo>
                  <a:pt x="28700" y="16438"/>
                </a:lnTo>
                <a:lnTo>
                  <a:pt x="28003" y="18518"/>
                </a:lnTo>
                <a:lnTo>
                  <a:pt x="26607" y="20510"/>
                </a:lnTo>
                <a:lnTo>
                  <a:pt x="25187" y="22503"/>
                </a:lnTo>
                <a:lnTo>
                  <a:pt x="21861" y="25516"/>
                </a:lnTo>
                <a:lnTo>
                  <a:pt x="16629" y="29551"/>
                </a:lnTo>
                <a:lnTo>
                  <a:pt x="12705" y="32577"/>
                </a:lnTo>
                <a:lnTo>
                  <a:pt x="8121" y="36114"/>
                </a:lnTo>
                <a:lnTo>
                  <a:pt x="4858" y="39732"/>
                </a:lnTo>
                <a:lnTo>
                  <a:pt x="2914" y="43430"/>
                </a:lnTo>
                <a:lnTo>
                  <a:pt x="971" y="47129"/>
                </a:lnTo>
                <a:lnTo>
                  <a:pt x="0" y="50547"/>
                </a:lnTo>
                <a:lnTo>
                  <a:pt x="0" y="59700"/>
                </a:lnTo>
                <a:lnTo>
                  <a:pt x="37407" y="59700"/>
                </a:lnTo>
                <a:lnTo>
                  <a:pt x="37407" y="53312"/>
                </a:lnTo>
                <a:lnTo>
                  <a:pt x="7249" y="53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9" name="object 1419"/>
          <p:cNvSpPr/>
          <p:nvPr/>
        </p:nvSpPr>
        <p:spPr>
          <a:xfrm>
            <a:off x="5786265" y="5585043"/>
            <a:ext cx="32682" cy="52710"/>
          </a:xfrm>
          <a:custGeom>
            <a:avLst/>
            <a:gdLst/>
            <a:ahLst/>
            <a:cxnLst/>
            <a:rect l="l" t="t" r="r" b="b"/>
            <a:pathLst>
              <a:path w="35950" h="59738">
                <a:moveTo>
                  <a:pt x="27728" y="47378"/>
                </a:moveTo>
                <a:lnTo>
                  <a:pt x="25785" y="50006"/>
                </a:lnTo>
                <a:lnTo>
                  <a:pt x="23842" y="52633"/>
                </a:lnTo>
                <a:lnTo>
                  <a:pt x="20840" y="53947"/>
                </a:lnTo>
                <a:lnTo>
                  <a:pt x="13764" y="53947"/>
                </a:lnTo>
                <a:lnTo>
                  <a:pt x="11373" y="53405"/>
                </a:lnTo>
                <a:lnTo>
                  <a:pt x="9604" y="52322"/>
                </a:lnTo>
                <a:lnTo>
                  <a:pt x="7835" y="51238"/>
                </a:lnTo>
                <a:lnTo>
                  <a:pt x="6950" y="49862"/>
                </a:lnTo>
                <a:lnTo>
                  <a:pt x="6950" y="47820"/>
                </a:lnTo>
                <a:lnTo>
                  <a:pt x="0" y="47820"/>
                </a:lnTo>
                <a:lnTo>
                  <a:pt x="0" y="51382"/>
                </a:lnTo>
                <a:lnTo>
                  <a:pt x="1538" y="54103"/>
                </a:lnTo>
                <a:lnTo>
                  <a:pt x="4615" y="56357"/>
                </a:lnTo>
                <a:lnTo>
                  <a:pt x="7692" y="58611"/>
                </a:lnTo>
                <a:lnTo>
                  <a:pt x="11784" y="59738"/>
                </a:lnTo>
                <a:lnTo>
                  <a:pt x="23319" y="59738"/>
                </a:lnTo>
                <a:lnTo>
                  <a:pt x="28102" y="57752"/>
                </a:lnTo>
                <a:lnTo>
                  <a:pt x="31241" y="53779"/>
                </a:lnTo>
                <a:lnTo>
                  <a:pt x="34380" y="49806"/>
                </a:lnTo>
                <a:lnTo>
                  <a:pt x="35950" y="45292"/>
                </a:lnTo>
                <a:lnTo>
                  <a:pt x="35950" y="36425"/>
                </a:lnTo>
                <a:lnTo>
                  <a:pt x="35090" y="33181"/>
                </a:lnTo>
                <a:lnTo>
                  <a:pt x="33371" y="30504"/>
                </a:lnTo>
                <a:lnTo>
                  <a:pt x="31652" y="27826"/>
                </a:lnTo>
                <a:lnTo>
                  <a:pt x="29149" y="25747"/>
                </a:lnTo>
                <a:lnTo>
                  <a:pt x="25860" y="24265"/>
                </a:lnTo>
                <a:lnTo>
                  <a:pt x="22571" y="22783"/>
                </a:lnTo>
                <a:lnTo>
                  <a:pt x="17925" y="22042"/>
                </a:lnTo>
                <a:lnTo>
                  <a:pt x="10164" y="22042"/>
                </a:lnTo>
                <a:lnTo>
                  <a:pt x="10164" y="6388"/>
                </a:lnTo>
                <a:lnTo>
                  <a:pt x="33633" y="6388"/>
                </a:lnTo>
                <a:lnTo>
                  <a:pt x="33633" y="0"/>
                </a:lnTo>
                <a:lnTo>
                  <a:pt x="3774" y="0"/>
                </a:lnTo>
                <a:lnTo>
                  <a:pt x="3774" y="28131"/>
                </a:lnTo>
                <a:lnTo>
                  <a:pt x="16978" y="28131"/>
                </a:lnTo>
                <a:lnTo>
                  <a:pt x="22223" y="29383"/>
                </a:lnTo>
                <a:lnTo>
                  <a:pt x="24813" y="31886"/>
                </a:lnTo>
                <a:lnTo>
                  <a:pt x="27404" y="34389"/>
                </a:lnTo>
                <a:lnTo>
                  <a:pt x="28700" y="37484"/>
                </a:lnTo>
                <a:lnTo>
                  <a:pt x="28700" y="44433"/>
                </a:lnTo>
                <a:lnTo>
                  <a:pt x="27728" y="4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0" name="object 1420"/>
          <p:cNvSpPr/>
          <p:nvPr/>
        </p:nvSpPr>
        <p:spPr>
          <a:xfrm>
            <a:off x="5836082" y="5585042"/>
            <a:ext cx="16986" cy="51161"/>
          </a:xfrm>
          <a:custGeom>
            <a:avLst/>
            <a:gdLst/>
            <a:ahLst/>
            <a:cxnLst/>
            <a:rect l="l" t="t" r="r" b="b"/>
            <a:pathLst>
              <a:path w="18685" h="57982">
                <a:moveTo>
                  <a:pt x="11734" y="7210"/>
                </a:moveTo>
                <a:lnTo>
                  <a:pt x="11734" y="57982"/>
                </a:lnTo>
                <a:lnTo>
                  <a:pt x="18685" y="57982"/>
                </a:lnTo>
                <a:lnTo>
                  <a:pt x="18685" y="0"/>
                </a:lnTo>
                <a:lnTo>
                  <a:pt x="11734" y="0"/>
                </a:lnTo>
                <a:lnTo>
                  <a:pt x="0" y="5417"/>
                </a:lnTo>
                <a:lnTo>
                  <a:pt x="0" y="11880"/>
                </a:lnTo>
                <a:lnTo>
                  <a:pt x="11734" y="7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1" name="object 1421"/>
          <p:cNvSpPr/>
          <p:nvPr/>
        </p:nvSpPr>
        <p:spPr>
          <a:xfrm>
            <a:off x="5628584" y="5621486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2" name="object 1422"/>
          <p:cNvSpPr/>
          <p:nvPr/>
        </p:nvSpPr>
        <p:spPr>
          <a:xfrm>
            <a:off x="6100307" y="5583527"/>
            <a:ext cx="151565" cy="54226"/>
          </a:xfrm>
          <a:custGeom>
            <a:avLst/>
            <a:gdLst/>
            <a:ahLst/>
            <a:cxnLst/>
            <a:rect l="l" t="t" r="r" b="b"/>
            <a:pathLst>
              <a:path w="166722" h="61456">
                <a:moveTo>
                  <a:pt x="10538" y="48063"/>
                </a:moveTo>
                <a:lnTo>
                  <a:pt x="8346" y="43019"/>
                </a:lnTo>
                <a:lnTo>
                  <a:pt x="9747" y="58698"/>
                </a:lnTo>
                <a:lnTo>
                  <a:pt x="14848" y="61456"/>
                </a:lnTo>
                <a:lnTo>
                  <a:pt x="12730" y="53106"/>
                </a:lnTo>
                <a:lnTo>
                  <a:pt x="10538" y="48063"/>
                </a:lnTo>
                <a:close/>
              </a:path>
              <a:path w="166722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  <a:path w="166722" h="61456">
                <a:moveTo>
                  <a:pt x="53340" y="49837"/>
                </a:moveTo>
                <a:lnTo>
                  <a:pt x="53340" y="59700"/>
                </a:lnTo>
                <a:lnTo>
                  <a:pt x="63206" y="59700"/>
                </a:lnTo>
                <a:lnTo>
                  <a:pt x="63206" y="49837"/>
                </a:lnTo>
                <a:lnTo>
                  <a:pt x="53340" y="49837"/>
                </a:lnTo>
                <a:close/>
              </a:path>
              <a:path w="166722" h="61456">
                <a:moveTo>
                  <a:pt x="158501" y="49097"/>
                </a:moveTo>
                <a:lnTo>
                  <a:pt x="156557" y="51724"/>
                </a:lnTo>
                <a:lnTo>
                  <a:pt x="154614" y="54352"/>
                </a:lnTo>
                <a:lnTo>
                  <a:pt x="151612" y="55666"/>
                </a:lnTo>
                <a:lnTo>
                  <a:pt x="144537" y="55666"/>
                </a:lnTo>
                <a:lnTo>
                  <a:pt x="142145" y="55124"/>
                </a:lnTo>
                <a:lnTo>
                  <a:pt x="140376" y="54040"/>
                </a:lnTo>
                <a:lnTo>
                  <a:pt x="138607" y="52957"/>
                </a:lnTo>
                <a:lnTo>
                  <a:pt x="137723" y="51581"/>
                </a:lnTo>
                <a:lnTo>
                  <a:pt x="137723" y="49539"/>
                </a:lnTo>
                <a:lnTo>
                  <a:pt x="130772" y="49539"/>
                </a:lnTo>
                <a:lnTo>
                  <a:pt x="130772" y="53100"/>
                </a:lnTo>
                <a:lnTo>
                  <a:pt x="132310" y="55821"/>
                </a:lnTo>
                <a:lnTo>
                  <a:pt x="135387" y="58075"/>
                </a:lnTo>
                <a:lnTo>
                  <a:pt x="138464" y="60329"/>
                </a:lnTo>
                <a:lnTo>
                  <a:pt x="142556" y="61456"/>
                </a:lnTo>
                <a:lnTo>
                  <a:pt x="154091" y="61456"/>
                </a:lnTo>
                <a:lnTo>
                  <a:pt x="158874" y="59470"/>
                </a:lnTo>
                <a:lnTo>
                  <a:pt x="162013" y="55497"/>
                </a:lnTo>
                <a:lnTo>
                  <a:pt x="165152" y="51525"/>
                </a:lnTo>
                <a:lnTo>
                  <a:pt x="166722" y="47011"/>
                </a:lnTo>
                <a:lnTo>
                  <a:pt x="166722" y="38144"/>
                </a:lnTo>
                <a:lnTo>
                  <a:pt x="165863" y="34900"/>
                </a:lnTo>
                <a:lnTo>
                  <a:pt x="164143" y="32222"/>
                </a:lnTo>
                <a:lnTo>
                  <a:pt x="162424" y="29545"/>
                </a:lnTo>
                <a:lnTo>
                  <a:pt x="159921" y="27465"/>
                </a:lnTo>
                <a:lnTo>
                  <a:pt x="156632" y="25983"/>
                </a:lnTo>
                <a:lnTo>
                  <a:pt x="153343" y="24501"/>
                </a:lnTo>
                <a:lnTo>
                  <a:pt x="148697" y="23760"/>
                </a:lnTo>
                <a:lnTo>
                  <a:pt x="140936" y="23760"/>
                </a:lnTo>
                <a:lnTo>
                  <a:pt x="140936" y="8107"/>
                </a:lnTo>
                <a:lnTo>
                  <a:pt x="164405" y="8107"/>
                </a:lnTo>
                <a:lnTo>
                  <a:pt x="164405" y="1718"/>
                </a:lnTo>
                <a:lnTo>
                  <a:pt x="134546" y="1718"/>
                </a:lnTo>
                <a:lnTo>
                  <a:pt x="134546" y="29850"/>
                </a:lnTo>
                <a:lnTo>
                  <a:pt x="147750" y="29850"/>
                </a:lnTo>
                <a:lnTo>
                  <a:pt x="152995" y="31102"/>
                </a:lnTo>
                <a:lnTo>
                  <a:pt x="155586" y="33605"/>
                </a:lnTo>
                <a:lnTo>
                  <a:pt x="158177" y="36108"/>
                </a:lnTo>
                <a:lnTo>
                  <a:pt x="159472" y="39202"/>
                </a:lnTo>
                <a:lnTo>
                  <a:pt x="159472" y="46151"/>
                </a:lnTo>
                <a:lnTo>
                  <a:pt x="158501" y="49097"/>
                </a:lnTo>
                <a:close/>
              </a:path>
              <a:path w="166722" h="61456">
                <a:moveTo>
                  <a:pt x="85092" y="41282"/>
                </a:moveTo>
                <a:lnTo>
                  <a:pt x="85665" y="39165"/>
                </a:lnTo>
                <a:lnTo>
                  <a:pt x="86811" y="37098"/>
                </a:lnTo>
                <a:lnTo>
                  <a:pt x="87957" y="35031"/>
                </a:lnTo>
                <a:lnTo>
                  <a:pt x="89508" y="33449"/>
                </a:lnTo>
                <a:lnTo>
                  <a:pt x="91464" y="32353"/>
                </a:lnTo>
                <a:lnTo>
                  <a:pt x="93420" y="31257"/>
                </a:lnTo>
                <a:lnTo>
                  <a:pt x="95494" y="30709"/>
                </a:lnTo>
                <a:lnTo>
                  <a:pt x="97686" y="24918"/>
                </a:lnTo>
                <a:lnTo>
                  <a:pt x="94697" y="24918"/>
                </a:lnTo>
                <a:lnTo>
                  <a:pt x="92236" y="23960"/>
                </a:lnTo>
                <a:lnTo>
                  <a:pt x="90305" y="22042"/>
                </a:lnTo>
                <a:lnTo>
                  <a:pt x="89091" y="27720"/>
                </a:lnTo>
                <a:lnTo>
                  <a:pt x="85304" y="29414"/>
                </a:lnTo>
                <a:lnTo>
                  <a:pt x="82483" y="31730"/>
                </a:lnTo>
                <a:lnTo>
                  <a:pt x="80627" y="34669"/>
                </a:lnTo>
                <a:lnTo>
                  <a:pt x="78770" y="37608"/>
                </a:lnTo>
                <a:lnTo>
                  <a:pt x="77842" y="40684"/>
                </a:lnTo>
                <a:lnTo>
                  <a:pt x="77842" y="46911"/>
                </a:lnTo>
                <a:lnTo>
                  <a:pt x="78664" y="49862"/>
                </a:lnTo>
                <a:lnTo>
                  <a:pt x="80309" y="52752"/>
                </a:lnTo>
                <a:lnTo>
                  <a:pt x="81953" y="55641"/>
                </a:lnTo>
                <a:lnTo>
                  <a:pt x="84177" y="57814"/>
                </a:lnTo>
                <a:lnTo>
                  <a:pt x="85092" y="45541"/>
                </a:lnTo>
                <a:lnTo>
                  <a:pt x="85092" y="41282"/>
                </a:lnTo>
                <a:close/>
              </a:path>
              <a:path w="166722" h="61456">
                <a:moveTo>
                  <a:pt x="107452" y="35031"/>
                </a:moveTo>
                <a:lnTo>
                  <a:pt x="108598" y="37098"/>
                </a:lnTo>
                <a:lnTo>
                  <a:pt x="109744" y="39165"/>
                </a:lnTo>
                <a:lnTo>
                  <a:pt x="110317" y="41282"/>
                </a:lnTo>
                <a:lnTo>
                  <a:pt x="110317" y="45541"/>
                </a:lnTo>
                <a:lnTo>
                  <a:pt x="109776" y="47583"/>
                </a:lnTo>
                <a:lnTo>
                  <a:pt x="108692" y="49576"/>
                </a:lnTo>
                <a:lnTo>
                  <a:pt x="107608" y="51568"/>
                </a:lnTo>
                <a:lnTo>
                  <a:pt x="106063" y="53075"/>
                </a:lnTo>
                <a:lnTo>
                  <a:pt x="104058" y="54096"/>
                </a:lnTo>
                <a:lnTo>
                  <a:pt x="102052" y="55118"/>
                </a:lnTo>
                <a:lnTo>
                  <a:pt x="99928" y="55628"/>
                </a:lnTo>
                <a:lnTo>
                  <a:pt x="95469" y="55628"/>
                </a:lnTo>
                <a:lnTo>
                  <a:pt x="93357" y="55118"/>
                </a:lnTo>
                <a:lnTo>
                  <a:pt x="91352" y="54096"/>
                </a:lnTo>
                <a:lnTo>
                  <a:pt x="89346" y="53075"/>
                </a:lnTo>
                <a:lnTo>
                  <a:pt x="87802" y="51568"/>
                </a:lnTo>
                <a:lnTo>
                  <a:pt x="86718" y="49576"/>
                </a:lnTo>
                <a:lnTo>
                  <a:pt x="85634" y="47583"/>
                </a:lnTo>
                <a:lnTo>
                  <a:pt x="85092" y="45541"/>
                </a:lnTo>
                <a:lnTo>
                  <a:pt x="84177" y="57814"/>
                </a:lnTo>
                <a:lnTo>
                  <a:pt x="86980" y="59271"/>
                </a:lnTo>
                <a:lnTo>
                  <a:pt x="89782" y="60728"/>
                </a:lnTo>
                <a:lnTo>
                  <a:pt x="93351" y="61456"/>
                </a:lnTo>
                <a:lnTo>
                  <a:pt x="102046" y="61456"/>
                </a:lnTo>
                <a:lnTo>
                  <a:pt x="105627" y="60728"/>
                </a:lnTo>
                <a:lnTo>
                  <a:pt x="108430" y="59271"/>
                </a:lnTo>
                <a:lnTo>
                  <a:pt x="111233" y="57814"/>
                </a:lnTo>
                <a:lnTo>
                  <a:pt x="113457" y="55641"/>
                </a:lnTo>
                <a:lnTo>
                  <a:pt x="115101" y="52752"/>
                </a:lnTo>
                <a:lnTo>
                  <a:pt x="116745" y="49862"/>
                </a:lnTo>
                <a:lnTo>
                  <a:pt x="117567" y="46911"/>
                </a:lnTo>
                <a:lnTo>
                  <a:pt x="117567" y="40684"/>
                </a:lnTo>
                <a:lnTo>
                  <a:pt x="116633" y="37608"/>
                </a:lnTo>
                <a:lnTo>
                  <a:pt x="114765" y="34669"/>
                </a:lnTo>
                <a:lnTo>
                  <a:pt x="112896" y="31730"/>
                </a:lnTo>
                <a:lnTo>
                  <a:pt x="110068" y="29414"/>
                </a:lnTo>
                <a:lnTo>
                  <a:pt x="106281" y="27720"/>
                </a:lnTo>
                <a:lnTo>
                  <a:pt x="109271" y="26251"/>
                </a:lnTo>
                <a:lnTo>
                  <a:pt x="111513" y="24445"/>
                </a:lnTo>
                <a:lnTo>
                  <a:pt x="113008" y="22303"/>
                </a:lnTo>
                <a:lnTo>
                  <a:pt x="114503" y="20161"/>
                </a:lnTo>
                <a:lnTo>
                  <a:pt x="115250" y="17696"/>
                </a:lnTo>
                <a:lnTo>
                  <a:pt x="115250" y="12191"/>
                </a:lnTo>
                <a:lnTo>
                  <a:pt x="114509" y="9645"/>
                </a:lnTo>
                <a:lnTo>
                  <a:pt x="113027" y="7266"/>
                </a:lnTo>
                <a:lnTo>
                  <a:pt x="111544" y="4887"/>
                </a:lnTo>
                <a:lnTo>
                  <a:pt x="109389" y="3082"/>
                </a:lnTo>
                <a:lnTo>
                  <a:pt x="106562" y="1849"/>
                </a:lnTo>
                <a:lnTo>
                  <a:pt x="103734" y="616"/>
                </a:lnTo>
                <a:lnTo>
                  <a:pt x="100775" y="0"/>
                </a:lnTo>
                <a:lnTo>
                  <a:pt x="94622" y="0"/>
                </a:lnTo>
                <a:lnTo>
                  <a:pt x="91676" y="610"/>
                </a:lnTo>
                <a:lnTo>
                  <a:pt x="88848" y="1830"/>
                </a:lnTo>
                <a:lnTo>
                  <a:pt x="86020" y="3051"/>
                </a:lnTo>
                <a:lnTo>
                  <a:pt x="83865" y="4856"/>
                </a:lnTo>
                <a:lnTo>
                  <a:pt x="82383" y="7247"/>
                </a:lnTo>
                <a:lnTo>
                  <a:pt x="80901" y="9638"/>
                </a:lnTo>
                <a:lnTo>
                  <a:pt x="80159" y="12191"/>
                </a:lnTo>
                <a:lnTo>
                  <a:pt x="80159" y="17696"/>
                </a:lnTo>
                <a:lnTo>
                  <a:pt x="80907" y="20161"/>
                </a:lnTo>
                <a:lnTo>
                  <a:pt x="82402" y="22303"/>
                </a:lnTo>
                <a:lnTo>
                  <a:pt x="83896" y="24445"/>
                </a:lnTo>
                <a:lnTo>
                  <a:pt x="86126" y="26251"/>
                </a:lnTo>
                <a:lnTo>
                  <a:pt x="89091" y="27720"/>
                </a:lnTo>
                <a:lnTo>
                  <a:pt x="90305" y="22042"/>
                </a:lnTo>
                <a:lnTo>
                  <a:pt x="88375" y="20124"/>
                </a:lnTo>
                <a:lnTo>
                  <a:pt x="87409" y="17870"/>
                </a:lnTo>
                <a:lnTo>
                  <a:pt x="87409" y="12440"/>
                </a:lnTo>
                <a:lnTo>
                  <a:pt x="88449" y="10149"/>
                </a:lnTo>
                <a:lnTo>
                  <a:pt x="90530" y="8405"/>
                </a:lnTo>
                <a:lnTo>
                  <a:pt x="92610" y="6662"/>
                </a:lnTo>
                <a:lnTo>
                  <a:pt x="94995" y="5790"/>
                </a:lnTo>
                <a:lnTo>
                  <a:pt x="100402" y="5790"/>
                </a:lnTo>
                <a:lnTo>
                  <a:pt x="102800" y="6662"/>
                </a:lnTo>
                <a:lnTo>
                  <a:pt x="104880" y="8405"/>
                </a:lnTo>
                <a:lnTo>
                  <a:pt x="106960" y="10149"/>
                </a:lnTo>
                <a:lnTo>
                  <a:pt x="108000" y="12440"/>
                </a:lnTo>
                <a:lnTo>
                  <a:pt x="108000" y="17870"/>
                </a:lnTo>
                <a:lnTo>
                  <a:pt x="107029" y="20124"/>
                </a:lnTo>
                <a:lnTo>
                  <a:pt x="105086" y="22042"/>
                </a:lnTo>
                <a:lnTo>
                  <a:pt x="103142" y="23960"/>
                </a:lnTo>
                <a:lnTo>
                  <a:pt x="100676" y="24918"/>
                </a:lnTo>
                <a:lnTo>
                  <a:pt x="97686" y="24918"/>
                </a:lnTo>
                <a:lnTo>
                  <a:pt x="95494" y="30709"/>
                </a:lnTo>
                <a:lnTo>
                  <a:pt x="99879" y="30709"/>
                </a:lnTo>
                <a:lnTo>
                  <a:pt x="101959" y="31257"/>
                </a:lnTo>
                <a:lnTo>
                  <a:pt x="103927" y="32353"/>
                </a:lnTo>
                <a:lnTo>
                  <a:pt x="105895" y="33449"/>
                </a:lnTo>
                <a:lnTo>
                  <a:pt x="107452" y="350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3" name="object 1423"/>
          <p:cNvSpPr/>
          <p:nvPr/>
        </p:nvSpPr>
        <p:spPr>
          <a:xfrm>
            <a:off x="6836602" y="5583527"/>
            <a:ext cx="33192" cy="54226"/>
          </a:xfrm>
          <a:custGeom>
            <a:avLst/>
            <a:gdLst/>
            <a:ahLst/>
            <a:cxnLst/>
            <a:rect l="l" t="t" r="r" b="b"/>
            <a:pathLst>
              <a:path w="36511" h="61456">
                <a:moveTo>
                  <a:pt x="17414" y="55628"/>
                </a:moveTo>
                <a:lnTo>
                  <a:pt x="14350" y="55628"/>
                </a:lnTo>
                <a:lnTo>
                  <a:pt x="11840" y="55105"/>
                </a:lnTo>
                <a:lnTo>
                  <a:pt x="9884" y="54059"/>
                </a:lnTo>
                <a:lnTo>
                  <a:pt x="7928" y="53013"/>
                </a:lnTo>
                <a:lnTo>
                  <a:pt x="6950" y="51444"/>
                </a:lnTo>
                <a:lnTo>
                  <a:pt x="6950" y="48978"/>
                </a:lnTo>
                <a:lnTo>
                  <a:pt x="0" y="48978"/>
                </a:lnTo>
                <a:lnTo>
                  <a:pt x="0" y="52465"/>
                </a:lnTo>
                <a:lnTo>
                  <a:pt x="1332" y="55261"/>
                </a:lnTo>
                <a:lnTo>
                  <a:pt x="3998" y="57739"/>
                </a:lnTo>
                <a:lnTo>
                  <a:pt x="6664" y="60217"/>
                </a:lnTo>
                <a:lnTo>
                  <a:pt x="10899" y="61456"/>
                </a:lnTo>
                <a:lnTo>
                  <a:pt x="23356" y="61456"/>
                </a:lnTo>
                <a:lnTo>
                  <a:pt x="28320" y="59545"/>
                </a:lnTo>
                <a:lnTo>
                  <a:pt x="31596" y="55722"/>
                </a:lnTo>
                <a:lnTo>
                  <a:pt x="34872" y="51898"/>
                </a:lnTo>
                <a:lnTo>
                  <a:pt x="36511" y="47658"/>
                </a:lnTo>
                <a:lnTo>
                  <a:pt x="36511" y="39040"/>
                </a:lnTo>
                <a:lnTo>
                  <a:pt x="35340" y="35734"/>
                </a:lnTo>
                <a:lnTo>
                  <a:pt x="32998" y="33082"/>
                </a:lnTo>
                <a:lnTo>
                  <a:pt x="30656" y="30429"/>
                </a:lnTo>
                <a:lnTo>
                  <a:pt x="27131" y="28430"/>
                </a:lnTo>
                <a:lnTo>
                  <a:pt x="22422" y="27085"/>
                </a:lnTo>
                <a:lnTo>
                  <a:pt x="25437" y="26214"/>
                </a:lnTo>
                <a:lnTo>
                  <a:pt x="27747" y="25068"/>
                </a:lnTo>
                <a:lnTo>
                  <a:pt x="29354" y="23648"/>
                </a:lnTo>
                <a:lnTo>
                  <a:pt x="32176" y="20616"/>
                </a:lnTo>
                <a:lnTo>
                  <a:pt x="32998" y="18810"/>
                </a:lnTo>
                <a:lnTo>
                  <a:pt x="33820" y="17004"/>
                </a:lnTo>
                <a:lnTo>
                  <a:pt x="34231" y="15055"/>
                </a:lnTo>
                <a:lnTo>
                  <a:pt x="34231" y="9153"/>
                </a:lnTo>
                <a:lnTo>
                  <a:pt x="32811" y="6039"/>
                </a:lnTo>
                <a:lnTo>
                  <a:pt x="29971" y="3623"/>
                </a:lnTo>
                <a:lnTo>
                  <a:pt x="27131" y="1207"/>
                </a:lnTo>
                <a:lnTo>
                  <a:pt x="22883" y="0"/>
                </a:lnTo>
                <a:lnTo>
                  <a:pt x="11273" y="0"/>
                </a:lnTo>
                <a:lnTo>
                  <a:pt x="7013" y="1257"/>
                </a:lnTo>
                <a:lnTo>
                  <a:pt x="4447" y="3773"/>
                </a:lnTo>
                <a:lnTo>
                  <a:pt x="1881" y="6288"/>
                </a:lnTo>
                <a:lnTo>
                  <a:pt x="598" y="9065"/>
                </a:lnTo>
                <a:lnTo>
                  <a:pt x="598" y="12478"/>
                </a:lnTo>
                <a:lnTo>
                  <a:pt x="7250" y="12478"/>
                </a:lnTo>
                <a:lnTo>
                  <a:pt x="7250" y="12104"/>
                </a:lnTo>
                <a:lnTo>
                  <a:pt x="7654" y="9813"/>
                </a:lnTo>
                <a:lnTo>
                  <a:pt x="9274" y="7671"/>
                </a:lnTo>
                <a:lnTo>
                  <a:pt x="11958" y="6463"/>
                </a:lnTo>
                <a:lnTo>
                  <a:pt x="15110" y="5790"/>
                </a:lnTo>
                <a:lnTo>
                  <a:pt x="19893" y="5790"/>
                </a:lnTo>
                <a:lnTo>
                  <a:pt x="22335" y="6513"/>
                </a:lnTo>
                <a:lnTo>
                  <a:pt x="24178" y="7957"/>
                </a:lnTo>
                <a:lnTo>
                  <a:pt x="26022" y="9402"/>
                </a:lnTo>
                <a:lnTo>
                  <a:pt x="26944" y="11382"/>
                </a:lnTo>
                <a:lnTo>
                  <a:pt x="26944" y="15890"/>
                </a:lnTo>
                <a:lnTo>
                  <a:pt x="26383" y="17689"/>
                </a:lnTo>
                <a:lnTo>
                  <a:pt x="25262" y="19296"/>
                </a:lnTo>
                <a:lnTo>
                  <a:pt x="22621" y="22241"/>
                </a:lnTo>
                <a:lnTo>
                  <a:pt x="20703" y="23312"/>
                </a:lnTo>
                <a:lnTo>
                  <a:pt x="18784" y="24383"/>
                </a:lnTo>
                <a:lnTo>
                  <a:pt x="16131" y="24918"/>
                </a:lnTo>
                <a:lnTo>
                  <a:pt x="8408" y="24918"/>
                </a:lnTo>
                <a:lnTo>
                  <a:pt x="8408" y="30709"/>
                </a:lnTo>
                <a:lnTo>
                  <a:pt x="17800" y="30709"/>
                </a:lnTo>
                <a:lnTo>
                  <a:pt x="22167" y="31936"/>
                </a:lnTo>
                <a:lnTo>
                  <a:pt x="25019" y="34389"/>
                </a:lnTo>
                <a:lnTo>
                  <a:pt x="27872" y="36842"/>
                </a:lnTo>
                <a:lnTo>
                  <a:pt x="29298" y="39875"/>
                </a:lnTo>
                <a:lnTo>
                  <a:pt x="29298" y="45828"/>
                </a:lnTo>
                <a:lnTo>
                  <a:pt x="28825" y="47994"/>
                </a:lnTo>
                <a:lnTo>
                  <a:pt x="27878" y="49987"/>
                </a:lnTo>
                <a:lnTo>
                  <a:pt x="26931" y="51979"/>
                </a:lnTo>
                <a:lnTo>
                  <a:pt x="25549" y="53418"/>
                </a:lnTo>
                <a:lnTo>
                  <a:pt x="23730" y="54302"/>
                </a:lnTo>
                <a:lnTo>
                  <a:pt x="21911" y="55186"/>
                </a:lnTo>
                <a:lnTo>
                  <a:pt x="19806" y="55628"/>
                </a:lnTo>
                <a:lnTo>
                  <a:pt x="17414" y="556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4" name="object 1424"/>
          <p:cNvSpPr/>
          <p:nvPr/>
        </p:nvSpPr>
        <p:spPr>
          <a:xfrm>
            <a:off x="6696768" y="5602975"/>
            <a:ext cx="18039" cy="31564"/>
          </a:xfrm>
          <a:custGeom>
            <a:avLst/>
            <a:gdLst/>
            <a:ahLst/>
            <a:cxnLst/>
            <a:rect l="l" t="t" r="r" b="b"/>
            <a:pathLst>
              <a:path w="19843" h="35772">
                <a:moveTo>
                  <a:pt x="7249" y="19240"/>
                </a:moveTo>
                <a:lnTo>
                  <a:pt x="7823" y="17123"/>
                </a:lnTo>
                <a:lnTo>
                  <a:pt x="8969" y="15056"/>
                </a:lnTo>
                <a:lnTo>
                  <a:pt x="10115" y="12988"/>
                </a:lnTo>
                <a:lnTo>
                  <a:pt x="11665" y="11407"/>
                </a:lnTo>
                <a:lnTo>
                  <a:pt x="13621" y="10311"/>
                </a:lnTo>
                <a:lnTo>
                  <a:pt x="15577" y="9215"/>
                </a:lnTo>
                <a:lnTo>
                  <a:pt x="17651" y="8667"/>
                </a:lnTo>
                <a:lnTo>
                  <a:pt x="19843" y="2876"/>
                </a:lnTo>
                <a:lnTo>
                  <a:pt x="16854" y="2876"/>
                </a:lnTo>
                <a:lnTo>
                  <a:pt x="14394" y="1917"/>
                </a:lnTo>
                <a:lnTo>
                  <a:pt x="12463" y="0"/>
                </a:lnTo>
                <a:lnTo>
                  <a:pt x="11248" y="5678"/>
                </a:lnTo>
                <a:lnTo>
                  <a:pt x="7461" y="7372"/>
                </a:lnTo>
                <a:lnTo>
                  <a:pt x="4640" y="9688"/>
                </a:lnTo>
                <a:lnTo>
                  <a:pt x="2784" y="12627"/>
                </a:lnTo>
                <a:lnTo>
                  <a:pt x="928" y="15566"/>
                </a:lnTo>
                <a:lnTo>
                  <a:pt x="0" y="18642"/>
                </a:lnTo>
                <a:lnTo>
                  <a:pt x="0" y="24869"/>
                </a:lnTo>
                <a:lnTo>
                  <a:pt x="822" y="27820"/>
                </a:lnTo>
                <a:lnTo>
                  <a:pt x="2466" y="30709"/>
                </a:lnTo>
                <a:lnTo>
                  <a:pt x="4110" y="33598"/>
                </a:lnTo>
                <a:lnTo>
                  <a:pt x="6334" y="35772"/>
                </a:lnTo>
                <a:lnTo>
                  <a:pt x="7249" y="23499"/>
                </a:lnTo>
                <a:lnTo>
                  <a:pt x="7249" y="19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5" name="object 1425"/>
          <p:cNvSpPr/>
          <p:nvPr/>
        </p:nvSpPr>
        <p:spPr>
          <a:xfrm>
            <a:off x="6698874" y="5583527"/>
            <a:ext cx="34006" cy="54226"/>
          </a:xfrm>
          <a:custGeom>
            <a:avLst/>
            <a:gdLst/>
            <a:ahLst/>
            <a:cxnLst/>
            <a:rect l="l" t="t" r="r" b="b"/>
            <a:pathLst>
              <a:path w="37407" h="61456">
                <a:moveTo>
                  <a:pt x="27292" y="35031"/>
                </a:moveTo>
                <a:lnTo>
                  <a:pt x="28438" y="37098"/>
                </a:lnTo>
                <a:lnTo>
                  <a:pt x="29585" y="39165"/>
                </a:lnTo>
                <a:lnTo>
                  <a:pt x="30157" y="41282"/>
                </a:lnTo>
                <a:lnTo>
                  <a:pt x="30157" y="45541"/>
                </a:lnTo>
                <a:lnTo>
                  <a:pt x="29616" y="47583"/>
                </a:lnTo>
                <a:lnTo>
                  <a:pt x="28532" y="49576"/>
                </a:lnTo>
                <a:lnTo>
                  <a:pt x="27448" y="51568"/>
                </a:lnTo>
                <a:lnTo>
                  <a:pt x="25904" y="53075"/>
                </a:lnTo>
                <a:lnTo>
                  <a:pt x="23898" y="54096"/>
                </a:lnTo>
                <a:lnTo>
                  <a:pt x="21892" y="55118"/>
                </a:lnTo>
                <a:lnTo>
                  <a:pt x="19768" y="55628"/>
                </a:lnTo>
                <a:lnTo>
                  <a:pt x="15309" y="55628"/>
                </a:lnTo>
                <a:lnTo>
                  <a:pt x="13198" y="55118"/>
                </a:lnTo>
                <a:lnTo>
                  <a:pt x="11192" y="54096"/>
                </a:lnTo>
                <a:lnTo>
                  <a:pt x="9186" y="53075"/>
                </a:lnTo>
                <a:lnTo>
                  <a:pt x="7642" y="51568"/>
                </a:lnTo>
                <a:lnTo>
                  <a:pt x="6558" y="49576"/>
                </a:lnTo>
                <a:lnTo>
                  <a:pt x="5474" y="47583"/>
                </a:lnTo>
                <a:lnTo>
                  <a:pt x="4932" y="45541"/>
                </a:lnTo>
                <a:lnTo>
                  <a:pt x="4017" y="57814"/>
                </a:lnTo>
                <a:lnTo>
                  <a:pt x="6820" y="59271"/>
                </a:lnTo>
                <a:lnTo>
                  <a:pt x="9622" y="60728"/>
                </a:lnTo>
                <a:lnTo>
                  <a:pt x="13191" y="61456"/>
                </a:lnTo>
                <a:lnTo>
                  <a:pt x="21886" y="61456"/>
                </a:lnTo>
                <a:lnTo>
                  <a:pt x="25468" y="60728"/>
                </a:lnTo>
                <a:lnTo>
                  <a:pt x="28270" y="59271"/>
                </a:lnTo>
                <a:lnTo>
                  <a:pt x="31073" y="57814"/>
                </a:lnTo>
                <a:lnTo>
                  <a:pt x="33297" y="55641"/>
                </a:lnTo>
                <a:lnTo>
                  <a:pt x="34941" y="52752"/>
                </a:lnTo>
                <a:lnTo>
                  <a:pt x="36585" y="49862"/>
                </a:lnTo>
                <a:lnTo>
                  <a:pt x="37407" y="46911"/>
                </a:lnTo>
                <a:lnTo>
                  <a:pt x="37407" y="40684"/>
                </a:lnTo>
                <a:lnTo>
                  <a:pt x="36473" y="37608"/>
                </a:lnTo>
                <a:lnTo>
                  <a:pt x="34605" y="34669"/>
                </a:lnTo>
                <a:lnTo>
                  <a:pt x="32736" y="31730"/>
                </a:lnTo>
                <a:lnTo>
                  <a:pt x="29908" y="29414"/>
                </a:lnTo>
                <a:lnTo>
                  <a:pt x="26121" y="27720"/>
                </a:lnTo>
                <a:lnTo>
                  <a:pt x="29111" y="26251"/>
                </a:lnTo>
                <a:lnTo>
                  <a:pt x="31353" y="24445"/>
                </a:lnTo>
                <a:lnTo>
                  <a:pt x="32848" y="22303"/>
                </a:lnTo>
                <a:lnTo>
                  <a:pt x="34343" y="20161"/>
                </a:lnTo>
                <a:lnTo>
                  <a:pt x="35090" y="17696"/>
                </a:lnTo>
                <a:lnTo>
                  <a:pt x="35090" y="12191"/>
                </a:lnTo>
                <a:lnTo>
                  <a:pt x="34349" y="9645"/>
                </a:lnTo>
                <a:lnTo>
                  <a:pt x="32867" y="7266"/>
                </a:lnTo>
                <a:lnTo>
                  <a:pt x="31385" y="4887"/>
                </a:lnTo>
                <a:lnTo>
                  <a:pt x="29229" y="3082"/>
                </a:lnTo>
                <a:lnTo>
                  <a:pt x="26402" y="1849"/>
                </a:lnTo>
                <a:lnTo>
                  <a:pt x="23574" y="616"/>
                </a:lnTo>
                <a:lnTo>
                  <a:pt x="20616" y="0"/>
                </a:lnTo>
                <a:lnTo>
                  <a:pt x="14462" y="0"/>
                </a:lnTo>
                <a:lnTo>
                  <a:pt x="11516" y="610"/>
                </a:lnTo>
                <a:lnTo>
                  <a:pt x="8688" y="1830"/>
                </a:lnTo>
                <a:lnTo>
                  <a:pt x="5860" y="3051"/>
                </a:lnTo>
                <a:lnTo>
                  <a:pt x="3705" y="4856"/>
                </a:lnTo>
                <a:lnTo>
                  <a:pt x="2223" y="7247"/>
                </a:lnTo>
                <a:lnTo>
                  <a:pt x="741" y="9638"/>
                </a:lnTo>
                <a:lnTo>
                  <a:pt x="0" y="12191"/>
                </a:lnTo>
                <a:lnTo>
                  <a:pt x="0" y="17696"/>
                </a:lnTo>
                <a:lnTo>
                  <a:pt x="747" y="20161"/>
                </a:lnTo>
                <a:lnTo>
                  <a:pt x="2242" y="22303"/>
                </a:lnTo>
                <a:lnTo>
                  <a:pt x="3736" y="24445"/>
                </a:lnTo>
                <a:lnTo>
                  <a:pt x="5966" y="26251"/>
                </a:lnTo>
                <a:lnTo>
                  <a:pt x="8931" y="27720"/>
                </a:lnTo>
                <a:lnTo>
                  <a:pt x="10146" y="22042"/>
                </a:lnTo>
                <a:lnTo>
                  <a:pt x="8215" y="20124"/>
                </a:lnTo>
                <a:lnTo>
                  <a:pt x="7249" y="17870"/>
                </a:lnTo>
                <a:lnTo>
                  <a:pt x="7249" y="12440"/>
                </a:lnTo>
                <a:lnTo>
                  <a:pt x="8289" y="10149"/>
                </a:lnTo>
                <a:lnTo>
                  <a:pt x="10370" y="8405"/>
                </a:lnTo>
                <a:lnTo>
                  <a:pt x="12450" y="6662"/>
                </a:lnTo>
                <a:lnTo>
                  <a:pt x="14835" y="5790"/>
                </a:lnTo>
                <a:lnTo>
                  <a:pt x="20242" y="5790"/>
                </a:lnTo>
                <a:lnTo>
                  <a:pt x="22640" y="6662"/>
                </a:lnTo>
                <a:lnTo>
                  <a:pt x="24720" y="8405"/>
                </a:lnTo>
                <a:lnTo>
                  <a:pt x="26800" y="10149"/>
                </a:lnTo>
                <a:lnTo>
                  <a:pt x="27841" y="12440"/>
                </a:lnTo>
                <a:lnTo>
                  <a:pt x="27841" y="17870"/>
                </a:lnTo>
                <a:lnTo>
                  <a:pt x="26869" y="20124"/>
                </a:lnTo>
                <a:lnTo>
                  <a:pt x="24926" y="22042"/>
                </a:lnTo>
                <a:lnTo>
                  <a:pt x="22982" y="23960"/>
                </a:lnTo>
                <a:lnTo>
                  <a:pt x="20516" y="24918"/>
                </a:lnTo>
                <a:lnTo>
                  <a:pt x="17526" y="24918"/>
                </a:lnTo>
                <a:lnTo>
                  <a:pt x="15334" y="30709"/>
                </a:lnTo>
                <a:lnTo>
                  <a:pt x="19719" y="30709"/>
                </a:lnTo>
                <a:lnTo>
                  <a:pt x="21799" y="31257"/>
                </a:lnTo>
                <a:lnTo>
                  <a:pt x="23767" y="32353"/>
                </a:lnTo>
                <a:lnTo>
                  <a:pt x="25735" y="33449"/>
                </a:lnTo>
                <a:lnTo>
                  <a:pt x="27292" y="350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6" name="object 1426"/>
          <p:cNvSpPr/>
          <p:nvPr/>
        </p:nvSpPr>
        <p:spPr>
          <a:xfrm>
            <a:off x="6633588" y="5621486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7" name="object 1427"/>
          <p:cNvSpPr/>
          <p:nvPr/>
        </p:nvSpPr>
        <p:spPr>
          <a:xfrm>
            <a:off x="6626001" y="5583527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1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10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1" y="24209"/>
                </a:lnTo>
                <a:lnTo>
                  <a:pt x="35091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10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1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8" name="object 1428"/>
          <p:cNvSpPr/>
          <p:nvPr/>
        </p:nvSpPr>
        <p:spPr>
          <a:xfrm>
            <a:off x="6674493" y="5631852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9" name="object 1429"/>
          <p:cNvSpPr/>
          <p:nvPr/>
        </p:nvSpPr>
        <p:spPr>
          <a:xfrm>
            <a:off x="6749551" y="5621486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0" name="object 1430"/>
          <p:cNvSpPr/>
          <p:nvPr/>
        </p:nvSpPr>
        <p:spPr>
          <a:xfrm>
            <a:off x="6741964" y="5583527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1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10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1" y="24209"/>
                </a:lnTo>
                <a:lnTo>
                  <a:pt x="35091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10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1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1" name="object 1431"/>
          <p:cNvSpPr/>
          <p:nvPr/>
        </p:nvSpPr>
        <p:spPr>
          <a:xfrm>
            <a:off x="6790455" y="5583527"/>
            <a:ext cx="34006" cy="52676"/>
          </a:xfrm>
          <a:custGeom>
            <a:avLst/>
            <a:gdLst/>
            <a:ahLst/>
            <a:cxnLst/>
            <a:rect l="l" t="t" r="r" b="b"/>
            <a:pathLst>
              <a:path w="37407" h="59700">
                <a:moveTo>
                  <a:pt x="7249" y="53312"/>
                </a:moveTo>
                <a:lnTo>
                  <a:pt x="7249" y="46089"/>
                </a:lnTo>
                <a:lnTo>
                  <a:pt x="11709" y="40124"/>
                </a:lnTo>
                <a:lnTo>
                  <a:pt x="20628" y="33997"/>
                </a:lnTo>
                <a:lnTo>
                  <a:pt x="23468" y="32054"/>
                </a:lnTo>
                <a:lnTo>
                  <a:pt x="25087" y="30933"/>
                </a:lnTo>
                <a:lnTo>
                  <a:pt x="27186" y="29234"/>
                </a:lnTo>
                <a:lnTo>
                  <a:pt x="29765" y="26955"/>
                </a:lnTo>
                <a:lnTo>
                  <a:pt x="32344" y="24676"/>
                </a:lnTo>
                <a:lnTo>
                  <a:pt x="34069" y="22490"/>
                </a:lnTo>
                <a:lnTo>
                  <a:pt x="34941" y="20398"/>
                </a:lnTo>
                <a:lnTo>
                  <a:pt x="35813" y="18306"/>
                </a:lnTo>
                <a:lnTo>
                  <a:pt x="36249" y="16226"/>
                </a:lnTo>
                <a:lnTo>
                  <a:pt x="36249" y="10273"/>
                </a:lnTo>
                <a:lnTo>
                  <a:pt x="34854" y="6942"/>
                </a:lnTo>
                <a:lnTo>
                  <a:pt x="32063" y="4165"/>
                </a:lnTo>
                <a:lnTo>
                  <a:pt x="29273" y="1388"/>
                </a:lnTo>
                <a:lnTo>
                  <a:pt x="24602" y="0"/>
                </a:lnTo>
                <a:lnTo>
                  <a:pt x="14462" y="0"/>
                </a:lnTo>
                <a:lnTo>
                  <a:pt x="11491" y="547"/>
                </a:lnTo>
                <a:lnTo>
                  <a:pt x="9136" y="1643"/>
                </a:lnTo>
                <a:lnTo>
                  <a:pt x="6782" y="2739"/>
                </a:lnTo>
                <a:lnTo>
                  <a:pt x="4914" y="4196"/>
                </a:lnTo>
                <a:lnTo>
                  <a:pt x="3531" y="6014"/>
                </a:lnTo>
                <a:lnTo>
                  <a:pt x="2148" y="7833"/>
                </a:lnTo>
                <a:lnTo>
                  <a:pt x="1457" y="9763"/>
                </a:lnTo>
                <a:lnTo>
                  <a:pt x="1457" y="12179"/>
                </a:lnTo>
                <a:lnTo>
                  <a:pt x="8408" y="12179"/>
                </a:lnTo>
                <a:lnTo>
                  <a:pt x="8408" y="11805"/>
                </a:lnTo>
                <a:lnTo>
                  <a:pt x="9180" y="8872"/>
                </a:lnTo>
                <a:lnTo>
                  <a:pt x="12269" y="6407"/>
                </a:lnTo>
                <a:lnTo>
                  <a:pt x="14636" y="5790"/>
                </a:lnTo>
                <a:lnTo>
                  <a:pt x="21338" y="5790"/>
                </a:lnTo>
                <a:lnTo>
                  <a:pt x="24029" y="6650"/>
                </a:lnTo>
                <a:lnTo>
                  <a:pt x="25897" y="8368"/>
                </a:lnTo>
                <a:lnTo>
                  <a:pt x="27766" y="10087"/>
                </a:lnTo>
                <a:lnTo>
                  <a:pt x="28700" y="12054"/>
                </a:lnTo>
                <a:lnTo>
                  <a:pt x="28700" y="16438"/>
                </a:lnTo>
                <a:lnTo>
                  <a:pt x="28003" y="18518"/>
                </a:lnTo>
                <a:lnTo>
                  <a:pt x="26607" y="20510"/>
                </a:lnTo>
                <a:lnTo>
                  <a:pt x="25187" y="22503"/>
                </a:lnTo>
                <a:lnTo>
                  <a:pt x="21861" y="25516"/>
                </a:lnTo>
                <a:lnTo>
                  <a:pt x="16629" y="29551"/>
                </a:lnTo>
                <a:lnTo>
                  <a:pt x="12705" y="32577"/>
                </a:lnTo>
                <a:lnTo>
                  <a:pt x="8121" y="36114"/>
                </a:lnTo>
                <a:lnTo>
                  <a:pt x="4858" y="39732"/>
                </a:lnTo>
                <a:lnTo>
                  <a:pt x="2915" y="43430"/>
                </a:lnTo>
                <a:lnTo>
                  <a:pt x="971" y="47129"/>
                </a:lnTo>
                <a:lnTo>
                  <a:pt x="0" y="50547"/>
                </a:lnTo>
                <a:lnTo>
                  <a:pt x="0" y="59700"/>
                </a:lnTo>
                <a:lnTo>
                  <a:pt x="37407" y="59700"/>
                </a:lnTo>
                <a:lnTo>
                  <a:pt x="37407" y="53312"/>
                </a:lnTo>
                <a:lnTo>
                  <a:pt x="7249" y="53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2" name="object 1432"/>
          <p:cNvSpPr/>
          <p:nvPr/>
        </p:nvSpPr>
        <p:spPr>
          <a:xfrm>
            <a:off x="7107418" y="5583527"/>
            <a:ext cx="152346" cy="54226"/>
          </a:xfrm>
          <a:custGeom>
            <a:avLst/>
            <a:gdLst/>
            <a:ahLst/>
            <a:cxnLst/>
            <a:rect l="l" t="t" r="r" b="b"/>
            <a:pathLst>
              <a:path w="167581" h="61456">
                <a:moveTo>
                  <a:pt x="51023" y="49837"/>
                </a:moveTo>
                <a:lnTo>
                  <a:pt x="51023" y="59700"/>
                </a:lnTo>
                <a:lnTo>
                  <a:pt x="60889" y="59700"/>
                </a:lnTo>
                <a:lnTo>
                  <a:pt x="60889" y="49837"/>
                </a:lnTo>
                <a:lnTo>
                  <a:pt x="51023" y="49837"/>
                </a:lnTo>
                <a:close/>
              </a:path>
              <a:path w="167581" h="61456">
                <a:moveTo>
                  <a:pt x="93750" y="37098"/>
                </a:moveTo>
                <a:lnTo>
                  <a:pt x="95518" y="36824"/>
                </a:lnTo>
                <a:lnTo>
                  <a:pt x="98807" y="35728"/>
                </a:lnTo>
                <a:lnTo>
                  <a:pt x="102115" y="33791"/>
                </a:lnTo>
                <a:lnTo>
                  <a:pt x="105447" y="31021"/>
                </a:lnTo>
                <a:lnTo>
                  <a:pt x="107141" y="28804"/>
                </a:lnTo>
                <a:lnTo>
                  <a:pt x="107178" y="35317"/>
                </a:lnTo>
                <a:lnTo>
                  <a:pt x="106506" y="39644"/>
                </a:lnTo>
                <a:lnTo>
                  <a:pt x="105160" y="43841"/>
                </a:lnTo>
                <a:lnTo>
                  <a:pt x="103815" y="48038"/>
                </a:lnTo>
                <a:lnTo>
                  <a:pt x="101990" y="51058"/>
                </a:lnTo>
                <a:lnTo>
                  <a:pt x="99686" y="52901"/>
                </a:lnTo>
                <a:lnTo>
                  <a:pt x="97381" y="54744"/>
                </a:lnTo>
                <a:lnTo>
                  <a:pt x="94684" y="55666"/>
                </a:lnTo>
                <a:lnTo>
                  <a:pt x="88979" y="55666"/>
                </a:lnTo>
                <a:lnTo>
                  <a:pt x="87023" y="55149"/>
                </a:lnTo>
                <a:lnTo>
                  <a:pt x="84432" y="53082"/>
                </a:lnTo>
                <a:lnTo>
                  <a:pt x="83784" y="50435"/>
                </a:lnTo>
                <a:lnTo>
                  <a:pt x="76833" y="50435"/>
                </a:lnTo>
                <a:lnTo>
                  <a:pt x="76833" y="53573"/>
                </a:lnTo>
                <a:lnTo>
                  <a:pt x="78079" y="56039"/>
                </a:lnTo>
                <a:lnTo>
                  <a:pt x="80570" y="58206"/>
                </a:lnTo>
                <a:lnTo>
                  <a:pt x="83062" y="60373"/>
                </a:lnTo>
                <a:lnTo>
                  <a:pt x="86774" y="61456"/>
                </a:lnTo>
                <a:lnTo>
                  <a:pt x="98957" y="61456"/>
                </a:lnTo>
                <a:lnTo>
                  <a:pt x="104525" y="58642"/>
                </a:lnTo>
                <a:lnTo>
                  <a:pt x="108412" y="53013"/>
                </a:lnTo>
                <a:lnTo>
                  <a:pt x="112298" y="47384"/>
                </a:lnTo>
                <a:lnTo>
                  <a:pt x="114241" y="39825"/>
                </a:lnTo>
                <a:lnTo>
                  <a:pt x="114241" y="23661"/>
                </a:lnTo>
                <a:lnTo>
                  <a:pt x="113382" y="18063"/>
                </a:lnTo>
                <a:lnTo>
                  <a:pt x="111663" y="13542"/>
                </a:lnTo>
                <a:lnTo>
                  <a:pt x="109944" y="9022"/>
                </a:lnTo>
                <a:lnTo>
                  <a:pt x="107409" y="5635"/>
                </a:lnTo>
                <a:lnTo>
                  <a:pt x="104058" y="3381"/>
                </a:lnTo>
                <a:lnTo>
                  <a:pt x="100707" y="1127"/>
                </a:lnTo>
                <a:lnTo>
                  <a:pt x="97125" y="0"/>
                </a:lnTo>
                <a:lnTo>
                  <a:pt x="90025" y="0"/>
                </a:lnTo>
                <a:lnTo>
                  <a:pt x="86992" y="815"/>
                </a:lnTo>
                <a:lnTo>
                  <a:pt x="84214" y="2447"/>
                </a:lnTo>
                <a:lnTo>
                  <a:pt x="82626" y="15267"/>
                </a:lnTo>
                <a:lnTo>
                  <a:pt x="83647" y="12110"/>
                </a:lnTo>
                <a:lnTo>
                  <a:pt x="85690" y="9582"/>
                </a:lnTo>
                <a:lnTo>
                  <a:pt x="87733" y="7054"/>
                </a:lnTo>
                <a:lnTo>
                  <a:pt x="90262" y="5790"/>
                </a:lnTo>
                <a:lnTo>
                  <a:pt x="95444" y="5790"/>
                </a:lnTo>
                <a:lnTo>
                  <a:pt x="97456" y="6320"/>
                </a:lnTo>
                <a:lnTo>
                  <a:pt x="99312" y="7378"/>
                </a:lnTo>
                <a:lnTo>
                  <a:pt x="101168" y="8437"/>
                </a:lnTo>
                <a:lnTo>
                  <a:pt x="102619" y="9999"/>
                </a:lnTo>
                <a:lnTo>
                  <a:pt x="103666" y="12067"/>
                </a:lnTo>
                <a:lnTo>
                  <a:pt x="104712" y="14134"/>
                </a:lnTo>
                <a:lnTo>
                  <a:pt x="105235" y="16301"/>
                </a:lnTo>
                <a:lnTo>
                  <a:pt x="105235" y="22029"/>
                </a:lnTo>
                <a:lnTo>
                  <a:pt x="104163" y="25018"/>
                </a:lnTo>
                <a:lnTo>
                  <a:pt x="102021" y="27534"/>
                </a:lnTo>
                <a:lnTo>
                  <a:pt x="99879" y="30049"/>
                </a:lnTo>
                <a:lnTo>
                  <a:pt x="97113" y="31307"/>
                </a:lnTo>
                <a:lnTo>
                  <a:pt x="90636" y="31307"/>
                </a:lnTo>
                <a:lnTo>
                  <a:pt x="91856" y="37098"/>
                </a:lnTo>
                <a:lnTo>
                  <a:pt x="93750" y="37098"/>
                </a:lnTo>
                <a:close/>
              </a:path>
              <a:path w="167581" h="61456">
                <a:moveTo>
                  <a:pt x="76871" y="28194"/>
                </a:moveTo>
                <a:lnTo>
                  <a:pt x="79860" y="31755"/>
                </a:lnTo>
                <a:lnTo>
                  <a:pt x="82850" y="35317"/>
                </a:lnTo>
                <a:lnTo>
                  <a:pt x="86849" y="37098"/>
                </a:lnTo>
                <a:lnTo>
                  <a:pt x="91856" y="37098"/>
                </a:lnTo>
                <a:lnTo>
                  <a:pt x="90636" y="31307"/>
                </a:lnTo>
                <a:lnTo>
                  <a:pt x="88013" y="30211"/>
                </a:lnTo>
                <a:lnTo>
                  <a:pt x="85858" y="28019"/>
                </a:lnTo>
                <a:lnTo>
                  <a:pt x="83703" y="25828"/>
                </a:lnTo>
                <a:lnTo>
                  <a:pt x="82626" y="22839"/>
                </a:lnTo>
                <a:lnTo>
                  <a:pt x="82626" y="15267"/>
                </a:lnTo>
                <a:lnTo>
                  <a:pt x="84214" y="2447"/>
                </a:lnTo>
                <a:lnTo>
                  <a:pt x="81436" y="4078"/>
                </a:lnTo>
                <a:lnTo>
                  <a:pt x="79269" y="6332"/>
                </a:lnTo>
                <a:lnTo>
                  <a:pt x="77711" y="9209"/>
                </a:lnTo>
                <a:lnTo>
                  <a:pt x="76155" y="12085"/>
                </a:lnTo>
                <a:lnTo>
                  <a:pt x="75376" y="15305"/>
                </a:lnTo>
                <a:lnTo>
                  <a:pt x="75376" y="23897"/>
                </a:lnTo>
                <a:lnTo>
                  <a:pt x="76871" y="28194"/>
                </a:lnTo>
                <a:close/>
              </a:path>
              <a:path w="167581" h="61456">
                <a:moveTo>
                  <a:pt x="135779" y="48063"/>
                </a:moveTo>
                <a:lnTo>
                  <a:pt x="133587" y="43019"/>
                </a:lnTo>
                <a:lnTo>
                  <a:pt x="134988" y="58698"/>
                </a:lnTo>
                <a:lnTo>
                  <a:pt x="140089" y="61456"/>
                </a:lnTo>
                <a:lnTo>
                  <a:pt x="137972" y="53106"/>
                </a:lnTo>
                <a:lnTo>
                  <a:pt x="135779" y="48063"/>
                </a:lnTo>
                <a:close/>
              </a:path>
              <a:path w="167581" h="61456">
                <a:moveTo>
                  <a:pt x="125241" y="30709"/>
                </a:moveTo>
                <a:lnTo>
                  <a:pt x="125241" y="40174"/>
                </a:lnTo>
                <a:lnTo>
                  <a:pt x="127190" y="47664"/>
                </a:lnTo>
                <a:lnTo>
                  <a:pt x="131089" y="53181"/>
                </a:lnTo>
                <a:lnTo>
                  <a:pt x="134988" y="58698"/>
                </a:lnTo>
                <a:lnTo>
                  <a:pt x="133587" y="43019"/>
                </a:lnTo>
                <a:lnTo>
                  <a:pt x="132491" y="37235"/>
                </a:lnTo>
                <a:lnTo>
                  <a:pt x="132491" y="24209"/>
                </a:lnTo>
                <a:lnTo>
                  <a:pt x="133587" y="18430"/>
                </a:lnTo>
                <a:lnTo>
                  <a:pt x="135779" y="13374"/>
                </a:lnTo>
                <a:lnTo>
                  <a:pt x="137972" y="8318"/>
                </a:lnTo>
                <a:lnTo>
                  <a:pt x="141509" y="5790"/>
                </a:lnTo>
                <a:lnTo>
                  <a:pt x="151301" y="5790"/>
                </a:lnTo>
                <a:lnTo>
                  <a:pt x="154851" y="8318"/>
                </a:lnTo>
                <a:lnTo>
                  <a:pt x="157043" y="13374"/>
                </a:lnTo>
                <a:lnTo>
                  <a:pt x="159236" y="18430"/>
                </a:lnTo>
                <a:lnTo>
                  <a:pt x="160332" y="24209"/>
                </a:lnTo>
                <a:lnTo>
                  <a:pt x="160332" y="37235"/>
                </a:lnTo>
                <a:lnTo>
                  <a:pt x="159236" y="43019"/>
                </a:lnTo>
                <a:lnTo>
                  <a:pt x="157043" y="48063"/>
                </a:lnTo>
                <a:lnTo>
                  <a:pt x="154851" y="53106"/>
                </a:lnTo>
                <a:lnTo>
                  <a:pt x="151301" y="55628"/>
                </a:lnTo>
                <a:lnTo>
                  <a:pt x="141509" y="55628"/>
                </a:lnTo>
                <a:lnTo>
                  <a:pt x="137972" y="53106"/>
                </a:lnTo>
                <a:lnTo>
                  <a:pt x="140089" y="61456"/>
                </a:lnTo>
                <a:lnTo>
                  <a:pt x="152720" y="61456"/>
                </a:lnTo>
                <a:lnTo>
                  <a:pt x="157834" y="58698"/>
                </a:lnTo>
                <a:lnTo>
                  <a:pt x="161733" y="53181"/>
                </a:lnTo>
                <a:lnTo>
                  <a:pt x="165632" y="47664"/>
                </a:lnTo>
                <a:lnTo>
                  <a:pt x="167581" y="40174"/>
                </a:lnTo>
                <a:lnTo>
                  <a:pt x="167581" y="21245"/>
                </a:lnTo>
                <a:lnTo>
                  <a:pt x="165632" y="13760"/>
                </a:lnTo>
                <a:lnTo>
                  <a:pt x="161733" y="8256"/>
                </a:lnTo>
                <a:lnTo>
                  <a:pt x="157834" y="2752"/>
                </a:lnTo>
                <a:lnTo>
                  <a:pt x="152720" y="0"/>
                </a:lnTo>
                <a:lnTo>
                  <a:pt x="140089" y="0"/>
                </a:lnTo>
                <a:lnTo>
                  <a:pt x="134988" y="2752"/>
                </a:lnTo>
                <a:lnTo>
                  <a:pt x="131089" y="8256"/>
                </a:lnTo>
                <a:lnTo>
                  <a:pt x="127190" y="13760"/>
                </a:lnTo>
                <a:lnTo>
                  <a:pt x="125241" y="21245"/>
                </a:lnTo>
                <a:lnTo>
                  <a:pt x="125241" y="30709"/>
                </a:lnTo>
                <a:close/>
              </a:path>
              <a:path w="167581" h="61456">
                <a:moveTo>
                  <a:pt x="7249" y="53312"/>
                </a:moveTo>
                <a:lnTo>
                  <a:pt x="7249" y="46089"/>
                </a:lnTo>
                <a:lnTo>
                  <a:pt x="11709" y="40124"/>
                </a:lnTo>
                <a:lnTo>
                  <a:pt x="20628" y="33997"/>
                </a:lnTo>
                <a:lnTo>
                  <a:pt x="23468" y="32054"/>
                </a:lnTo>
                <a:lnTo>
                  <a:pt x="25088" y="30933"/>
                </a:lnTo>
                <a:lnTo>
                  <a:pt x="27186" y="29234"/>
                </a:lnTo>
                <a:lnTo>
                  <a:pt x="29765" y="26955"/>
                </a:lnTo>
                <a:lnTo>
                  <a:pt x="32343" y="24676"/>
                </a:lnTo>
                <a:lnTo>
                  <a:pt x="34069" y="22490"/>
                </a:lnTo>
                <a:lnTo>
                  <a:pt x="34941" y="20398"/>
                </a:lnTo>
                <a:lnTo>
                  <a:pt x="35813" y="18306"/>
                </a:lnTo>
                <a:lnTo>
                  <a:pt x="36249" y="16226"/>
                </a:lnTo>
                <a:lnTo>
                  <a:pt x="36249" y="10273"/>
                </a:lnTo>
                <a:lnTo>
                  <a:pt x="34854" y="6942"/>
                </a:lnTo>
                <a:lnTo>
                  <a:pt x="32063" y="4165"/>
                </a:lnTo>
                <a:lnTo>
                  <a:pt x="29273" y="1388"/>
                </a:lnTo>
                <a:lnTo>
                  <a:pt x="24601" y="0"/>
                </a:lnTo>
                <a:lnTo>
                  <a:pt x="14462" y="0"/>
                </a:lnTo>
                <a:lnTo>
                  <a:pt x="11491" y="547"/>
                </a:lnTo>
                <a:lnTo>
                  <a:pt x="9136" y="1643"/>
                </a:lnTo>
                <a:lnTo>
                  <a:pt x="6782" y="2739"/>
                </a:lnTo>
                <a:lnTo>
                  <a:pt x="4914" y="4196"/>
                </a:lnTo>
                <a:lnTo>
                  <a:pt x="3531" y="6014"/>
                </a:lnTo>
                <a:lnTo>
                  <a:pt x="2148" y="7833"/>
                </a:lnTo>
                <a:lnTo>
                  <a:pt x="1457" y="9763"/>
                </a:lnTo>
                <a:lnTo>
                  <a:pt x="1457" y="12179"/>
                </a:lnTo>
                <a:lnTo>
                  <a:pt x="8408" y="12179"/>
                </a:lnTo>
                <a:lnTo>
                  <a:pt x="8408" y="11805"/>
                </a:lnTo>
                <a:lnTo>
                  <a:pt x="9180" y="8872"/>
                </a:lnTo>
                <a:lnTo>
                  <a:pt x="12269" y="6407"/>
                </a:lnTo>
                <a:lnTo>
                  <a:pt x="14636" y="5790"/>
                </a:lnTo>
                <a:lnTo>
                  <a:pt x="21338" y="5790"/>
                </a:lnTo>
                <a:lnTo>
                  <a:pt x="24029" y="6650"/>
                </a:lnTo>
                <a:lnTo>
                  <a:pt x="25897" y="8368"/>
                </a:lnTo>
                <a:lnTo>
                  <a:pt x="27766" y="10087"/>
                </a:lnTo>
                <a:lnTo>
                  <a:pt x="28700" y="12054"/>
                </a:lnTo>
                <a:lnTo>
                  <a:pt x="28700" y="16438"/>
                </a:lnTo>
                <a:lnTo>
                  <a:pt x="28003" y="18518"/>
                </a:lnTo>
                <a:lnTo>
                  <a:pt x="26607" y="20510"/>
                </a:lnTo>
                <a:lnTo>
                  <a:pt x="25187" y="22503"/>
                </a:lnTo>
                <a:lnTo>
                  <a:pt x="21861" y="25516"/>
                </a:lnTo>
                <a:lnTo>
                  <a:pt x="16629" y="29551"/>
                </a:lnTo>
                <a:lnTo>
                  <a:pt x="12705" y="32577"/>
                </a:lnTo>
                <a:lnTo>
                  <a:pt x="8121" y="36114"/>
                </a:lnTo>
                <a:lnTo>
                  <a:pt x="4858" y="39732"/>
                </a:lnTo>
                <a:lnTo>
                  <a:pt x="2914" y="43430"/>
                </a:lnTo>
                <a:lnTo>
                  <a:pt x="971" y="47129"/>
                </a:lnTo>
                <a:lnTo>
                  <a:pt x="0" y="50547"/>
                </a:lnTo>
                <a:lnTo>
                  <a:pt x="0" y="59700"/>
                </a:lnTo>
                <a:lnTo>
                  <a:pt x="37407" y="59700"/>
                </a:lnTo>
                <a:lnTo>
                  <a:pt x="37407" y="53312"/>
                </a:lnTo>
                <a:lnTo>
                  <a:pt x="7249" y="53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3" name="object 1433"/>
          <p:cNvSpPr/>
          <p:nvPr/>
        </p:nvSpPr>
        <p:spPr>
          <a:xfrm>
            <a:off x="7631005" y="5583527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5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5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4" name="object 1434"/>
          <p:cNvSpPr/>
          <p:nvPr/>
        </p:nvSpPr>
        <p:spPr>
          <a:xfrm>
            <a:off x="7679498" y="5631852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5" name="object 1435"/>
          <p:cNvSpPr/>
          <p:nvPr/>
        </p:nvSpPr>
        <p:spPr>
          <a:xfrm>
            <a:off x="7702961" y="5583527"/>
            <a:ext cx="34007" cy="54226"/>
          </a:xfrm>
          <a:custGeom>
            <a:avLst/>
            <a:gdLst/>
            <a:ahLst/>
            <a:cxnLst/>
            <a:rect l="l" t="t" r="r" b="b"/>
            <a:pathLst>
              <a:path w="37408" h="61456">
                <a:moveTo>
                  <a:pt x="16916" y="37098"/>
                </a:moveTo>
                <a:lnTo>
                  <a:pt x="18685" y="36824"/>
                </a:lnTo>
                <a:lnTo>
                  <a:pt x="21973" y="35728"/>
                </a:lnTo>
                <a:lnTo>
                  <a:pt x="25281" y="33791"/>
                </a:lnTo>
                <a:lnTo>
                  <a:pt x="28613" y="31021"/>
                </a:lnTo>
                <a:lnTo>
                  <a:pt x="30307" y="28804"/>
                </a:lnTo>
                <a:lnTo>
                  <a:pt x="30345" y="35317"/>
                </a:lnTo>
                <a:lnTo>
                  <a:pt x="29672" y="39644"/>
                </a:lnTo>
                <a:lnTo>
                  <a:pt x="28327" y="43841"/>
                </a:lnTo>
                <a:lnTo>
                  <a:pt x="26981" y="48038"/>
                </a:lnTo>
                <a:lnTo>
                  <a:pt x="25156" y="51058"/>
                </a:lnTo>
                <a:lnTo>
                  <a:pt x="22852" y="52901"/>
                </a:lnTo>
                <a:lnTo>
                  <a:pt x="20547" y="54744"/>
                </a:lnTo>
                <a:lnTo>
                  <a:pt x="17850" y="55666"/>
                </a:lnTo>
                <a:lnTo>
                  <a:pt x="12145" y="55666"/>
                </a:lnTo>
                <a:lnTo>
                  <a:pt x="10189" y="55149"/>
                </a:lnTo>
                <a:lnTo>
                  <a:pt x="7598" y="53082"/>
                </a:lnTo>
                <a:lnTo>
                  <a:pt x="6951" y="50435"/>
                </a:lnTo>
                <a:lnTo>
                  <a:pt x="0" y="50435"/>
                </a:lnTo>
                <a:lnTo>
                  <a:pt x="0" y="53573"/>
                </a:lnTo>
                <a:lnTo>
                  <a:pt x="1245" y="56039"/>
                </a:lnTo>
                <a:lnTo>
                  <a:pt x="3737" y="58206"/>
                </a:lnTo>
                <a:lnTo>
                  <a:pt x="6228" y="60373"/>
                </a:lnTo>
                <a:lnTo>
                  <a:pt x="9940" y="61456"/>
                </a:lnTo>
                <a:lnTo>
                  <a:pt x="22123" y="61456"/>
                </a:lnTo>
                <a:lnTo>
                  <a:pt x="27691" y="58642"/>
                </a:lnTo>
                <a:lnTo>
                  <a:pt x="31578" y="53013"/>
                </a:lnTo>
                <a:lnTo>
                  <a:pt x="35464" y="47384"/>
                </a:lnTo>
                <a:lnTo>
                  <a:pt x="37408" y="39825"/>
                </a:lnTo>
                <a:lnTo>
                  <a:pt x="37408" y="23661"/>
                </a:lnTo>
                <a:lnTo>
                  <a:pt x="36548" y="18063"/>
                </a:lnTo>
                <a:lnTo>
                  <a:pt x="34829" y="13542"/>
                </a:lnTo>
                <a:lnTo>
                  <a:pt x="33110" y="9022"/>
                </a:lnTo>
                <a:lnTo>
                  <a:pt x="30575" y="5635"/>
                </a:lnTo>
                <a:lnTo>
                  <a:pt x="27224" y="3381"/>
                </a:lnTo>
                <a:lnTo>
                  <a:pt x="23873" y="1127"/>
                </a:lnTo>
                <a:lnTo>
                  <a:pt x="20292" y="0"/>
                </a:lnTo>
                <a:lnTo>
                  <a:pt x="13191" y="0"/>
                </a:lnTo>
                <a:lnTo>
                  <a:pt x="10158" y="815"/>
                </a:lnTo>
                <a:lnTo>
                  <a:pt x="7380" y="2447"/>
                </a:lnTo>
                <a:lnTo>
                  <a:pt x="5793" y="15267"/>
                </a:lnTo>
                <a:lnTo>
                  <a:pt x="6813" y="12110"/>
                </a:lnTo>
                <a:lnTo>
                  <a:pt x="8856" y="9582"/>
                </a:lnTo>
                <a:lnTo>
                  <a:pt x="10900" y="7054"/>
                </a:lnTo>
                <a:lnTo>
                  <a:pt x="13428" y="5790"/>
                </a:lnTo>
                <a:lnTo>
                  <a:pt x="18610" y="5790"/>
                </a:lnTo>
                <a:lnTo>
                  <a:pt x="20622" y="6320"/>
                </a:lnTo>
                <a:lnTo>
                  <a:pt x="22478" y="7378"/>
                </a:lnTo>
                <a:lnTo>
                  <a:pt x="24334" y="8437"/>
                </a:lnTo>
                <a:lnTo>
                  <a:pt x="25785" y="9999"/>
                </a:lnTo>
                <a:lnTo>
                  <a:pt x="26832" y="12067"/>
                </a:lnTo>
                <a:lnTo>
                  <a:pt x="27878" y="14134"/>
                </a:lnTo>
                <a:lnTo>
                  <a:pt x="28401" y="16301"/>
                </a:lnTo>
                <a:lnTo>
                  <a:pt x="28401" y="22029"/>
                </a:lnTo>
                <a:lnTo>
                  <a:pt x="27330" y="25018"/>
                </a:lnTo>
                <a:lnTo>
                  <a:pt x="25188" y="27534"/>
                </a:lnTo>
                <a:lnTo>
                  <a:pt x="23045" y="30049"/>
                </a:lnTo>
                <a:lnTo>
                  <a:pt x="20280" y="31307"/>
                </a:lnTo>
                <a:lnTo>
                  <a:pt x="13802" y="31307"/>
                </a:lnTo>
                <a:lnTo>
                  <a:pt x="15023" y="37098"/>
                </a:lnTo>
                <a:lnTo>
                  <a:pt x="16916" y="37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6" name="object 1436"/>
          <p:cNvSpPr/>
          <p:nvPr/>
        </p:nvSpPr>
        <p:spPr>
          <a:xfrm>
            <a:off x="7701636" y="5585687"/>
            <a:ext cx="14982" cy="30574"/>
          </a:xfrm>
          <a:custGeom>
            <a:avLst/>
            <a:gdLst/>
            <a:ahLst/>
            <a:cxnLst/>
            <a:rect l="l" t="t" r="r" b="b"/>
            <a:pathLst>
              <a:path w="16480" h="34651">
                <a:moveTo>
                  <a:pt x="1494" y="25747"/>
                </a:moveTo>
                <a:lnTo>
                  <a:pt x="4484" y="29308"/>
                </a:lnTo>
                <a:lnTo>
                  <a:pt x="7473" y="32870"/>
                </a:lnTo>
                <a:lnTo>
                  <a:pt x="11472" y="34651"/>
                </a:lnTo>
                <a:lnTo>
                  <a:pt x="16480" y="34651"/>
                </a:lnTo>
                <a:lnTo>
                  <a:pt x="15259" y="28860"/>
                </a:lnTo>
                <a:lnTo>
                  <a:pt x="12637" y="27764"/>
                </a:lnTo>
                <a:lnTo>
                  <a:pt x="10481" y="25572"/>
                </a:lnTo>
                <a:lnTo>
                  <a:pt x="8327" y="23381"/>
                </a:lnTo>
                <a:lnTo>
                  <a:pt x="7249" y="20392"/>
                </a:lnTo>
                <a:lnTo>
                  <a:pt x="7249" y="12820"/>
                </a:lnTo>
                <a:lnTo>
                  <a:pt x="8837" y="0"/>
                </a:lnTo>
                <a:lnTo>
                  <a:pt x="6059" y="1631"/>
                </a:lnTo>
                <a:lnTo>
                  <a:pt x="3892" y="3885"/>
                </a:lnTo>
                <a:lnTo>
                  <a:pt x="2335" y="6762"/>
                </a:lnTo>
                <a:lnTo>
                  <a:pt x="778" y="9638"/>
                </a:lnTo>
                <a:lnTo>
                  <a:pt x="0" y="12857"/>
                </a:lnTo>
                <a:lnTo>
                  <a:pt x="0" y="21450"/>
                </a:lnTo>
                <a:lnTo>
                  <a:pt x="1494" y="25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7" name="object 1437"/>
          <p:cNvSpPr/>
          <p:nvPr/>
        </p:nvSpPr>
        <p:spPr>
          <a:xfrm>
            <a:off x="7749346" y="5583527"/>
            <a:ext cx="34007" cy="54226"/>
          </a:xfrm>
          <a:custGeom>
            <a:avLst/>
            <a:gdLst/>
            <a:ahLst/>
            <a:cxnLst/>
            <a:rect l="l" t="t" r="r" b="b"/>
            <a:pathLst>
              <a:path w="37408" h="61456">
                <a:moveTo>
                  <a:pt x="16916" y="37098"/>
                </a:moveTo>
                <a:lnTo>
                  <a:pt x="18685" y="36824"/>
                </a:lnTo>
                <a:lnTo>
                  <a:pt x="21973" y="35728"/>
                </a:lnTo>
                <a:lnTo>
                  <a:pt x="25281" y="33791"/>
                </a:lnTo>
                <a:lnTo>
                  <a:pt x="28613" y="31021"/>
                </a:lnTo>
                <a:lnTo>
                  <a:pt x="30307" y="28804"/>
                </a:lnTo>
                <a:lnTo>
                  <a:pt x="30345" y="35317"/>
                </a:lnTo>
                <a:lnTo>
                  <a:pt x="29672" y="39644"/>
                </a:lnTo>
                <a:lnTo>
                  <a:pt x="28327" y="43841"/>
                </a:lnTo>
                <a:lnTo>
                  <a:pt x="26981" y="48038"/>
                </a:lnTo>
                <a:lnTo>
                  <a:pt x="25156" y="51058"/>
                </a:lnTo>
                <a:lnTo>
                  <a:pt x="22852" y="52901"/>
                </a:lnTo>
                <a:lnTo>
                  <a:pt x="20547" y="54744"/>
                </a:lnTo>
                <a:lnTo>
                  <a:pt x="17850" y="55666"/>
                </a:lnTo>
                <a:lnTo>
                  <a:pt x="12145" y="55666"/>
                </a:lnTo>
                <a:lnTo>
                  <a:pt x="10189" y="55149"/>
                </a:lnTo>
                <a:lnTo>
                  <a:pt x="7598" y="53082"/>
                </a:lnTo>
                <a:lnTo>
                  <a:pt x="6951" y="50435"/>
                </a:lnTo>
                <a:lnTo>
                  <a:pt x="0" y="50435"/>
                </a:lnTo>
                <a:lnTo>
                  <a:pt x="0" y="53573"/>
                </a:lnTo>
                <a:lnTo>
                  <a:pt x="1245" y="56039"/>
                </a:lnTo>
                <a:lnTo>
                  <a:pt x="3737" y="58206"/>
                </a:lnTo>
                <a:lnTo>
                  <a:pt x="6228" y="60373"/>
                </a:lnTo>
                <a:lnTo>
                  <a:pt x="9940" y="61456"/>
                </a:lnTo>
                <a:lnTo>
                  <a:pt x="22123" y="61456"/>
                </a:lnTo>
                <a:lnTo>
                  <a:pt x="27691" y="58642"/>
                </a:lnTo>
                <a:lnTo>
                  <a:pt x="31578" y="53013"/>
                </a:lnTo>
                <a:lnTo>
                  <a:pt x="35464" y="47384"/>
                </a:lnTo>
                <a:lnTo>
                  <a:pt x="37408" y="39825"/>
                </a:lnTo>
                <a:lnTo>
                  <a:pt x="37408" y="23661"/>
                </a:lnTo>
                <a:lnTo>
                  <a:pt x="36548" y="18063"/>
                </a:lnTo>
                <a:lnTo>
                  <a:pt x="34829" y="13542"/>
                </a:lnTo>
                <a:lnTo>
                  <a:pt x="33110" y="9022"/>
                </a:lnTo>
                <a:lnTo>
                  <a:pt x="30575" y="5635"/>
                </a:lnTo>
                <a:lnTo>
                  <a:pt x="27224" y="3381"/>
                </a:lnTo>
                <a:lnTo>
                  <a:pt x="23873" y="1127"/>
                </a:lnTo>
                <a:lnTo>
                  <a:pt x="20292" y="0"/>
                </a:lnTo>
                <a:lnTo>
                  <a:pt x="13191" y="0"/>
                </a:lnTo>
                <a:lnTo>
                  <a:pt x="10158" y="815"/>
                </a:lnTo>
                <a:lnTo>
                  <a:pt x="7380" y="2447"/>
                </a:lnTo>
                <a:lnTo>
                  <a:pt x="5793" y="15267"/>
                </a:lnTo>
                <a:lnTo>
                  <a:pt x="6813" y="12110"/>
                </a:lnTo>
                <a:lnTo>
                  <a:pt x="8856" y="9582"/>
                </a:lnTo>
                <a:lnTo>
                  <a:pt x="10900" y="7054"/>
                </a:lnTo>
                <a:lnTo>
                  <a:pt x="13428" y="5790"/>
                </a:lnTo>
                <a:lnTo>
                  <a:pt x="18610" y="5790"/>
                </a:lnTo>
                <a:lnTo>
                  <a:pt x="20622" y="6320"/>
                </a:lnTo>
                <a:lnTo>
                  <a:pt x="22478" y="7378"/>
                </a:lnTo>
                <a:lnTo>
                  <a:pt x="24334" y="8437"/>
                </a:lnTo>
                <a:lnTo>
                  <a:pt x="25785" y="9999"/>
                </a:lnTo>
                <a:lnTo>
                  <a:pt x="26832" y="12067"/>
                </a:lnTo>
                <a:lnTo>
                  <a:pt x="27878" y="14134"/>
                </a:lnTo>
                <a:lnTo>
                  <a:pt x="28401" y="16301"/>
                </a:lnTo>
                <a:lnTo>
                  <a:pt x="28401" y="22029"/>
                </a:lnTo>
                <a:lnTo>
                  <a:pt x="27330" y="25018"/>
                </a:lnTo>
                <a:lnTo>
                  <a:pt x="25188" y="27534"/>
                </a:lnTo>
                <a:lnTo>
                  <a:pt x="23045" y="30049"/>
                </a:lnTo>
                <a:lnTo>
                  <a:pt x="20280" y="31307"/>
                </a:lnTo>
                <a:lnTo>
                  <a:pt x="13802" y="31307"/>
                </a:lnTo>
                <a:lnTo>
                  <a:pt x="15023" y="37098"/>
                </a:lnTo>
                <a:lnTo>
                  <a:pt x="16916" y="37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8" name="object 1438"/>
          <p:cNvSpPr/>
          <p:nvPr/>
        </p:nvSpPr>
        <p:spPr>
          <a:xfrm>
            <a:off x="7748021" y="5585687"/>
            <a:ext cx="14982" cy="30574"/>
          </a:xfrm>
          <a:custGeom>
            <a:avLst/>
            <a:gdLst/>
            <a:ahLst/>
            <a:cxnLst/>
            <a:rect l="l" t="t" r="r" b="b"/>
            <a:pathLst>
              <a:path w="16480" h="34651">
                <a:moveTo>
                  <a:pt x="1494" y="25747"/>
                </a:moveTo>
                <a:lnTo>
                  <a:pt x="4484" y="29308"/>
                </a:lnTo>
                <a:lnTo>
                  <a:pt x="7473" y="32870"/>
                </a:lnTo>
                <a:lnTo>
                  <a:pt x="11472" y="34651"/>
                </a:lnTo>
                <a:lnTo>
                  <a:pt x="16480" y="34651"/>
                </a:lnTo>
                <a:lnTo>
                  <a:pt x="15259" y="28860"/>
                </a:lnTo>
                <a:lnTo>
                  <a:pt x="12637" y="27764"/>
                </a:lnTo>
                <a:lnTo>
                  <a:pt x="10481" y="25572"/>
                </a:lnTo>
                <a:lnTo>
                  <a:pt x="8327" y="23381"/>
                </a:lnTo>
                <a:lnTo>
                  <a:pt x="7249" y="20392"/>
                </a:lnTo>
                <a:lnTo>
                  <a:pt x="7249" y="12820"/>
                </a:lnTo>
                <a:lnTo>
                  <a:pt x="8837" y="0"/>
                </a:lnTo>
                <a:lnTo>
                  <a:pt x="6059" y="1631"/>
                </a:lnTo>
                <a:lnTo>
                  <a:pt x="3892" y="3885"/>
                </a:lnTo>
                <a:lnTo>
                  <a:pt x="2335" y="6762"/>
                </a:lnTo>
                <a:lnTo>
                  <a:pt x="778" y="9638"/>
                </a:lnTo>
                <a:lnTo>
                  <a:pt x="0" y="12857"/>
                </a:lnTo>
                <a:lnTo>
                  <a:pt x="0" y="21450"/>
                </a:lnTo>
                <a:lnTo>
                  <a:pt x="1494" y="25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9" name="object 1439"/>
          <p:cNvSpPr/>
          <p:nvPr/>
        </p:nvSpPr>
        <p:spPr>
          <a:xfrm>
            <a:off x="7846091" y="5585042"/>
            <a:ext cx="16986" cy="51161"/>
          </a:xfrm>
          <a:custGeom>
            <a:avLst/>
            <a:gdLst/>
            <a:ahLst/>
            <a:cxnLst/>
            <a:rect l="l" t="t" r="r" b="b"/>
            <a:pathLst>
              <a:path w="18685" h="57982">
                <a:moveTo>
                  <a:pt x="11734" y="7210"/>
                </a:moveTo>
                <a:lnTo>
                  <a:pt x="11734" y="57982"/>
                </a:lnTo>
                <a:lnTo>
                  <a:pt x="18685" y="57982"/>
                </a:lnTo>
                <a:lnTo>
                  <a:pt x="18685" y="0"/>
                </a:lnTo>
                <a:lnTo>
                  <a:pt x="11734" y="0"/>
                </a:lnTo>
                <a:lnTo>
                  <a:pt x="0" y="5417"/>
                </a:lnTo>
                <a:lnTo>
                  <a:pt x="0" y="11880"/>
                </a:lnTo>
                <a:lnTo>
                  <a:pt x="11734" y="7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0" name="object 1440"/>
          <p:cNvSpPr/>
          <p:nvPr/>
        </p:nvSpPr>
        <p:spPr>
          <a:xfrm>
            <a:off x="7794542" y="5602975"/>
            <a:ext cx="18040" cy="31564"/>
          </a:xfrm>
          <a:custGeom>
            <a:avLst/>
            <a:gdLst/>
            <a:ahLst/>
            <a:cxnLst/>
            <a:rect l="l" t="t" r="r" b="b"/>
            <a:pathLst>
              <a:path w="19844" h="35772">
                <a:moveTo>
                  <a:pt x="7250" y="19240"/>
                </a:moveTo>
                <a:lnTo>
                  <a:pt x="7823" y="17123"/>
                </a:lnTo>
                <a:lnTo>
                  <a:pt x="8968" y="15056"/>
                </a:lnTo>
                <a:lnTo>
                  <a:pt x="10115" y="12988"/>
                </a:lnTo>
                <a:lnTo>
                  <a:pt x="11666" y="11407"/>
                </a:lnTo>
                <a:lnTo>
                  <a:pt x="13621" y="10311"/>
                </a:lnTo>
                <a:lnTo>
                  <a:pt x="15577" y="9215"/>
                </a:lnTo>
                <a:lnTo>
                  <a:pt x="17651" y="8667"/>
                </a:lnTo>
                <a:lnTo>
                  <a:pt x="19844" y="2876"/>
                </a:lnTo>
                <a:lnTo>
                  <a:pt x="16854" y="2876"/>
                </a:lnTo>
                <a:lnTo>
                  <a:pt x="14394" y="1917"/>
                </a:lnTo>
                <a:lnTo>
                  <a:pt x="12463" y="0"/>
                </a:lnTo>
                <a:lnTo>
                  <a:pt x="11248" y="5678"/>
                </a:lnTo>
                <a:lnTo>
                  <a:pt x="7461" y="7372"/>
                </a:lnTo>
                <a:lnTo>
                  <a:pt x="4640" y="9688"/>
                </a:lnTo>
                <a:lnTo>
                  <a:pt x="2784" y="12627"/>
                </a:lnTo>
                <a:lnTo>
                  <a:pt x="928" y="15566"/>
                </a:lnTo>
                <a:lnTo>
                  <a:pt x="0" y="18642"/>
                </a:lnTo>
                <a:lnTo>
                  <a:pt x="0" y="24869"/>
                </a:lnTo>
                <a:lnTo>
                  <a:pt x="822" y="27820"/>
                </a:lnTo>
                <a:lnTo>
                  <a:pt x="2466" y="30709"/>
                </a:lnTo>
                <a:lnTo>
                  <a:pt x="4110" y="33598"/>
                </a:lnTo>
                <a:lnTo>
                  <a:pt x="6334" y="35772"/>
                </a:lnTo>
                <a:lnTo>
                  <a:pt x="7250" y="23499"/>
                </a:lnTo>
                <a:lnTo>
                  <a:pt x="7250" y="19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1" name="object 1441"/>
          <p:cNvSpPr/>
          <p:nvPr/>
        </p:nvSpPr>
        <p:spPr>
          <a:xfrm>
            <a:off x="7796649" y="5583527"/>
            <a:ext cx="34006" cy="54226"/>
          </a:xfrm>
          <a:custGeom>
            <a:avLst/>
            <a:gdLst/>
            <a:ahLst/>
            <a:cxnLst/>
            <a:rect l="l" t="t" r="r" b="b"/>
            <a:pathLst>
              <a:path w="37407" h="61456">
                <a:moveTo>
                  <a:pt x="27292" y="35031"/>
                </a:moveTo>
                <a:lnTo>
                  <a:pt x="28438" y="37098"/>
                </a:lnTo>
                <a:lnTo>
                  <a:pt x="29585" y="39165"/>
                </a:lnTo>
                <a:lnTo>
                  <a:pt x="30157" y="41282"/>
                </a:lnTo>
                <a:lnTo>
                  <a:pt x="30157" y="45541"/>
                </a:lnTo>
                <a:lnTo>
                  <a:pt x="29616" y="47583"/>
                </a:lnTo>
                <a:lnTo>
                  <a:pt x="28532" y="49576"/>
                </a:lnTo>
                <a:lnTo>
                  <a:pt x="27448" y="51568"/>
                </a:lnTo>
                <a:lnTo>
                  <a:pt x="25903" y="53075"/>
                </a:lnTo>
                <a:lnTo>
                  <a:pt x="23898" y="54096"/>
                </a:lnTo>
                <a:lnTo>
                  <a:pt x="21892" y="55118"/>
                </a:lnTo>
                <a:lnTo>
                  <a:pt x="19768" y="55628"/>
                </a:lnTo>
                <a:lnTo>
                  <a:pt x="15309" y="55628"/>
                </a:lnTo>
                <a:lnTo>
                  <a:pt x="13198" y="55118"/>
                </a:lnTo>
                <a:lnTo>
                  <a:pt x="11192" y="54096"/>
                </a:lnTo>
                <a:lnTo>
                  <a:pt x="9186" y="53075"/>
                </a:lnTo>
                <a:lnTo>
                  <a:pt x="7642" y="51568"/>
                </a:lnTo>
                <a:lnTo>
                  <a:pt x="6558" y="49576"/>
                </a:lnTo>
                <a:lnTo>
                  <a:pt x="5474" y="47583"/>
                </a:lnTo>
                <a:lnTo>
                  <a:pt x="4932" y="45541"/>
                </a:lnTo>
                <a:lnTo>
                  <a:pt x="4017" y="57814"/>
                </a:lnTo>
                <a:lnTo>
                  <a:pt x="6820" y="59271"/>
                </a:lnTo>
                <a:lnTo>
                  <a:pt x="9622" y="60728"/>
                </a:lnTo>
                <a:lnTo>
                  <a:pt x="13191" y="61456"/>
                </a:lnTo>
                <a:lnTo>
                  <a:pt x="21886" y="61456"/>
                </a:lnTo>
                <a:lnTo>
                  <a:pt x="25468" y="60728"/>
                </a:lnTo>
                <a:lnTo>
                  <a:pt x="28270" y="59271"/>
                </a:lnTo>
                <a:lnTo>
                  <a:pt x="31073" y="57814"/>
                </a:lnTo>
                <a:lnTo>
                  <a:pt x="33297" y="55641"/>
                </a:lnTo>
                <a:lnTo>
                  <a:pt x="34941" y="52752"/>
                </a:lnTo>
                <a:lnTo>
                  <a:pt x="36585" y="49862"/>
                </a:lnTo>
                <a:lnTo>
                  <a:pt x="37407" y="46911"/>
                </a:lnTo>
                <a:lnTo>
                  <a:pt x="37407" y="40684"/>
                </a:lnTo>
                <a:lnTo>
                  <a:pt x="36473" y="37608"/>
                </a:lnTo>
                <a:lnTo>
                  <a:pt x="34604" y="34669"/>
                </a:lnTo>
                <a:lnTo>
                  <a:pt x="32736" y="31730"/>
                </a:lnTo>
                <a:lnTo>
                  <a:pt x="29908" y="29414"/>
                </a:lnTo>
                <a:lnTo>
                  <a:pt x="26121" y="27720"/>
                </a:lnTo>
                <a:lnTo>
                  <a:pt x="29111" y="26251"/>
                </a:lnTo>
                <a:lnTo>
                  <a:pt x="31353" y="24445"/>
                </a:lnTo>
                <a:lnTo>
                  <a:pt x="32848" y="22303"/>
                </a:lnTo>
                <a:lnTo>
                  <a:pt x="34343" y="20161"/>
                </a:lnTo>
                <a:lnTo>
                  <a:pt x="35090" y="17696"/>
                </a:lnTo>
                <a:lnTo>
                  <a:pt x="35090" y="12191"/>
                </a:lnTo>
                <a:lnTo>
                  <a:pt x="34349" y="9645"/>
                </a:lnTo>
                <a:lnTo>
                  <a:pt x="32867" y="7266"/>
                </a:lnTo>
                <a:lnTo>
                  <a:pt x="31385" y="4887"/>
                </a:lnTo>
                <a:lnTo>
                  <a:pt x="29229" y="3082"/>
                </a:lnTo>
                <a:lnTo>
                  <a:pt x="26402" y="1849"/>
                </a:lnTo>
                <a:lnTo>
                  <a:pt x="23574" y="616"/>
                </a:lnTo>
                <a:lnTo>
                  <a:pt x="20616" y="0"/>
                </a:lnTo>
                <a:lnTo>
                  <a:pt x="14462" y="0"/>
                </a:lnTo>
                <a:lnTo>
                  <a:pt x="11516" y="610"/>
                </a:lnTo>
                <a:lnTo>
                  <a:pt x="8688" y="1830"/>
                </a:lnTo>
                <a:lnTo>
                  <a:pt x="5860" y="3051"/>
                </a:lnTo>
                <a:lnTo>
                  <a:pt x="3705" y="4856"/>
                </a:lnTo>
                <a:lnTo>
                  <a:pt x="2223" y="7247"/>
                </a:lnTo>
                <a:lnTo>
                  <a:pt x="741" y="9638"/>
                </a:lnTo>
                <a:lnTo>
                  <a:pt x="0" y="12191"/>
                </a:lnTo>
                <a:lnTo>
                  <a:pt x="0" y="17696"/>
                </a:lnTo>
                <a:lnTo>
                  <a:pt x="747" y="20161"/>
                </a:lnTo>
                <a:lnTo>
                  <a:pt x="2242" y="22303"/>
                </a:lnTo>
                <a:lnTo>
                  <a:pt x="3736" y="24445"/>
                </a:lnTo>
                <a:lnTo>
                  <a:pt x="5966" y="26251"/>
                </a:lnTo>
                <a:lnTo>
                  <a:pt x="8931" y="27720"/>
                </a:lnTo>
                <a:lnTo>
                  <a:pt x="10146" y="22042"/>
                </a:lnTo>
                <a:lnTo>
                  <a:pt x="8215" y="20124"/>
                </a:lnTo>
                <a:lnTo>
                  <a:pt x="7249" y="17870"/>
                </a:lnTo>
                <a:lnTo>
                  <a:pt x="7249" y="12440"/>
                </a:lnTo>
                <a:lnTo>
                  <a:pt x="8289" y="10149"/>
                </a:lnTo>
                <a:lnTo>
                  <a:pt x="10370" y="8405"/>
                </a:lnTo>
                <a:lnTo>
                  <a:pt x="12450" y="6662"/>
                </a:lnTo>
                <a:lnTo>
                  <a:pt x="14835" y="5790"/>
                </a:lnTo>
                <a:lnTo>
                  <a:pt x="20242" y="5790"/>
                </a:lnTo>
                <a:lnTo>
                  <a:pt x="22640" y="6662"/>
                </a:lnTo>
                <a:lnTo>
                  <a:pt x="24720" y="8405"/>
                </a:lnTo>
                <a:lnTo>
                  <a:pt x="26800" y="10149"/>
                </a:lnTo>
                <a:lnTo>
                  <a:pt x="27841" y="12440"/>
                </a:lnTo>
                <a:lnTo>
                  <a:pt x="27841" y="17870"/>
                </a:lnTo>
                <a:lnTo>
                  <a:pt x="26869" y="20124"/>
                </a:lnTo>
                <a:lnTo>
                  <a:pt x="24926" y="22042"/>
                </a:lnTo>
                <a:lnTo>
                  <a:pt x="22982" y="23960"/>
                </a:lnTo>
                <a:lnTo>
                  <a:pt x="20516" y="24918"/>
                </a:lnTo>
                <a:lnTo>
                  <a:pt x="17526" y="24918"/>
                </a:lnTo>
                <a:lnTo>
                  <a:pt x="15334" y="30709"/>
                </a:lnTo>
                <a:lnTo>
                  <a:pt x="19719" y="30709"/>
                </a:lnTo>
                <a:lnTo>
                  <a:pt x="21799" y="31257"/>
                </a:lnTo>
                <a:lnTo>
                  <a:pt x="23767" y="32353"/>
                </a:lnTo>
                <a:lnTo>
                  <a:pt x="25735" y="33449"/>
                </a:lnTo>
                <a:lnTo>
                  <a:pt x="27292" y="350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2" name="object 1442"/>
          <p:cNvSpPr/>
          <p:nvPr/>
        </p:nvSpPr>
        <p:spPr>
          <a:xfrm>
            <a:off x="7638593" y="5621486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5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3" name="object 1443"/>
          <p:cNvSpPr/>
          <p:nvPr/>
        </p:nvSpPr>
        <p:spPr>
          <a:xfrm>
            <a:off x="5171233" y="5682559"/>
            <a:ext cx="16986" cy="51161"/>
          </a:xfrm>
          <a:custGeom>
            <a:avLst/>
            <a:gdLst/>
            <a:ahLst/>
            <a:cxnLst/>
            <a:rect l="l" t="t" r="r" b="b"/>
            <a:pathLst>
              <a:path w="18685" h="57982">
                <a:moveTo>
                  <a:pt x="11734" y="7210"/>
                </a:moveTo>
                <a:lnTo>
                  <a:pt x="11734" y="57982"/>
                </a:lnTo>
                <a:lnTo>
                  <a:pt x="18685" y="57982"/>
                </a:lnTo>
                <a:lnTo>
                  <a:pt x="18685" y="0"/>
                </a:lnTo>
                <a:lnTo>
                  <a:pt x="11734" y="0"/>
                </a:lnTo>
                <a:lnTo>
                  <a:pt x="0" y="5417"/>
                </a:lnTo>
                <a:lnTo>
                  <a:pt x="0" y="11880"/>
                </a:lnTo>
                <a:lnTo>
                  <a:pt x="11734" y="7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4" name="object 1444"/>
          <p:cNvSpPr/>
          <p:nvPr/>
        </p:nvSpPr>
        <p:spPr>
          <a:xfrm>
            <a:off x="5218852" y="5719002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5" name="object 1445"/>
          <p:cNvSpPr/>
          <p:nvPr/>
        </p:nvSpPr>
        <p:spPr>
          <a:xfrm>
            <a:off x="5211265" y="5681043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6" name="object 1446"/>
          <p:cNvSpPr/>
          <p:nvPr/>
        </p:nvSpPr>
        <p:spPr>
          <a:xfrm>
            <a:off x="5070820" y="5713002"/>
            <a:ext cx="21097" cy="0"/>
          </a:xfrm>
          <a:custGeom>
            <a:avLst/>
            <a:gdLst/>
            <a:ahLst/>
            <a:cxnLst/>
            <a:rect l="l" t="t" r="r" b="b"/>
            <a:pathLst>
              <a:path w="23207">
                <a:moveTo>
                  <a:pt x="0" y="0"/>
                </a:moveTo>
                <a:lnTo>
                  <a:pt x="23207" y="0"/>
                </a:lnTo>
              </a:path>
            </a:pathLst>
          </a:custGeom>
          <a:ln w="70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7" name="object 1447"/>
          <p:cNvSpPr/>
          <p:nvPr/>
        </p:nvSpPr>
        <p:spPr>
          <a:xfrm>
            <a:off x="5101656" y="5682559"/>
            <a:ext cx="16986" cy="51161"/>
          </a:xfrm>
          <a:custGeom>
            <a:avLst/>
            <a:gdLst/>
            <a:ahLst/>
            <a:cxnLst/>
            <a:rect l="l" t="t" r="r" b="b"/>
            <a:pathLst>
              <a:path w="18685" h="57982">
                <a:moveTo>
                  <a:pt x="11734" y="7210"/>
                </a:moveTo>
                <a:lnTo>
                  <a:pt x="11734" y="57982"/>
                </a:lnTo>
                <a:lnTo>
                  <a:pt x="18685" y="57982"/>
                </a:lnTo>
                <a:lnTo>
                  <a:pt x="18685" y="0"/>
                </a:lnTo>
                <a:lnTo>
                  <a:pt x="11734" y="0"/>
                </a:lnTo>
                <a:lnTo>
                  <a:pt x="0" y="5417"/>
                </a:lnTo>
                <a:lnTo>
                  <a:pt x="0" y="11880"/>
                </a:lnTo>
                <a:lnTo>
                  <a:pt x="11734" y="7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8" name="object 1448"/>
          <p:cNvSpPr/>
          <p:nvPr/>
        </p:nvSpPr>
        <p:spPr>
          <a:xfrm>
            <a:off x="5143794" y="5729369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9" name="object 1449"/>
          <p:cNvSpPr/>
          <p:nvPr/>
        </p:nvSpPr>
        <p:spPr>
          <a:xfrm>
            <a:off x="5831054" y="5682559"/>
            <a:ext cx="35570" cy="51161"/>
          </a:xfrm>
          <a:custGeom>
            <a:avLst/>
            <a:gdLst/>
            <a:ahLst/>
            <a:cxnLst/>
            <a:rect l="l" t="t" r="r" b="b"/>
            <a:pathLst>
              <a:path w="39127" h="57982">
                <a:moveTo>
                  <a:pt x="15060" y="57982"/>
                </a:moveTo>
                <a:lnTo>
                  <a:pt x="15060" y="52615"/>
                </a:lnTo>
                <a:lnTo>
                  <a:pt x="15402" y="49688"/>
                </a:lnTo>
                <a:lnTo>
                  <a:pt x="16088" y="46326"/>
                </a:lnTo>
                <a:lnTo>
                  <a:pt x="16773" y="42963"/>
                </a:lnTo>
                <a:lnTo>
                  <a:pt x="18890" y="38032"/>
                </a:lnTo>
                <a:lnTo>
                  <a:pt x="22441" y="31531"/>
                </a:lnTo>
                <a:lnTo>
                  <a:pt x="25991" y="25031"/>
                </a:lnTo>
                <a:lnTo>
                  <a:pt x="29448" y="19514"/>
                </a:lnTo>
                <a:lnTo>
                  <a:pt x="32811" y="14981"/>
                </a:lnTo>
                <a:lnTo>
                  <a:pt x="38155" y="7808"/>
                </a:lnTo>
                <a:lnTo>
                  <a:pt x="39127" y="6388"/>
                </a:lnTo>
                <a:lnTo>
                  <a:pt x="39127" y="0"/>
                </a:lnTo>
                <a:lnTo>
                  <a:pt x="0" y="0"/>
                </a:lnTo>
                <a:lnTo>
                  <a:pt x="0" y="6388"/>
                </a:lnTo>
                <a:lnTo>
                  <a:pt x="32101" y="6388"/>
                </a:lnTo>
                <a:lnTo>
                  <a:pt x="30793" y="8181"/>
                </a:lnTo>
                <a:lnTo>
                  <a:pt x="27405" y="12839"/>
                </a:lnTo>
                <a:lnTo>
                  <a:pt x="23263" y="18798"/>
                </a:lnTo>
                <a:lnTo>
                  <a:pt x="18367" y="26058"/>
                </a:lnTo>
                <a:lnTo>
                  <a:pt x="13472" y="33318"/>
                </a:lnTo>
                <a:lnTo>
                  <a:pt x="10445" y="39022"/>
                </a:lnTo>
                <a:lnTo>
                  <a:pt x="9286" y="43169"/>
                </a:lnTo>
                <a:lnTo>
                  <a:pt x="8128" y="47316"/>
                </a:lnTo>
                <a:lnTo>
                  <a:pt x="7548" y="51419"/>
                </a:lnTo>
                <a:lnTo>
                  <a:pt x="7548" y="57982"/>
                </a:lnTo>
                <a:lnTo>
                  <a:pt x="15060" y="579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0" name="object 1450"/>
          <p:cNvSpPr/>
          <p:nvPr/>
        </p:nvSpPr>
        <p:spPr>
          <a:xfrm>
            <a:off x="5628584" y="5719002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1" name="object 1451"/>
          <p:cNvSpPr/>
          <p:nvPr/>
        </p:nvSpPr>
        <p:spPr>
          <a:xfrm>
            <a:off x="5620996" y="5681043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2" name="object 1452"/>
          <p:cNvSpPr/>
          <p:nvPr/>
        </p:nvSpPr>
        <p:spPr>
          <a:xfrm>
            <a:off x="5669489" y="5729369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3" name="object 1453"/>
          <p:cNvSpPr/>
          <p:nvPr/>
        </p:nvSpPr>
        <p:spPr>
          <a:xfrm>
            <a:off x="5696928" y="5682559"/>
            <a:ext cx="16986" cy="51161"/>
          </a:xfrm>
          <a:custGeom>
            <a:avLst/>
            <a:gdLst/>
            <a:ahLst/>
            <a:cxnLst/>
            <a:rect l="l" t="t" r="r" b="b"/>
            <a:pathLst>
              <a:path w="18685" h="57982">
                <a:moveTo>
                  <a:pt x="11734" y="7210"/>
                </a:moveTo>
                <a:lnTo>
                  <a:pt x="11734" y="57982"/>
                </a:lnTo>
                <a:lnTo>
                  <a:pt x="18685" y="57982"/>
                </a:lnTo>
                <a:lnTo>
                  <a:pt x="18685" y="0"/>
                </a:lnTo>
                <a:lnTo>
                  <a:pt x="11734" y="0"/>
                </a:lnTo>
                <a:lnTo>
                  <a:pt x="0" y="5417"/>
                </a:lnTo>
                <a:lnTo>
                  <a:pt x="0" y="11880"/>
                </a:lnTo>
                <a:lnTo>
                  <a:pt x="11734" y="7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4" name="object 1454"/>
          <p:cNvSpPr/>
          <p:nvPr/>
        </p:nvSpPr>
        <p:spPr>
          <a:xfrm>
            <a:off x="5738828" y="5681043"/>
            <a:ext cx="33192" cy="54226"/>
          </a:xfrm>
          <a:custGeom>
            <a:avLst/>
            <a:gdLst/>
            <a:ahLst/>
            <a:cxnLst/>
            <a:rect l="l" t="t" r="r" b="b"/>
            <a:pathLst>
              <a:path w="36511" h="61456">
                <a:moveTo>
                  <a:pt x="17414" y="55628"/>
                </a:moveTo>
                <a:lnTo>
                  <a:pt x="14350" y="55628"/>
                </a:lnTo>
                <a:lnTo>
                  <a:pt x="11840" y="55105"/>
                </a:lnTo>
                <a:lnTo>
                  <a:pt x="9884" y="54059"/>
                </a:lnTo>
                <a:lnTo>
                  <a:pt x="7928" y="53013"/>
                </a:lnTo>
                <a:lnTo>
                  <a:pt x="6950" y="51444"/>
                </a:lnTo>
                <a:lnTo>
                  <a:pt x="6950" y="48978"/>
                </a:lnTo>
                <a:lnTo>
                  <a:pt x="0" y="48978"/>
                </a:lnTo>
                <a:lnTo>
                  <a:pt x="0" y="52465"/>
                </a:lnTo>
                <a:lnTo>
                  <a:pt x="1332" y="55261"/>
                </a:lnTo>
                <a:lnTo>
                  <a:pt x="3998" y="57739"/>
                </a:lnTo>
                <a:lnTo>
                  <a:pt x="6664" y="60217"/>
                </a:lnTo>
                <a:lnTo>
                  <a:pt x="10899" y="61456"/>
                </a:lnTo>
                <a:lnTo>
                  <a:pt x="23356" y="61456"/>
                </a:lnTo>
                <a:lnTo>
                  <a:pt x="28320" y="59545"/>
                </a:lnTo>
                <a:lnTo>
                  <a:pt x="31596" y="55722"/>
                </a:lnTo>
                <a:lnTo>
                  <a:pt x="34872" y="51898"/>
                </a:lnTo>
                <a:lnTo>
                  <a:pt x="36511" y="47658"/>
                </a:lnTo>
                <a:lnTo>
                  <a:pt x="36511" y="39040"/>
                </a:lnTo>
                <a:lnTo>
                  <a:pt x="35340" y="35734"/>
                </a:lnTo>
                <a:lnTo>
                  <a:pt x="32998" y="33082"/>
                </a:lnTo>
                <a:lnTo>
                  <a:pt x="30656" y="30429"/>
                </a:lnTo>
                <a:lnTo>
                  <a:pt x="27131" y="28430"/>
                </a:lnTo>
                <a:lnTo>
                  <a:pt x="22422" y="27085"/>
                </a:lnTo>
                <a:lnTo>
                  <a:pt x="25436" y="26214"/>
                </a:lnTo>
                <a:lnTo>
                  <a:pt x="27747" y="25068"/>
                </a:lnTo>
                <a:lnTo>
                  <a:pt x="29354" y="23648"/>
                </a:lnTo>
                <a:lnTo>
                  <a:pt x="32176" y="20616"/>
                </a:lnTo>
                <a:lnTo>
                  <a:pt x="32998" y="18810"/>
                </a:lnTo>
                <a:lnTo>
                  <a:pt x="33820" y="17004"/>
                </a:lnTo>
                <a:lnTo>
                  <a:pt x="34231" y="15055"/>
                </a:lnTo>
                <a:lnTo>
                  <a:pt x="34231" y="9153"/>
                </a:lnTo>
                <a:lnTo>
                  <a:pt x="32811" y="6039"/>
                </a:lnTo>
                <a:lnTo>
                  <a:pt x="29971" y="3623"/>
                </a:lnTo>
                <a:lnTo>
                  <a:pt x="27131" y="1207"/>
                </a:lnTo>
                <a:lnTo>
                  <a:pt x="22883" y="0"/>
                </a:lnTo>
                <a:lnTo>
                  <a:pt x="11273" y="0"/>
                </a:lnTo>
                <a:lnTo>
                  <a:pt x="7013" y="1257"/>
                </a:lnTo>
                <a:lnTo>
                  <a:pt x="4447" y="3773"/>
                </a:lnTo>
                <a:lnTo>
                  <a:pt x="1881" y="6288"/>
                </a:lnTo>
                <a:lnTo>
                  <a:pt x="597" y="9065"/>
                </a:lnTo>
                <a:lnTo>
                  <a:pt x="597" y="12478"/>
                </a:lnTo>
                <a:lnTo>
                  <a:pt x="7249" y="12478"/>
                </a:lnTo>
                <a:lnTo>
                  <a:pt x="7249" y="12104"/>
                </a:lnTo>
                <a:lnTo>
                  <a:pt x="7654" y="9813"/>
                </a:lnTo>
                <a:lnTo>
                  <a:pt x="9274" y="7671"/>
                </a:lnTo>
                <a:lnTo>
                  <a:pt x="11958" y="6463"/>
                </a:lnTo>
                <a:lnTo>
                  <a:pt x="15110" y="5790"/>
                </a:lnTo>
                <a:lnTo>
                  <a:pt x="19893" y="5790"/>
                </a:lnTo>
                <a:lnTo>
                  <a:pt x="22335" y="6513"/>
                </a:lnTo>
                <a:lnTo>
                  <a:pt x="24178" y="7957"/>
                </a:lnTo>
                <a:lnTo>
                  <a:pt x="26022" y="9402"/>
                </a:lnTo>
                <a:lnTo>
                  <a:pt x="26944" y="11382"/>
                </a:lnTo>
                <a:lnTo>
                  <a:pt x="26944" y="15890"/>
                </a:lnTo>
                <a:lnTo>
                  <a:pt x="26383" y="17689"/>
                </a:lnTo>
                <a:lnTo>
                  <a:pt x="25262" y="19296"/>
                </a:lnTo>
                <a:lnTo>
                  <a:pt x="22621" y="22241"/>
                </a:lnTo>
                <a:lnTo>
                  <a:pt x="20703" y="23312"/>
                </a:lnTo>
                <a:lnTo>
                  <a:pt x="18784" y="24383"/>
                </a:lnTo>
                <a:lnTo>
                  <a:pt x="16131" y="24918"/>
                </a:lnTo>
                <a:lnTo>
                  <a:pt x="8408" y="24918"/>
                </a:lnTo>
                <a:lnTo>
                  <a:pt x="8408" y="30709"/>
                </a:lnTo>
                <a:lnTo>
                  <a:pt x="17800" y="30709"/>
                </a:lnTo>
                <a:lnTo>
                  <a:pt x="22166" y="31936"/>
                </a:lnTo>
                <a:lnTo>
                  <a:pt x="25019" y="34389"/>
                </a:lnTo>
                <a:lnTo>
                  <a:pt x="27872" y="36842"/>
                </a:lnTo>
                <a:lnTo>
                  <a:pt x="29298" y="39875"/>
                </a:lnTo>
                <a:lnTo>
                  <a:pt x="29298" y="45828"/>
                </a:lnTo>
                <a:lnTo>
                  <a:pt x="28825" y="47994"/>
                </a:lnTo>
                <a:lnTo>
                  <a:pt x="27878" y="49987"/>
                </a:lnTo>
                <a:lnTo>
                  <a:pt x="26931" y="51979"/>
                </a:lnTo>
                <a:lnTo>
                  <a:pt x="25549" y="53418"/>
                </a:lnTo>
                <a:lnTo>
                  <a:pt x="23730" y="54302"/>
                </a:lnTo>
                <a:lnTo>
                  <a:pt x="21911" y="55186"/>
                </a:lnTo>
                <a:lnTo>
                  <a:pt x="19806" y="55628"/>
                </a:lnTo>
                <a:lnTo>
                  <a:pt x="17414" y="556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5" name="object 1455"/>
          <p:cNvSpPr/>
          <p:nvPr/>
        </p:nvSpPr>
        <p:spPr>
          <a:xfrm>
            <a:off x="5786265" y="5682559"/>
            <a:ext cx="32682" cy="52710"/>
          </a:xfrm>
          <a:custGeom>
            <a:avLst/>
            <a:gdLst/>
            <a:ahLst/>
            <a:cxnLst/>
            <a:rect l="l" t="t" r="r" b="b"/>
            <a:pathLst>
              <a:path w="35950" h="59738">
                <a:moveTo>
                  <a:pt x="27728" y="47378"/>
                </a:moveTo>
                <a:lnTo>
                  <a:pt x="25785" y="50006"/>
                </a:lnTo>
                <a:lnTo>
                  <a:pt x="23842" y="52633"/>
                </a:lnTo>
                <a:lnTo>
                  <a:pt x="20840" y="53947"/>
                </a:lnTo>
                <a:lnTo>
                  <a:pt x="13764" y="53947"/>
                </a:lnTo>
                <a:lnTo>
                  <a:pt x="11373" y="53405"/>
                </a:lnTo>
                <a:lnTo>
                  <a:pt x="9604" y="52322"/>
                </a:lnTo>
                <a:lnTo>
                  <a:pt x="7835" y="51238"/>
                </a:lnTo>
                <a:lnTo>
                  <a:pt x="6950" y="49862"/>
                </a:lnTo>
                <a:lnTo>
                  <a:pt x="6950" y="47820"/>
                </a:lnTo>
                <a:lnTo>
                  <a:pt x="0" y="47820"/>
                </a:lnTo>
                <a:lnTo>
                  <a:pt x="0" y="51382"/>
                </a:lnTo>
                <a:lnTo>
                  <a:pt x="1538" y="54103"/>
                </a:lnTo>
                <a:lnTo>
                  <a:pt x="4615" y="56357"/>
                </a:lnTo>
                <a:lnTo>
                  <a:pt x="7692" y="58611"/>
                </a:lnTo>
                <a:lnTo>
                  <a:pt x="11784" y="59738"/>
                </a:lnTo>
                <a:lnTo>
                  <a:pt x="23319" y="59738"/>
                </a:lnTo>
                <a:lnTo>
                  <a:pt x="28102" y="57752"/>
                </a:lnTo>
                <a:lnTo>
                  <a:pt x="31241" y="53779"/>
                </a:lnTo>
                <a:lnTo>
                  <a:pt x="34380" y="49806"/>
                </a:lnTo>
                <a:lnTo>
                  <a:pt x="35950" y="45292"/>
                </a:lnTo>
                <a:lnTo>
                  <a:pt x="35950" y="36425"/>
                </a:lnTo>
                <a:lnTo>
                  <a:pt x="35090" y="33181"/>
                </a:lnTo>
                <a:lnTo>
                  <a:pt x="33371" y="30504"/>
                </a:lnTo>
                <a:lnTo>
                  <a:pt x="31652" y="27826"/>
                </a:lnTo>
                <a:lnTo>
                  <a:pt x="29149" y="25747"/>
                </a:lnTo>
                <a:lnTo>
                  <a:pt x="25860" y="24265"/>
                </a:lnTo>
                <a:lnTo>
                  <a:pt x="22571" y="22783"/>
                </a:lnTo>
                <a:lnTo>
                  <a:pt x="17925" y="22042"/>
                </a:lnTo>
                <a:lnTo>
                  <a:pt x="10164" y="22042"/>
                </a:lnTo>
                <a:lnTo>
                  <a:pt x="10164" y="6388"/>
                </a:lnTo>
                <a:lnTo>
                  <a:pt x="33633" y="6388"/>
                </a:lnTo>
                <a:lnTo>
                  <a:pt x="33633" y="0"/>
                </a:lnTo>
                <a:lnTo>
                  <a:pt x="3774" y="0"/>
                </a:lnTo>
                <a:lnTo>
                  <a:pt x="3774" y="28131"/>
                </a:lnTo>
                <a:lnTo>
                  <a:pt x="16978" y="28131"/>
                </a:lnTo>
                <a:lnTo>
                  <a:pt x="22223" y="29383"/>
                </a:lnTo>
                <a:lnTo>
                  <a:pt x="24813" y="31886"/>
                </a:lnTo>
                <a:lnTo>
                  <a:pt x="27404" y="34389"/>
                </a:lnTo>
                <a:lnTo>
                  <a:pt x="28700" y="37484"/>
                </a:lnTo>
                <a:lnTo>
                  <a:pt x="28700" y="44433"/>
                </a:lnTo>
                <a:lnTo>
                  <a:pt x="27728" y="4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6" name="object 1456"/>
          <p:cNvSpPr/>
          <p:nvPr/>
        </p:nvSpPr>
        <p:spPr>
          <a:xfrm>
            <a:off x="6100306" y="5681043"/>
            <a:ext cx="154453" cy="54226"/>
          </a:xfrm>
          <a:custGeom>
            <a:avLst/>
            <a:gdLst/>
            <a:ahLst/>
            <a:cxnLst/>
            <a:rect l="l" t="t" r="r" b="b"/>
            <a:pathLst>
              <a:path w="169898" h="61456">
                <a:moveTo>
                  <a:pt x="79188" y="28194"/>
                </a:moveTo>
                <a:lnTo>
                  <a:pt x="82177" y="31755"/>
                </a:lnTo>
                <a:lnTo>
                  <a:pt x="85167" y="35317"/>
                </a:lnTo>
                <a:lnTo>
                  <a:pt x="89166" y="37098"/>
                </a:lnTo>
                <a:lnTo>
                  <a:pt x="94173" y="37098"/>
                </a:lnTo>
                <a:lnTo>
                  <a:pt x="92953" y="31307"/>
                </a:lnTo>
                <a:lnTo>
                  <a:pt x="90330" y="30211"/>
                </a:lnTo>
                <a:lnTo>
                  <a:pt x="88175" y="28019"/>
                </a:lnTo>
                <a:lnTo>
                  <a:pt x="86020" y="25828"/>
                </a:lnTo>
                <a:lnTo>
                  <a:pt x="84943" y="22839"/>
                </a:lnTo>
                <a:lnTo>
                  <a:pt x="84943" y="15267"/>
                </a:lnTo>
                <a:lnTo>
                  <a:pt x="86531" y="2447"/>
                </a:lnTo>
                <a:lnTo>
                  <a:pt x="83753" y="4078"/>
                </a:lnTo>
                <a:lnTo>
                  <a:pt x="81586" y="6332"/>
                </a:lnTo>
                <a:lnTo>
                  <a:pt x="80028" y="9209"/>
                </a:lnTo>
                <a:lnTo>
                  <a:pt x="78471" y="12085"/>
                </a:lnTo>
                <a:lnTo>
                  <a:pt x="77693" y="15305"/>
                </a:lnTo>
                <a:lnTo>
                  <a:pt x="77693" y="23897"/>
                </a:lnTo>
                <a:lnTo>
                  <a:pt x="79188" y="28194"/>
                </a:lnTo>
                <a:close/>
              </a:path>
              <a:path w="169898" h="61456">
                <a:moveTo>
                  <a:pt x="138096" y="48063"/>
                </a:moveTo>
                <a:lnTo>
                  <a:pt x="135904" y="43019"/>
                </a:lnTo>
                <a:lnTo>
                  <a:pt x="137305" y="58698"/>
                </a:lnTo>
                <a:lnTo>
                  <a:pt x="142406" y="61456"/>
                </a:lnTo>
                <a:lnTo>
                  <a:pt x="140289" y="53106"/>
                </a:lnTo>
                <a:lnTo>
                  <a:pt x="138096" y="48063"/>
                </a:lnTo>
                <a:close/>
              </a:path>
              <a:path w="169898" h="61456">
                <a:moveTo>
                  <a:pt x="127558" y="30709"/>
                </a:moveTo>
                <a:lnTo>
                  <a:pt x="127558" y="40174"/>
                </a:lnTo>
                <a:lnTo>
                  <a:pt x="129507" y="47664"/>
                </a:lnTo>
                <a:lnTo>
                  <a:pt x="133406" y="53181"/>
                </a:lnTo>
                <a:lnTo>
                  <a:pt x="137305" y="58698"/>
                </a:lnTo>
                <a:lnTo>
                  <a:pt x="135904" y="43019"/>
                </a:lnTo>
                <a:lnTo>
                  <a:pt x="134808" y="37235"/>
                </a:lnTo>
                <a:lnTo>
                  <a:pt x="134808" y="24209"/>
                </a:lnTo>
                <a:lnTo>
                  <a:pt x="135904" y="18430"/>
                </a:lnTo>
                <a:lnTo>
                  <a:pt x="138096" y="13374"/>
                </a:lnTo>
                <a:lnTo>
                  <a:pt x="140289" y="8318"/>
                </a:lnTo>
                <a:lnTo>
                  <a:pt x="143826" y="5790"/>
                </a:lnTo>
                <a:lnTo>
                  <a:pt x="153617" y="5790"/>
                </a:lnTo>
                <a:lnTo>
                  <a:pt x="157168" y="8318"/>
                </a:lnTo>
                <a:lnTo>
                  <a:pt x="159360" y="13374"/>
                </a:lnTo>
                <a:lnTo>
                  <a:pt x="161552" y="18430"/>
                </a:lnTo>
                <a:lnTo>
                  <a:pt x="162649" y="24209"/>
                </a:lnTo>
                <a:lnTo>
                  <a:pt x="162649" y="37235"/>
                </a:lnTo>
                <a:lnTo>
                  <a:pt x="161552" y="43019"/>
                </a:lnTo>
                <a:lnTo>
                  <a:pt x="159360" y="48063"/>
                </a:lnTo>
                <a:lnTo>
                  <a:pt x="157168" y="53106"/>
                </a:lnTo>
                <a:lnTo>
                  <a:pt x="153617" y="55628"/>
                </a:lnTo>
                <a:lnTo>
                  <a:pt x="143826" y="55628"/>
                </a:lnTo>
                <a:lnTo>
                  <a:pt x="140289" y="53106"/>
                </a:lnTo>
                <a:lnTo>
                  <a:pt x="142406" y="61456"/>
                </a:lnTo>
                <a:lnTo>
                  <a:pt x="155037" y="61456"/>
                </a:lnTo>
                <a:lnTo>
                  <a:pt x="160151" y="58698"/>
                </a:lnTo>
                <a:lnTo>
                  <a:pt x="164050" y="53181"/>
                </a:lnTo>
                <a:lnTo>
                  <a:pt x="167949" y="47664"/>
                </a:lnTo>
                <a:lnTo>
                  <a:pt x="169898" y="40174"/>
                </a:lnTo>
                <a:lnTo>
                  <a:pt x="169898" y="21245"/>
                </a:lnTo>
                <a:lnTo>
                  <a:pt x="167949" y="13760"/>
                </a:lnTo>
                <a:lnTo>
                  <a:pt x="164050" y="8256"/>
                </a:lnTo>
                <a:lnTo>
                  <a:pt x="160151" y="2752"/>
                </a:lnTo>
                <a:lnTo>
                  <a:pt x="155037" y="0"/>
                </a:lnTo>
                <a:lnTo>
                  <a:pt x="142406" y="0"/>
                </a:lnTo>
                <a:lnTo>
                  <a:pt x="137305" y="2752"/>
                </a:lnTo>
                <a:lnTo>
                  <a:pt x="133406" y="8256"/>
                </a:lnTo>
                <a:lnTo>
                  <a:pt x="129507" y="13760"/>
                </a:lnTo>
                <a:lnTo>
                  <a:pt x="127558" y="21245"/>
                </a:lnTo>
                <a:lnTo>
                  <a:pt x="127558" y="30709"/>
                </a:lnTo>
                <a:close/>
              </a:path>
              <a:path w="169898" h="61456">
                <a:moveTo>
                  <a:pt x="10538" y="48063"/>
                </a:moveTo>
                <a:lnTo>
                  <a:pt x="8346" y="43019"/>
                </a:lnTo>
                <a:lnTo>
                  <a:pt x="9747" y="58698"/>
                </a:lnTo>
                <a:lnTo>
                  <a:pt x="14848" y="61456"/>
                </a:lnTo>
                <a:lnTo>
                  <a:pt x="12730" y="53106"/>
                </a:lnTo>
                <a:lnTo>
                  <a:pt x="10538" y="48063"/>
                </a:lnTo>
                <a:close/>
              </a:path>
              <a:path w="169898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  <a:path w="169898" h="61456">
                <a:moveTo>
                  <a:pt x="53340" y="49837"/>
                </a:moveTo>
                <a:lnTo>
                  <a:pt x="53340" y="59700"/>
                </a:lnTo>
                <a:lnTo>
                  <a:pt x="63206" y="59700"/>
                </a:lnTo>
                <a:lnTo>
                  <a:pt x="63206" y="49837"/>
                </a:lnTo>
                <a:lnTo>
                  <a:pt x="53340" y="49837"/>
                </a:lnTo>
                <a:close/>
              </a:path>
              <a:path w="169898" h="61456">
                <a:moveTo>
                  <a:pt x="96067" y="37098"/>
                </a:moveTo>
                <a:lnTo>
                  <a:pt x="97836" y="36824"/>
                </a:lnTo>
                <a:lnTo>
                  <a:pt x="101124" y="35728"/>
                </a:lnTo>
                <a:lnTo>
                  <a:pt x="104432" y="33791"/>
                </a:lnTo>
                <a:lnTo>
                  <a:pt x="107764" y="31021"/>
                </a:lnTo>
                <a:lnTo>
                  <a:pt x="109458" y="28804"/>
                </a:lnTo>
                <a:lnTo>
                  <a:pt x="109495" y="35317"/>
                </a:lnTo>
                <a:lnTo>
                  <a:pt x="108823" y="39644"/>
                </a:lnTo>
                <a:lnTo>
                  <a:pt x="107477" y="43841"/>
                </a:lnTo>
                <a:lnTo>
                  <a:pt x="106132" y="48038"/>
                </a:lnTo>
                <a:lnTo>
                  <a:pt x="104307" y="51058"/>
                </a:lnTo>
                <a:lnTo>
                  <a:pt x="102002" y="52901"/>
                </a:lnTo>
                <a:lnTo>
                  <a:pt x="99698" y="54744"/>
                </a:lnTo>
                <a:lnTo>
                  <a:pt x="97001" y="55666"/>
                </a:lnTo>
                <a:lnTo>
                  <a:pt x="91296" y="55666"/>
                </a:lnTo>
                <a:lnTo>
                  <a:pt x="89340" y="55149"/>
                </a:lnTo>
                <a:lnTo>
                  <a:pt x="86749" y="53082"/>
                </a:lnTo>
                <a:lnTo>
                  <a:pt x="86101" y="50435"/>
                </a:lnTo>
                <a:lnTo>
                  <a:pt x="79150" y="50435"/>
                </a:lnTo>
                <a:lnTo>
                  <a:pt x="79150" y="53573"/>
                </a:lnTo>
                <a:lnTo>
                  <a:pt x="80396" y="56039"/>
                </a:lnTo>
                <a:lnTo>
                  <a:pt x="82887" y="58206"/>
                </a:lnTo>
                <a:lnTo>
                  <a:pt x="85379" y="60373"/>
                </a:lnTo>
                <a:lnTo>
                  <a:pt x="89091" y="61456"/>
                </a:lnTo>
                <a:lnTo>
                  <a:pt x="101274" y="61456"/>
                </a:lnTo>
                <a:lnTo>
                  <a:pt x="106842" y="58642"/>
                </a:lnTo>
                <a:lnTo>
                  <a:pt x="110728" y="53013"/>
                </a:lnTo>
                <a:lnTo>
                  <a:pt x="114615" y="47384"/>
                </a:lnTo>
                <a:lnTo>
                  <a:pt x="116558" y="39825"/>
                </a:lnTo>
                <a:lnTo>
                  <a:pt x="116558" y="23661"/>
                </a:lnTo>
                <a:lnTo>
                  <a:pt x="115699" y="18063"/>
                </a:lnTo>
                <a:lnTo>
                  <a:pt x="113980" y="13542"/>
                </a:lnTo>
                <a:lnTo>
                  <a:pt x="112261" y="9022"/>
                </a:lnTo>
                <a:lnTo>
                  <a:pt x="109726" y="5635"/>
                </a:lnTo>
                <a:lnTo>
                  <a:pt x="106375" y="3381"/>
                </a:lnTo>
                <a:lnTo>
                  <a:pt x="103024" y="1127"/>
                </a:lnTo>
                <a:lnTo>
                  <a:pt x="99443" y="0"/>
                </a:lnTo>
                <a:lnTo>
                  <a:pt x="92342" y="0"/>
                </a:lnTo>
                <a:lnTo>
                  <a:pt x="89309" y="815"/>
                </a:lnTo>
                <a:lnTo>
                  <a:pt x="86531" y="2447"/>
                </a:lnTo>
                <a:lnTo>
                  <a:pt x="84943" y="15267"/>
                </a:lnTo>
                <a:lnTo>
                  <a:pt x="85964" y="12110"/>
                </a:lnTo>
                <a:lnTo>
                  <a:pt x="88007" y="9582"/>
                </a:lnTo>
                <a:lnTo>
                  <a:pt x="90050" y="7054"/>
                </a:lnTo>
                <a:lnTo>
                  <a:pt x="92579" y="5790"/>
                </a:lnTo>
                <a:lnTo>
                  <a:pt x="97761" y="5790"/>
                </a:lnTo>
                <a:lnTo>
                  <a:pt x="99773" y="6320"/>
                </a:lnTo>
                <a:lnTo>
                  <a:pt x="101629" y="7378"/>
                </a:lnTo>
                <a:lnTo>
                  <a:pt x="103485" y="8437"/>
                </a:lnTo>
                <a:lnTo>
                  <a:pt x="104936" y="9999"/>
                </a:lnTo>
                <a:lnTo>
                  <a:pt x="105982" y="12067"/>
                </a:lnTo>
                <a:lnTo>
                  <a:pt x="107029" y="14134"/>
                </a:lnTo>
                <a:lnTo>
                  <a:pt x="107552" y="16301"/>
                </a:lnTo>
                <a:lnTo>
                  <a:pt x="107552" y="22029"/>
                </a:lnTo>
                <a:lnTo>
                  <a:pt x="106481" y="25018"/>
                </a:lnTo>
                <a:lnTo>
                  <a:pt x="104338" y="27534"/>
                </a:lnTo>
                <a:lnTo>
                  <a:pt x="102195" y="30049"/>
                </a:lnTo>
                <a:lnTo>
                  <a:pt x="99430" y="31307"/>
                </a:lnTo>
                <a:lnTo>
                  <a:pt x="92953" y="31307"/>
                </a:lnTo>
                <a:lnTo>
                  <a:pt x="94173" y="37098"/>
                </a:lnTo>
                <a:lnTo>
                  <a:pt x="96067" y="37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7" name="object 1457"/>
          <p:cNvSpPr/>
          <p:nvPr/>
        </p:nvSpPr>
        <p:spPr>
          <a:xfrm>
            <a:off x="6633588" y="5719002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8" name="object 1458"/>
          <p:cNvSpPr/>
          <p:nvPr/>
        </p:nvSpPr>
        <p:spPr>
          <a:xfrm>
            <a:off x="6626001" y="5681043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1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10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1" y="24209"/>
                </a:lnTo>
                <a:lnTo>
                  <a:pt x="35091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10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1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9" name="object 1459"/>
          <p:cNvSpPr/>
          <p:nvPr/>
        </p:nvSpPr>
        <p:spPr>
          <a:xfrm>
            <a:off x="6674493" y="5729369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0" name="object 1460"/>
          <p:cNvSpPr/>
          <p:nvPr/>
        </p:nvSpPr>
        <p:spPr>
          <a:xfrm>
            <a:off x="6748317" y="5682559"/>
            <a:ext cx="16986" cy="51161"/>
          </a:xfrm>
          <a:custGeom>
            <a:avLst/>
            <a:gdLst/>
            <a:ahLst/>
            <a:cxnLst/>
            <a:rect l="l" t="t" r="r" b="b"/>
            <a:pathLst>
              <a:path w="18685" h="57982">
                <a:moveTo>
                  <a:pt x="11734" y="7210"/>
                </a:moveTo>
                <a:lnTo>
                  <a:pt x="11734" y="57982"/>
                </a:lnTo>
                <a:lnTo>
                  <a:pt x="18685" y="57982"/>
                </a:lnTo>
                <a:lnTo>
                  <a:pt x="18685" y="0"/>
                </a:lnTo>
                <a:lnTo>
                  <a:pt x="11734" y="0"/>
                </a:lnTo>
                <a:lnTo>
                  <a:pt x="0" y="5417"/>
                </a:lnTo>
                <a:lnTo>
                  <a:pt x="0" y="11880"/>
                </a:lnTo>
                <a:lnTo>
                  <a:pt x="11734" y="7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1" name="object 1461"/>
          <p:cNvSpPr/>
          <p:nvPr/>
        </p:nvSpPr>
        <p:spPr>
          <a:xfrm>
            <a:off x="6791270" y="5682559"/>
            <a:ext cx="32682" cy="52710"/>
          </a:xfrm>
          <a:custGeom>
            <a:avLst/>
            <a:gdLst/>
            <a:ahLst/>
            <a:cxnLst/>
            <a:rect l="l" t="t" r="r" b="b"/>
            <a:pathLst>
              <a:path w="35950" h="59738">
                <a:moveTo>
                  <a:pt x="27728" y="47378"/>
                </a:moveTo>
                <a:lnTo>
                  <a:pt x="25785" y="50006"/>
                </a:lnTo>
                <a:lnTo>
                  <a:pt x="23842" y="52633"/>
                </a:lnTo>
                <a:lnTo>
                  <a:pt x="20840" y="53947"/>
                </a:lnTo>
                <a:lnTo>
                  <a:pt x="13764" y="53947"/>
                </a:lnTo>
                <a:lnTo>
                  <a:pt x="11373" y="53405"/>
                </a:lnTo>
                <a:lnTo>
                  <a:pt x="9604" y="52322"/>
                </a:lnTo>
                <a:lnTo>
                  <a:pt x="7835" y="51238"/>
                </a:lnTo>
                <a:lnTo>
                  <a:pt x="6950" y="49862"/>
                </a:lnTo>
                <a:lnTo>
                  <a:pt x="6950" y="47820"/>
                </a:lnTo>
                <a:lnTo>
                  <a:pt x="0" y="47820"/>
                </a:lnTo>
                <a:lnTo>
                  <a:pt x="0" y="51382"/>
                </a:lnTo>
                <a:lnTo>
                  <a:pt x="1538" y="54103"/>
                </a:lnTo>
                <a:lnTo>
                  <a:pt x="4615" y="56357"/>
                </a:lnTo>
                <a:lnTo>
                  <a:pt x="7692" y="58611"/>
                </a:lnTo>
                <a:lnTo>
                  <a:pt x="11784" y="59738"/>
                </a:lnTo>
                <a:lnTo>
                  <a:pt x="23319" y="59738"/>
                </a:lnTo>
                <a:lnTo>
                  <a:pt x="28102" y="57752"/>
                </a:lnTo>
                <a:lnTo>
                  <a:pt x="31241" y="53779"/>
                </a:lnTo>
                <a:lnTo>
                  <a:pt x="34380" y="49806"/>
                </a:lnTo>
                <a:lnTo>
                  <a:pt x="35950" y="45292"/>
                </a:lnTo>
                <a:lnTo>
                  <a:pt x="35950" y="36425"/>
                </a:lnTo>
                <a:lnTo>
                  <a:pt x="35090" y="33181"/>
                </a:lnTo>
                <a:lnTo>
                  <a:pt x="33371" y="30504"/>
                </a:lnTo>
                <a:lnTo>
                  <a:pt x="31652" y="27826"/>
                </a:lnTo>
                <a:lnTo>
                  <a:pt x="29149" y="25747"/>
                </a:lnTo>
                <a:lnTo>
                  <a:pt x="25860" y="24265"/>
                </a:lnTo>
                <a:lnTo>
                  <a:pt x="22571" y="22783"/>
                </a:lnTo>
                <a:lnTo>
                  <a:pt x="17925" y="22042"/>
                </a:lnTo>
                <a:lnTo>
                  <a:pt x="10164" y="22042"/>
                </a:lnTo>
                <a:lnTo>
                  <a:pt x="10164" y="6388"/>
                </a:lnTo>
                <a:lnTo>
                  <a:pt x="33633" y="6388"/>
                </a:lnTo>
                <a:lnTo>
                  <a:pt x="33633" y="0"/>
                </a:lnTo>
                <a:lnTo>
                  <a:pt x="3774" y="0"/>
                </a:lnTo>
                <a:lnTo>
                  <a:pt x="3774" y="28131"/>
                </a:lnTo>
                <a:lnTo>
                  <a:pt x="16978" y="28131"/>
                </a:lnTo>
                <a:lnTo>
                  <a:pt x="22223" y="29383"/>
                </a:lnTo>
                <a:lnTo>
                  <a:pt x="24813" y="31886"/>
                </a:lnTo>
                <a:lnTo>
                  <a:pt x="27405" y="34389"/>
                </a:lnTo>
                <a:lnTo>
                  <a:pt x="28700" y="37484"/>
                </a:lnTo>
                <a:lnTo>
                  <a:pt x="28700" y="44433"/>
                </a:lnTo>
                <a:lnTo>
                  <a:pt x="27728" y="4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2" name="object 1462"/>
          <p:cNvSpPr/>
          <p:nvPr/>
        </p:nvSpPr>
        <p:spPr>
          <a:xfrm>
            <a:off x="6837111" y="5681043"/>
            <a:ext cx="34007" cy="54226"/>
          </a:xfrm>
          <a:custGeom>
            <a:avLst/>
            <a:gdLst/>
            <a:ahLst/>
            <a:cxnLst/>
            <a:rect l="l" t="t" r="r" b="b"/>
            <a:pathLst>
              <a:path w="37408" h="61456">
                <a:moveTo>
                  <a:pt x="16916" y="37098"/>
                </a:moveTo>
                <a:lnTo>
                  <a:pt x="18685" y="36824"/>
                </a:lnTo>
                <a:lnTo>
                  <a:pt x="21973" y="35728"/>
                </a:lnTo>
                <a:lnTo>
                  <a:pt x="25281" y="33791"/>
                </a:lnTo>
                <a:lnTo>
                  <a:pt x="28613" y="31021"/>
                </a:lnTo>
                <a:lnTo>
                  <a:pt x="30307" y="28804"/>
                </a:lnTo>
                <a:lnTo>
                  <a:pt x="30344" y="35317"/>
                </a:lnTo>
                <a:lnTo>
                  <a:pt x="29672" y="39644"/>
                </a:lnTo>
                <a:lnTo>
                  <a:pt x="28327" y="43841"/>
                </a:lnTo>
                <a:lnTo>
                  <a:pt x="26981" y="48038"/>
                </a:lnTo>
                <a:lnTo>
                  <a:pt x="25156" y="51058"/>
                </a:lnTo>
                <a:lnTo>
                  <a:pt x="22852" y="52901"/>
                </a:lnTo>
                <a:lnTo>
                  <a:pt x="20547" y="54744"/>
                </a:lnTo>
                <a:lnTo>
                  <a:pt x="17850" y="55666"/>
                </a:lnTo>
                <a:lnTo>
                  <a:pt x="12145" y="55666"/>
                </a:lnTo>
                <a:lnTo>
                  <a:pt x="10189" y="55149"/>
                </a:lnTo>
                <a:lnTo>
                  <a:pt x="7598" y="53082"/>
                </a:lnTo>
                <a:lnTo>
                  <a:pt x="6950" y="50435"/>
                </a:lnTo>
                <a:lnTo>
                  <a:pt x="0" y="50435"/>
                </a:lnTo>
                <a:lnTo>
                  <a:pt x="0" y="53573"/>
                </a:lnTo>
                <a:lnTo>
                  <a:pt x="1245" y="56039"/>
                </a:lnTo>
                <a:lnTo>
                  <a:pt x="3737" y="58206"/>
                </a:lnTo>
                <a:lnTo>
                  <a:pt x="6228" y="60373"/>
                </a:lnTo>
                <a:lnTo>
                  <a:pt x="9940" y="61456"/>
                </a:lnTo>
                <a:lnTo>
                  <a:pt x="22123" y="61456"/>
                </a:lnTo>
                <a:lnTo>
                  <a:pt x="27691" y="58642"/>
                </a:lnTo>
                <a:lnTo>
                  <a:pt x="31578" y="53013"/>
                </a:lnTo>
                <a:lnTo>
                  <a:pt x="35464" y="47384"/>
                </a:lnTo>
                <a:lnTo>
                  <a:pt x="37408" y="39825"/>
                </a:lnTo>
                <a:lnTo>
                  <a:pt x="37408" y="23661"/>
                </a:lnTo>
                <a:lnTo>
                  <a:pt x="36548" y="18063"/>
                </a:lnTo>
                <a:lnTo>
                  <a:pt x="34829" y="13542"/>
                </a:lnTo>
                <a:lnTo>
                  <a:pt x="33110" y="9022"/>
                </a:lnTo>
                <a:lnTo>
                  <a:pt x="30575" y="5635"/>
                </a:lnTo>
                <a:lnTo>
                  <a:pt x="27224" y="3381"/>
                </a:lnTo>
                <a:lnTo>
                  <a:pt x="23873" y="1127"/>
                </a:lnTo>
                <a:lnTo>
                  <a:pt x="20292" y="0"/>
                </a:lnTo>
                <a:lnTo>
                  <a:pt x="13191" y="0"/>
                </a:lnTo>
                <a:lnTo>
                  <a:pt x="10158" y="815"/>
                </a:lnTo>
                <a:lnTo>
                  <a:pt x="7380" y="2447"/>
                </a:lnTo>
                <a:lnTo>
                  <a:pt x="5792" y="15267"/>
                </a:lnTo>
                <a:lnTo>
                  <a:pt x="6813" y="12110"/>
                </a:lnTo>
                <a:lnTo>
                  <a:pt x="8856" y="9582"/>
                </a:lnTo>
                <a:lnTo>
                  <a:pt x="10899" y="7054"/>
                </a:lnTo>
                <a:lnTo>
                  <a:pt x="13428" y="5790"/>
                </a:lnTo>
                <a:lnTo>
                  <a:pt x="18610" y="5790"/>
                </a:lnTo>
                <a:lnTo>
                  <a:pt x="20622" y="6320"/>
                </a:lnTo>
                <a:lnTo>
                  <a:pt x="22478" y="7378"/>
                </a:lnTo>
                <a:lnTo>
                  <a:pt x="24334" y="8437"/>
                </a:lnTo>
                <a:lnTo>
                  <a:pt x="25785" y="9999"/>
                </a:lnTo>
                <a:lnTo>
                  <a:pt x="26832" y="12067"/>
                </a:lnTo>
                <a:lnTo>
                  <a:pt x="27878" y="14134"/>
                </a:lnTo>
                <a:lnTo>
                  <a:pt x="28401" y="16301"/>
                </a:lnTo>
                <a:lnTo>
                  <a:pt x="28401" y="22029"/>
                </a:lnTo>
                <a:lnTo>
                  <a:pt x="27330" y="25018"/>
                </a:lnTo>
                <a:lnTo>
                  <a:pt x="25187" y="27534"/>
                </a:lnTo>
                <a:lnTo>
                  <a:pt x="23045" y="30049"/>
                </a:lnTo>
                <a:lnTo>
                  <a:pt x="20279" y="31307"/>
                </a:lnTo>
                <a:lnTo>
                  <a:pt x="13802" y="31307"/>
                </a:lnTo>
                <a:lnTo>
                  <a:pt x="15022" y="37098"/>
                </a:lnTo>
                <a:lnTo>
                  <a:pt x="16916" y="37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3" name="object 1463"/>
          <p:cNvSpPr/>
          <p:nvPr/>
        </p:nvSpPr>
        <p:spPr>
          <a:xfrm>
            <a:off x="6835786" y="5683202"/>
            <a:ext cx="14982" cy="30574"/>
          </a:xfrm>
          <a:custGeom>
            <a:avLst/>
            <a:gdLst/>
            <a:ahLst/>
            <a:cxnLst/>
            <a:rect l="l" t="t" r="r" b="b"/>
            <a:pathLst>
              <a:path w="16480" h="34651">
                <a:moveTo>
                  <a:pt x="1494" y="25747"/>
                </a:moveTo>
                <a:lnTo>
                  <a:pt x="4484" y="29308"/>
                </a:lnTo>
                <a:lnTo>
                  <a:pt x="7473" y="32870"/>
                </a:lnTo>
                <a:lnTo>
                  <a:pt x="11472" y="34651"/>
                </a:lnTo>
                <a:lnTo>
                  <a:pt x="16480" y="34651"/>
                </a:lnTo>
                <a:lnTo>
                  <a:pt x="15259" y="28860"/>
                </a:lnTo>
                <a:lnTo>
                  <a:pt x="12637" y="27764"/>
                </a:lnTo>
                <a:lnTo>
                  <a:pt x="10482" y="25572"/>
                </a:lnTo>
                <a:lnTo>
                  <a:pt x="8327" y="23381"/>
                </a:lnTo>
                <a:lnTo>
                  <a:pt x="7249" y="20392"/>
                </a:lnTo>
                <a:lnTo>
                  <a:pt x="7249" y="12820"/>
                </a:lnTo>
                <a:lnTo>
                  <a:pt x="8837" y="0"/>
                </a:lnTo>
                <a:lnTo>
                  <a:pt x="6060" y="1631"/>
                </a:lnTo>
                <a:lnTo>
                  <a:pt x="3892" y="3885"/>
                </a:lnTo>
                <a:lnTo>
                  <a:pt x="2335" y="6762"/>
                </a:lnTo>
                <a:lnTo>
                  <a:pt x="778" y="9638"/>
                </a:lnTo>
                <a:lnTo>
                  <a:pt x="0" y="12857"/>
                </a:lnTo>
                <a:lnTo>
                  <a:pt x="0" y="21450"/>
                </a:lnTo>
                <a:lnTo>
                  <a:pt x="1494" y="25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4" name="object 1464"/>
          <p:cNvSpPr/>
          <p:nvPr/>
        </p:nvSpPr>
        <p:spPr>
          <a:xfrm>
            <a:off x="6696768" y="5700492"/>
            <a:ext cx="18039" cy="31564"/>
          </a:xfrm>
          <a:custGeom>
            <a:avLst/>
            <a:gdLst/>
            <a:ahLst/>
            <a:cxnLst/>
            <a:rect l="l" t="t" r="r" b="b"/>
            <a:pathLst>
              <a:path w="19843" h="35772">
                <a:moveTo>
                  <a:pt x="7249" y="19240"/>
                </a:moveTo>
                <a:lnTo>
                  <a:pt x="7823" y="17123"/>
                </a:lnTo>
                <a:lnTo>
                  <a:pt x="8969" y="15056"/>
                </a:lnTo>
                <a:lnTo>
                  <a:pt x="10115" y="12988"/>
                </a:lnTo>
                <a:lnTo>
                  <a:pt x="11665" y="11407"/>
                </a:lnTo>
                <a:lnTo>
                  <a:pt x="13621" y="10311"/>
                </a:lnTo>
                <a:lnTo>
                  <a:pt x="15577" y="9215"/>
                </a:lnTo>
                <a:lnTo>
                  <a:pt x="17651" y="8667"/>
                </a:lnTo>
                <a:lnTo>
                  <a:pt x="19843" y="2876"/>
                </a:lnTo>
                <a:lnTo>
                  <a:pt x="16854" y="2876"/>
                </a:lnTo>
                <a:lnTo>
                  <a:pt x="14394" y="1917"/>
                </a:lnTo>
                <a:lnTo>
                  <a:pt x="12463" y="0"/>
                </a:lnTo>
                <a:lnTo>
                  <a:pt x="11248" y="5678"/>
                </a:lnTo>
                <a:lnTo>
                  <a:pt x="7461" y="7372"/>
                </a:lnTo>
                <a:lnTo>
                  <a:pt x="4640" y="9688"/>
                </a:lnTo>
                <a:lnTo>
                  <a:pt x="2784" y="12627"/>
                </a:lnTo>
                <a:lnTo>
                  <a:pt x="928" y="15566"/>
                </a:lnTo>
                <a:lnTo>
                  <a:pt x="0" y="18642"/>
                </a:lnTo>
                <a:lnTo>
                  <a:pt x="0" y="24869"/>
                </a:lnTo>
                <a:lnTo>
                  <a:pt x="822" y="27820"/>
                </a:lnTo>
                <a:lnTo>
                  <a:pt x="2466" y="30709"/>
                </a:lnTo>
                <a:lnTo>
                  <a:pt x="4110" y="33598"/>
                </a:lnTo>
                <a:lnTo>
                  <a:pt x="6334" y="35772"/>
                </a:lnTo>
                <a:lnTo>
                  <a:pt x="7249" y="23499"/>
                </a:lnTo>
                <a:lnTo>
                  <a:pt x="7249" y="19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5" name="object 1465"/>
          <p:cNvSpPr/>
          <p:nvPr/>
        </p:nvSpPr>
        <p:spPr>
          <a:xfrm>
            <a:off x="6698874" y="5681043"/>
            <a:ext cx="34006" cy="54226"/>
          </a:xfrm>
          <a:custGeom>
            <a:avLst/>
            <a:gdLst/>
            <a:ahLst/>
            <a:cxnLst/>
            <a:rect l="l" t="t" r="r" b="b"/>
            <a:pathLst>
              <a:path w="37407" h="61456">
                <a:moveTo>
                  <a:pt x="27292" y="35031"/>
                </a:moveTo>
                <a:lnTo>
                  <a:pt x="28438" y="37098"/>
                </a:lnTo>
                <a:lnTo>
                  <a:pt x="29585" y="39165"/>
                </a:lnTo>
                <a:lnTo>
                  <a:pt x="30157" y="41282"/>
                </a:lnTo>
                <a:lnTo>
                  <a:pt x="30157" y="45541"/>
                </a:lnTo>
                <a:lnTo>
                  <a:pt x="29616" y="47583"/>
                </a:lnTo>
                <a:lnTo>
                  <a:pt x="28532" y="49576"/>
                </a:lnTo>
                <a:lnTo>
                  <a:pt x="27448" y="51568"/>
                </a:lnTo>
                <a:lnTo>
                  <a:pt x="25904" y="53075"/>
                </a:lnTo>
                <a:lnTo>
                  <a:pt x="23898" y="54096"/>
                </a:lnTo>
                <a:lnTo>
                  <a:pt x="21892" y="55118"/>
                </a:lnTo>
                <a:lnTo>
                  <a:pt x="19768" y="55628"/>
                </a:lnTo>
                <a:lnTo>
                  <a:pt x="15309" y="55628"/>
                </a:lnTo>
                <a:lnTo>
                  <a:pt x="13198" y="55118"/>
                </a:lnTo>
                <a:lnTo>
                  <a:pt x="11192" y="54096"/>
                </a:lnTo>
                <a:lnTo>
                  <a:pt x="9186" y="53075"/>
                </a:lnTo>
                <a:lnTo>
                  <a:pt x="7642" y="51568"/>
                </a:lnTo>
                <a:lnTo>
                  <a:pt x="6558" y="49576"/>
                </a:lnTo>
                <a:lnTo>
                  <a:pt x="5474" y="47583"/>
                </a:lnTo>
                <a:lnTo>
                  <a:pt x="4932" y="45541"/>
                </a:lnTo>
                <a:lnTo>
                  <a:pt x="4017" y="57814"/>
                </a:lnTo>
                <a:lnTo>
                  <a:pt x="6820" y="59271"/>
                </a:lnTo>
                <a:lnTo>
                  <a:pt x="9622" y="60728"/>
                </a:lnTo>
                <a:lnTo>
                  <a:pt x="13191" y="61456"/>
                </a:lnTo>
                <a:lnTo>
                  <a:pt x="21886" y="61456"/>
                </a:lnTo>
                <a:lnTo>
                  <a:pt x="25468" y="60728"/>
                </a:lnTo>
                <a:lnTo>
                  <a:pt x="28270" y="59271"/>
                </a:lnTo>
                <a:lnTo>
                  <a:pt x="31073" y="57814"/>
                </a:lnTo>
                <a:lnTo>
                  <a:pt x="33297" y="55641"/>
                </a:lnTo>
                <a:lnTo>
                  <a:pt x="34941" y="52752"/>
                </a:lnTo>
                <a:lnTo>
                  <a:pt x="36585" y="49862"/>
                </a:lnTo>
                <a:lnTo>
                  <a:pt x="37407" y="46911"/>
                </a:lnTo>
                <a:lnTo>
                  <a:pt x="37407" y="40684"/>
                </a:lnTo>
                <a:lnTo>
                  <a:pt x="36473" y="37608"/>
                </a:lnTo>
                <a:lnTo>
                  <a:pt x="34605" y="34669"/>
                </a:lnTo>
                <a:lnTo>
                  <a:pt x="32736" y="31730"/>
                </a:lnTo>
                <a:lnTo>
                  <a:pt x="29908" y="29414"/>
                </a:lnTo>
                <a:lnTo>
                  <a:pt x="26121" y="27720"/>
                </a:lnTo>
                <a:lnTo>
                  <a:pt x="29111" y="26251"/>
                </a:lnTo>
                <a:lnTo>
                  <a:pt x="31353" y="24445"/>
                </a:lnTo>
                <a:lnTo>
                  <a:pt x="32848" y="22303"/>
                </a:lnTo>
                <a:lnTo>
                  <a:pt x="34343" y="20161"/>
                </a:lnTo>
                <a:lnTo>
                  <a:pt x="35090" y="17696"/>
                </a:lnTo>
                <a:lnTo>
                  <a:pt x="35090" y="12191"/>
                </a:lnTo>
                <a:lnTo>
                  <a:pt x="34349" y="9645"/>
                </a:lnTo>
                <a:lnTo>
                  <a:pt x="32867" y="7266"/>
                </a:lnTo>
                <a:lnTo>
                  <a:pt x="31385" y="4887"/>
                </a:lnTo>
                <a:lnTo>
                  <a:pt x="29229" y="3082"/>
                </a:lnTo>
                <a:lnTo>
                  <a:pt x="26402" y="1849"/>
                </a:lnTo>
                <a:lnTo>
                  <a:pt x="23574" y="616"/>
                </a:lnTo>
                <a:lnTo>
                  <a:pt x="20616" y="0"/>
                </a:lnTo>
                <a:lnTo>
                  <a:pt x="14462" y="0"/>
                </a:lnTo>
                <a:lnTo>
                  <a:pt x="11516" y="610"/>
                </a:lnTo>
                <a:lnTo>
                  <a:pt x="8688" y="1830"/>
                </a:lnTo>
                <a:lnTo>
                  <a:pt x="5860" y="3051"/>
                </a:lnTo>
                <a:lnTo>
                  <a:pt x="3705" y="4856"/>
                </a:lnTo>
                <a:lnTo>
                  <a:pt x="2223" y="7247"/>
                </a:lnTo>
                <a:lnTo>
                  <a:pt x="741" y="9638"/>
                </a:lnTo>
                <a:lnTo>
                  <a:pt x="0" y="12191"/>
                </a:lnTo>
                <a:lnTo>
                  <a:pt x="0" y="17696"/>
                </a:lnTo>
                <a:lnTo>
                  <a:pt x="747" y="20161"/>
                </a:lnTo>
                <a:lnTo>
                  <a:pt x="2242" y="22303"/>
                </a:lnTo>
                <a:lnTo>
                  <a:pt x="3736" y="24445"/>
                </a:lnTo>
                <a:lnTo>
                  <a:pt x="5966" y="26251"/>
                </a:lnTo>
                <a:lnTo>
                  <a:pt x="8931" y="27720"/>
                </a:lnTo>
                <a:lnTo>
                  <a:pt x="10146" y="22042"/>
                </a:lnTo>
                <a:lnTo>
                  <a:pt x="8215" y="20124"/>
                </a:lnTo>
                <a:lnTo>
                  <a:pt x="7249" y="17870"/>
                </a:lnTo>
                <a:lnTo>
                  <a:pt x="7249" y="12440"/>
                </a:lnTo>
                <a:lnTo>
                  <a:pt x="8289" y="10149"/>
                </a:lnTo>
                <a:lnTo>
                  <a:pt x="10370" y="8405"/>
                </a:lnTo>
                <a:lnTo>
                  <a:pt x="12450" y="6662"/>
                </a:lnTo>
                <a:lnTo>
                  <a:pt x="14835" y="5790"/>
                </a:lnTo>
                <a:lnTo>
                  <a:pt x="20242" y="5790"/>
                </a:lnTo>
                <a:lnTo>
                  <a:pt x="22640" y="6662"/>
                </a:lnTo>
                <a:lnTo>
                  <a:pt x="24720" y="8405"/>
                </a:lnTo>
                <a:lnTo>
                  <a:pt x="26800" y="10149"/>
                </a:lnTo>
                <a:lnTo>
                  <a:pt x="27841" y="12440"/>
                </a:lnTo>
                <a:lnTo>
                  <a:pt x="27841" y="17870"/>
                </a:lnTo>
                <a:lnTo>
                  <a:pt x="26869" y="20124"/>
                </a:lnTo>
                <a:lnTo>
                  <a:pt x="24926" y="22042"/>
                </a:lnTo>
                <a:lnTo>
                  <a:pt x="22982" y="23960"/>
                </a:lnTo>
                <a:lnTo>
                  <a:pt x="20516" y="24918"/>
                </a:lnTo>
                <a:lnTo>
                  <a:pt x="17526" y="24918"/>
                </a:lnTo>
                <a:lnTo>
                  <a:pt x="15334" y="30709"/>
                </a:lnTo>
                <a:lnTo>
                  <a:pt x="19719" y="30709"/>
                </a:lnTo>
                <a:lnTo>
                  <a:pt x="21799" y="31257"/>
                </a:lnTo>
                <a:lnTo>
                  <a:pt x="23767" y="32353"/>
                </a:lnTo>
                <a:lnTo>
                  <a:pt x="25735" y="33449"/>
                </a:lnTo>
                <a:lnTo>
                  <a:pt x="27292" y="350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6" name="object 1466"/>
          <p:cNvSpPr/>
          <p:nvPr/>
        </p:nvSpPr>
        <p:spPr>
          <a:xfrm>
            <a:off x="7107418" y="5681043"/>
            <a:ext cx="149459" cy="54226"/>
          </a:xfrm>
          <a:custGeom>
            <a:avLst/>
            <a:gdLst/>
            <a:ahLst/>
            <a:cxnLst/>
            <a:rect l="l" t="t" r="r" b="b"/>
            <a:pathLst>
              <a:path w="164405" h="61456">
                <a:moveTo>
                  <a:pt x="156184" y="49097"/>
                </a:moveTo>
                <a:lnTo>
                  <a:pt x="154240" y="51724"/>
                </a:lnTo>
                <a:lnTo>
                  <a:pt x="152297" y="54352"/>
                </a:lnTo>
                <a:lnTo>
                  <a:pt x="149295" y="55666"/>
                </a:lnTo>
                <a:lnTo>
                  <a:pt x="142219" y="55666"/>
                </a:lnTo>
                <a:lnTo>
                  <a:pt x="139828" y="55124"/>
                </a:lnTo>
                <a:lnTo>
                  <a:pt x="138059" y="54040"/>
                </a:lnTo>
                <a:lnTo>
                  <a:pt x="136290" y="52957"/>
                </a:lnTo>
                <a:lnTo>
                  <a:pt x="135406" y="51581"/>
                </a:lnTo>
                <a:lnTo>
                  <a:pt x="135406" y="49539"/>
                </a:lnTo>
                <a:lnTo>
                  <a:pt x="128455" y="49539"/>
                </a:lnTo>
                <a:lnTo>
                  <a:pt x="128455" y="53100"/>
                </a:lnTo>
                <a:lnTo>
                  <a:pt x="129993" y="55821"/>
                </a:lnTo>
                <a:lnTo>
                  <a:pt x="133070" y="58075"/>
                </a:lnTo>
                <a:lnTo>
                  <a:pt x="136147" y="60329"/>
                </a:lnTo>
                <a:lnTo>
                  <a:pt x="140239" y="61456"/>
                </a:lnTo>
                <a:lnTo>
                  <a:pt x="151774" y="61456"/>
                </a:lnTo>
                <a:lnTo>
                  <a:pt x="156557" y="59470"/>
                </a:lnTo>
                <a:lnTo>
                  <a:pt x="159696" y="55497"/>
                </a:lnTo>
                <a:lnTo>
                  <a:pt x="162836" y="51525"/>
                </a:lnTo>
                <a:lnTo>
                  <a:pt x="164405" y="47011"/>
                </a:lnTo>
                <a:lnTo>
                  <a:pt x="164405" y="38144"/>
                </a:lnTo>
                <a:lnTo>
                  <a:pt x="163546" y="34900"/>
                </a:lnTo>
                <a:lnTo>
                  <a:pt x="161826" y="32222"/>
                </a:lnTo>
                <a:lnTo>
                  <a:pt x="160107" y="29545"/>
                </a:lnTo>
                <a:lnTo>
                  <a:pt x="157604" y="27465"/>
                </a:lnTo>
                <a:lnTo>
                  <a:pt x="154315" y="25983"/>
                </a:lnTo>
                <a:lnTo>
                  <a:pt x="151026" y="24501"/>
                </a:lnTo>
                <a:lnTo>
                  <a:pt x="146380" y="23760"/>
                </a:lnTo>
                <a:lnTo>
                  <a:pt x="138619" y="23760"/>
                </a:lnTo>
                <a:lnTo>
                  <a:pt x="138619" y="8107"/>
                </a:lnTo>
                <a:lnTo>
                  <a:pt x="162088" y="8107"/>
                </a:lnTo>
                <a:lnTo>
                  <a:pt x="162088" y="1718"/>
                </a:lnTo>
                <a:lnTo>
                  <a:pt x="132229" y="1718"/>
                </a:lnTo>
                <a:lnTo>
                  <a:pt x="132229" y="29850"/>
                </a:lnTo>
                <a:lnTo>
                  <a:pt x="145433" y="29850"/>
                </a:lnTo>
                <a:lnTo>
                  <a:pt x="150678" y="31102"/>
                </a:lnTo>
                <a:lnTo>
                  <a:pt x="153269" y="33605"/>
                </a:lnTo>
                <a:lnTo>
                  <a:pt x="155860" y="36108"/>
                </a:lnTo>
                <a:lnTo>
                  <a:pt x="157155" y="39202"/>
                </a:lnTo>
                <a:lnTo>
                  <a:pt x="157155" y="46151"/>
                </a:lnTo>
                <a:lnTo>
                  <a:pt x="156184" y="49097"/>
                </a:lnTo>
                <a:close/>
              </a:path>
              <a:path w="164405" h="61456">
                <a:moveTo>
                  <a:pt x="7249" y="53312"/>
                </a:moveTo>
                <a:lnTo>
                  <a:pt x="7249" y="46089"/>
                </a:lnTo>
                <a:lnTo>
                  <a:pt x="11709" y="40124"/>
                </a:lnTo>
                <a:lnTo>
                  <a:pt x="20628" y="33997"/>
                </a:lnTo>
                <a:lnTo>
                  <a:pt x="23468" y="32054"/>
                </a:lnTo>
                <a:lnTo>
                  <a:pt x="25088" y="30933"/>
                </a:lnTo>
                <a:lnTo>
                  <a:pt x="27186" y="29234"/>
                </a:lnTo>
                <a:lnTo>
                  <a:pt x="29765" y="26955"/>
                </a:lnTo>
                <a:lnTo>
                  <a:pt x="32343" y="24676"/>
                </a:lnTo>
                <a:lnTo>
                  <a:pt x="34069" y="22490"/>
                </a:lnTo>
                <a:lnTo>
                  <a:pt x="34941" y="20398"/>
                </a:lnTo>
                <a:lnTo>
                  <a:pt x="35813" y="18306"/>
                </a:lnTo>
                <a:lnTo>
                  <a:pt x="36249" y="16226"/>
                </a:lnTo>
                <a:lnTo>
                  <a:pt x="36249" y="10273"/>
                </a:lnTo>
                <a:lnTo>
                  <a:pt x="34854" y="6942"/>
                </a:lnTo>
                <a:lnTo>
                  <a:pt x="32063" y="4165"/>
                </a:lnTo>
                <a:lnTo>
                  <a:pt x="29273" y="1388"/>
                </a:lnTo>
                <a:lnTo>
                  <a:pt x="24601" y="0"/>
                </a:lnTo>
                <a:lnTo>
                  <a:pt x="14462" y="0"/>
                </a:lnTo>
                <a:lnTo>
                  <a:pt x="11491" y="547"/>
                </a:lnTo>
                <a:lnTo>
                  <a:pt x="9136" y="1643"/>
                </a:lnTo>
                <a:lnTo>
                  <a:pt x="6782" y="2739"/>
                </a:lnTo>
                <a:lnTo>
                  <a:pt x="4914" y="4196"/>
                </a:lnTo>
                <a:lnTo>
                  <a:pt x="3531" y="6014"/>
                </a:lnTo>
                <a:lnTo>
                  <a:pt x="2148" y="7833"/>
                </a:lnTo>
                <a:lnTo>
                  <a:pt x="1457" y="9763"/>
                </a:lnTo>
                <a:lnTo>
                  <a:pt x="1457" y="12179"/>
                </a:lnTo>
                <a:lnTo>
                  <a:pt x="8408" y="12179"/>
                </a:lnTo>
                <a:lnTo>
                  <a:pt x="8408" y="11805"/>
                </a:lnTo>
                <a:lnTo>
                  <a:pt x="9180" y="8872"/>
                </a:lnTo>
                <a:lnTo>
                  <a:pt x="12269" y="6407"/>
                </a:lnTo>
                <a:lnTo>
                  <a:pt x="14636" y="5790"/>
                </a:lnTo>
                <a:lnTo>
                  <a:pt x="21338" y="5790"/>
                </a:lnTo>
                <a:lnTo>
                  <a:pt x="24029" y="6650"/>
                </a:lnTo>
                <a:lnTo>
                  <a:pt x="25897" y="8368"/>
                </a:lnTo>
                <a:lnTo>
                  <a:pt x="27766" y="10087"/>
                </a:lnTo>
                <a:lnTo>
                  <a:pt x="28700" y="12054"/>
                </a:lnTo>
                <a:lnTo>
                  <a:pt x="28700" y="16438"/>
                </a:lnTo>
                <a:lnTo>
                  <a:pt x="28003" y="18518"/>
                </a:lnTo>
                <a:lnTo>
                  <a:pt x="26607" y="20510"/>
                </a:lnTo>
                <a:lnTo>
                  <a:pt x="25187" y="22503"/>
                </a:lnTo>
                <a:lnTo>
                  <a:pt x="21861" y="25516"/>
                </a:lnTo>
                <a:lnTo>
                  <a:pt x="16629" y="29551"/>
                </a:lnTo>
                <a:lnTo>
                  <a:pt x="12705" y="32577"/>
                </a:lnTo>
                <a:lnTo>
                  <a:pt x="8121" y="36114"/>
                </a:lnTo>
                <a:lnTo>
                  <a:pt x="4858" y="39732"/>
                </a:lnTo>
                <a:lnTo>
                  <a:pt x="2914" y="43430"/>
                </a:lnTo>
                <a:lnTo>
                  <a:pt x="971" y="47129"/>
                </a:lnTo>
                <a:lnTo>
                  <a:pt x="0" y="50547"/>
                </a:lnTo>
                <a:lnTo>
                  <a:pt x="0" y="59700"/>
                </a:lnTo>
                <a:lnTo>
                  <a:pt x="37407" y="59700"/>
                </a:lnTo>
                <a:lnTo>
                  <a:pt x="37407" y="53312"/>
                </a:lnTo>
                <a:lnTo>
                  <a:pt x="7249" y="53312"/>
                </a:lnTo>
                <a:close/>
              </a:path>
              <a:path w="164405" h="61456">
                <a:moveTo>
                  <a:pt x="51023" y="49837"/>
                </a:moveTo>
                <a:lnTo>
                  <a:pt x="51023" y="59700"/>
                </a:lnTo>
                <a:lnTo>
                  <a:pt x="60889" y="59700"/>
                </a:lnTo>
                <a:lnTo>
                  <a:pt x="60889" y="49837"/>
                </a:lnTo>
                <a:lnTo>
                  <a:pt x="51023" y="49837"/>
                </a:lnTo>
                <a:close/>
              </a:path>
              <a:path w="164405" h="61456">
                <a:moveTo>
                  <a:pt x="93750" y="37098"/>
                </a:moveTo>
                <a:lnTo>
                  <a:pt x="95518" y="36824"/>
                </a:lnTo>
                <a:lnTo>
                  <a:pt x="98807" y="35728"/>
                </a:lnTo>
                <a:lnTo>
                  <a:pt x="102115" y="33791"/>
                </a:lnTo>
                <a:lnTo>
                  <a:pt x="105447" y="31021"/>
                </a:lnTo>
                <a:lnTo>
                  <a:pt x="107141" y="28804"/>
                </a:lnTo>
                <a:lnTo>
                  <a:pt x="107178" y="35317"/>
                </a:lnTo>
                <a:lnTo>
                  <a:pt x="106506" y="39644"/>
                </a:lnTo>
                <a:lnTo>
                  <a:pt x="105160" y="43841"/>
                </a:lnTo>
                <a:lnTo>
                  <a:pt x="103815" y="48038"/>
                </a:lnTo>
                <a:lnTo>
                  <a:pt x="101990" y="51058"/>
                </a:lnTo>
                <a:lnTo>
                  <a:pt x="99686" y="52901"/>
                </a:lnTo>
                <a:lnTo>
                  <a:pt x="97381" y="54744"/>
                </a:lnTo>
                <a:lnTo>
                  <a:pt x="94684" y="55666"/>
                </a:lnTo>
                <a:lnTo>
                  <a:pt x="88979" y="55666"/>
                </a:lnTo>
                <a:lnTo>
                  <a:pt x="87023" y="55149"/>
                </a:lnTo>
                <a:lnTo>
                  <a:pt x="84432" y="53082"/>
                </a:lnTo>
                <a:lnTo>
                  <a:pt x="83784" y="50435"/>
                </a:lnTo>
                <a:lnTo>
                  <a:pt x="76833" y="50435"/>
                </a:lnTo>
                <a:lnTo>
                  <a:pt x="76833" y="53573"/>
                </a:lnTo>
                <a:lnTo>
                  <a:pt x="78079" y="56039"/>
                </a:lnTo>
                <a:lnTo>
                  <a:pt x="80570" y="58206"/>
                </a:lnTo>
                <a:lnTo>
                  <a:pt x="83062" y="60373"/>
                </a:lnTo>
                <a:lnTo>
                  <a:pt x="86774" y="61456"/>
                </a:lnTo>
                <a:lnTo>
                  <a:pt x="98957" y="61456"/>
                </a:lnTo>
                <a:lnTo>
                  <a:pt x="104525" y="58642"/>
                </a:lnTo>
                <a:lnTo>
                  <a:pt x="108412" y="53013"/>
                </a:lnTo>
                <a:lnTo>
                  <a:pt x="112298" y="47384"/>
                </a:lnTo>
                <a:lnTo>
                  <a:pt x="114241" y="39825"/>
                </a:lnTo>
                <a:lnTo>
                  <a:pt x="114241" y="23661"/>
                </a:lnTo>
                <a:lnTo>
                  <a:pt x="113382" y="18063"/>
                </a:lnTo>
                <a:lnTo>
                  <a:pt x="111663" y="13542"/>
                </a:lnTo>
                <a:lnTo>
                  <a:pt x="109944" y="9022"/>
                </a:lnTo>
                <a:lnTo>
                  <a:pt x="107409" y="5635"/>
                </a:lnTo>
                <a:lnTo>
                  <a:pt x="104058" y="3381"/>
                </a:lnTo>
                <a:lnTo>
                  <a:pt x="100707" y="1127"/>
                </a:lnTo>
                <a:lnTo>
                  <a:pt x="97125" y="0"/>
                </a:lnTo>
                <a:lnTo>
                  <a:pt x="90025" y="0"/>
                </a:lnTo>
                <a:lnTo>
                  <a:pt x="86992" y="815"/>
                </a:lnTo>
                <a:lnTo>
                  <a:pt x="84214" y="2447"/>
                </a:lnTo>
                <a:lnTo>
                  <a:pt x="82626" y="15267"/>
                </a:lnTo>
                <a:lnTo>
                  <a:pt x="83647" y="12110"/>
                </a:lnTo>
                <a:lnTo>
                  <a:pt x="85690" y="9582"/>
                </a:lnTo>
                <a:lnTo>
                  <a:pt x="87733" y="7054"/>
                </a:lnTo>
                <a:lnTo>
                  <a:pt x="90262" y="5790"/>
                </a:lnTo>
                <a:lnTo>
                  <a:pt x="95444" y="5790"/>
                </a:lnTo>
                <a:lnTo>
                  <a:pt x="97456" y="6320"/>
                </a:lnTo>
                <a:lnTo>
                  <a:pt x="99312" y="7378"/>
                </a:lnTo>
                <a:lnTo>
                  <a:pt x="101168" y="8437"/>
                </a:lnTo>
                <a:lnTo>
                  <a:pt x="102619" y="9999"/>
                </a:lnTo>
                <a:lnTo>
                  <a:pt x="103666" y="12067"/>
                </a:lnTo>
                <a:lnTo>
                  <a:pt x="104712" y="14134"/>
                </a:lnTo>
                <a:lnTo>
                  <a:pt x="105235" y="16301"/>
                </a:lnTo>
                <a:lnTo>
                  <a:pt x="105235" y="22029"/>
                </a:lnTo>
                <a:lnTo>
                  <a:pt x="104163" y="25018"/>
                </a:lnTo>
                <a:lnTo>
                  <a:pt x="102021" y="27534"/>
                </a:lnTo>
                <a:lnTo>
                  <a:pt x="99879" y="30049"/>
                </a:lnTo>
                <a:lnTo>
                  <a:pt x="97113" y="31307"/>
                </a:lnTo>
                <a:lnTo>
                  <a:pt x="90636" y="31307"/>
                </a:lnTo>
                <a:lnTo>
                  <a:pt x="91856" y="37098"/>
                </a:lnTo>
                <a:lnTo>
                  <a:pt x="93750" y="37098"/>
                </a:lnTo>
                <a:close/>
              </a:path>
              <a:path w="164405" h="61456">
                <a:moveTo>
                  <a:pt x="76871" y="28194"/>
                </a:moveTo>
                <a:lnTo>
                  <a:pt x="79860" y="31755"/>
                </a:lnTo>
                <a:lnTo>
                  <a:pt x="82850" y="35317"/>
                </a:lnTo>
                <a:lnTo>
                  <a:pt x="86849" y="37098"/>
                </a:lnTo>
                <a:lnTo>
                  <a:pt x="91856" y="37098"/>
                </a:lnTo>
                <a:lnTo>
                  <a:pt x="90636" y="31307"/>
                </a:lnTo>
                <a:lnTo>
                  <a:pt x="88013" y="30211"/>
                </a:lnTo>
                <a:lnTo>
                  <a:pt x="85858" y="28019"/>
                </a:lnTo>
                <a:lnTo>
                  <a:pt x="83703" y="25828"/>
                </a:lnTo>
                <a:lnTo>
                  <a:pt x="82626" y="22839"/>
                </a:lnTo>
                <a:lnTo>
                  <a:pt x="82626" y="15267"/>
                </a:lnTo>
                <a:lnTo>
                  <a:pt x="84214" y="2447"/>
                </a:lnTo>
                <a:lnTo>
                  <a:pt x="81436" y="4078"/>
                </a:lnTo>
                <a:lnTo>
                  <a:pt x="79269" y="6332"/>
                </a:lnTo>
                <a:lnTo>
                  <a:pt x="77711" y="9209"/>
                </a:lnTo>
                <a:lnTo>
                  <a:pt x="76155" y="12085"/>
                </a:lnTo>
                <a:lnTo>
                  <a:pt x="75376" y="15305"/>
                </a:lnTo>
                <a:lnTo>
                  <a:pt x="75376" y="23897"/>
                </a:lnTo>
                <a:lnTo>
                  <a:pt x="76871" y="281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7" name="object 1467"/>
          <p:cNvSpPr/>
          <p:nvPr/>
        </p:nvSpPr>
        <p:spPr>
          <a:xfrm>
            <a:off x="7631005" y="5681043"/>
            <a:ext cx="247495" cy="54226"/>
          </a:xfrm>
          <a:custGeom>
            <a:avLst/>
            <a:gdLst/>
            <a:ahLst/>
            <a:cxnLst/>
            <a:rect l="l" t="t" r="r" b="b"/>
            <a:pathLst>
              <a:path w="272244" h="61456">
                <a:moveTo>
                  <a:pt x="53340" y="49837"/>
                </a:moveTo>
                <a:lnTo>
                  <a:pt x="53340" y="59700"/>
                </a:lnTo>
                <a:lnTo>
                  <a:pt x="63206" y="59700"/>
                </a:lnTo>
                <a:lnTo>
                  <a:pt x="63206" y="49837"/>
                </a:lnTo>
                <a:lnTo>
                  <a:pt x="53340" y="49837"/>
                </a:lnTo>
                <a:close/>
              </a:path>
              <a:path w="272244" h="61456">
                <a:moveTo>
                  <a:pt x="96067" y="37098"/>
                </a:moveTo>
                <a:lnTo>
                  <a:pt x="97835" y="36824"/>
                </a:lnTo>
                <a:lnTo>
                  <a:pt x="101124" y="35728"/>
                </a:lnTo>
                <a:lnTo>
                  <a:pt x="104432" y="33791"/>
                </a:lnTo>
                <a:lnTo>
                  <a:pt x="107764" y="31021"/>
                </a:lnTo>
                <a:lnTo>
                  <a:pt x="109458" y="28804"/>
                </a:lnTo>
                <a:lnTo>
                  <a:pt x="109495" y="35317"/>
                </a:lnTo>
                <a:lnTo>
                  <a:pt x="108823" y="39644"/>
                </a:lnTo>
                <a:lnTo>
                  <a:pt x="107477" y="43841"/>
                </a:lnTo>
                <a:lnTo>
                  <a:pt x="106132" y="48038"/>
                </a:lnTo>
                <a:lnTo>
                  <a:pt x="104307" y="51058"/>
                </a:lnTo>
                <a:lnTo>
                  <a:pt x="102002" y="52901"/>
                </a:lnTo>
                <a:lnTo>
                  <a:pt x="99698" y="54744"/>
                </a:lnTo>
                <a:lnTo>
                  <a:pt x="97001" y="55666"/>
                </a:lnTo>
                <a:lnTo>
                  <a:pt x="91296" y="55666"/>
                </a:lnTo>
                <a:lnTo>
                  <a:pt x="89340" y="55149"/>
                </a:lnTo>
                <a:lnTo>
                  <a:pt x="86749" y="53082"/>
                </a:lnTo>
                <a:lnTo>
                  <a:pt x="86101" y="50435"/>
                </a:lnTo>
                <a:lnTo>
                  <a:pt x="79150" y="50435"/>
                </a:lnTo>
                <a:lnTo>
                  <a:pt x="79150" y="53573"/>
                </a:lnTo>
                <a:lnTo>
                  <a:pt x="80396" y="56039"/>
                </a:lnTo>
                <a:lnTo>
                  <a:pt x="82887" y="58206"/>
                </a:lnTo>
                <a:lnTo>
                  <a:pt x="85379" y="60373"/>
                </a:lnTo>
                <a:lnTo>
                  <a:pt x="89091" y="61456"/>
                </a:lnTo>
                <a:lnTo>
                  <a:pt x="101274" y="61456"/>
                </a:lnTo>
                <a:lnTo>
                  <a:pt x="106842" y="58642"/>
                </a:lnTo>
                <a:lnTo>
                  <a:pt x="110728" y="53013"/>
                </a:lnTo>
                <a:lnTo>
                  <a:pt x="114615" y="47384"/>
                </a:lnTo>
                <a:lnTo>
                  <a:pt x="116558" y="39825"/>
                </a:lnTo>
                <a:lnTo>
                  <a:pt x="116558" y="23661"/>
                </a:lnTo>
                <a:lnTo>
                  <a:pt x="115699" y="18063"/>
                </a:lnTo>
                <a:lnTo>
                  <a:pt x="113980" y="13542"/>
                </a:lnTo>
                <a:lnTo>
                  <a:pt x="112261" y="9022"/>
                </a:lnTo>
                <a:lnTo>
                  <a:pt x="109726" y="5635"/>
                </a:lnTo>
                <a:lnTo>
                  <a:pt x="106375" y="3381"/>
                </a:lnTo>
                <a:lnTo>
                  <a:pt x="103024" y="1127"/>
                </a:lnTo>
                <a:lnTo>
                  <a:pt x="99442" y="0"/>
                </a:lnTo>
                <a:lnTo>
                  <a:pt x="92342" y="0"/>
                </a:lnTo>
                <a:lnTo>
                  <a:pt x="89309" y="815"/>
                </a:lnTo>
                <a:lnTo>
                  <a:pt x="86531" y="2447"/>
                </a:lnTo>
                <a:lnTo>
                  <a:pt x="84943" y="15267"/>
                </a:lnTo>
                <a:lnTo>
                  <a:pt x="85964" y="12110"/>
                </a:lnTo>
                <a:lnTo>
                  <a:pt x="88007" y="9582"/>
                </a:lnTo>
                <a:lnTo>
                  <a:pt x="90050" y="7054"/>
                </a:lnTo>
                <a:lnTo>
                  <a:pt x="92579" y="5790"/>
                </a:lnTo>
                <a:lnTo>
                  <a:pt x="97761" y="5790"/>
                </a:lnTo>
                <a:lnTo>
                  <a:pt x="99773" y="6320"/>
                </a:lnTo>
                <a:lnTo>
                  <a:pt x="101628" y="7378"/>
                </a:lnTo>
                <a:lnTo>
                  <a:pt x="103485" y="8437"/>
                </a:lnTo>
                <a:lnTo>
                  <a:pt x="104936" y="9999"/>
                </a:lnTo>
                <a:lnTo>
                  <a:pt x="105982" y="12067"/>
                </a:lnTo>
                <a:lnTo>
                  <a:pt x="107029" y="14134"/>
                </a:lnTo>
                <a:lnTo>
                  <a:pt x="107552" y="16301"/>
                </a:lnTo>
                <a:lnTo>
                  <a:pt x="107552" y="22029"/>
                </a:lnTo>
                <a:lnTo>
                  <a:pt x="106480" y="25018"/>
                </a:lnTo>
                <a:lnTo>
                  <a:pt x="104338" y="27534"/>
                </a:lnTo>
                <a:lnTo>
                  <a:pt x="102196" y="30049"/>
                </a:lnTo>
                <a:lnTo>
                  <a:pt x="99430" y="31307"/>
                </a:lnTo>
                <a:lnTo>
                  <a:pt x="92953" y="31307"/>
                </a:lnTo>
                <a:lnTo>
                  <a:pt x="94173" y="37098"/>
                </a:lnTo>
                <a:lnTo>
                  <a:pt x="96067" y="37098"/>
                </a:lnTo>
                <a:close/>
              </a:path>
              <a:path w="272244" h="61456">
                <a:moveTo>
                  <a:pt x="79188" y="28194"/>
                </a:moveTo>
                <a:lnTo>
                  <a:pt x="82177" y="31755"/>
                </a:lnTo>
                <a:lnTo>
                  <a:pt x="85167" y="35317"/>
                </a:lnTo>
                <a:lnTo>
                  <a:pt x="89166" y="37098"/>
                </a:lnTo>
                <a:lnTo>
                  <a:pt x="94173" y="37098"/>
                </a:lnTo>
                <a:lnTo>
                  <a:pt x="92953" y="31307"/>
                </a:lnTo>
                <a:lnTo>
                  <a:pt x="90330" y="30211"/>
                </a:lnTo>
                <a:lnTo>
                  <a:pt x="88175" y="28019"/>
                </a:lnTo>
                <a:lnTo>
                  <a:pt x="86020" y="25828"/>
                </a:lnTo>
                <a:lnTo>
                  <a:pt x="84943" y="22839"/>
                </a:lnTo>
                <a:lnTo>
                  <a:pt x="84943" y="15267"/>
                </a:lnTo>
                <a:lnTo>
                  <a:pt x="86531" y="2447"/>
                </a:lnTo>
                <a:lnTo>
                  <a:pt x="83753" y="4078"/>
                </a:lnTo>
                <a:lnTo>
                  <a:pt x="81586" y="6332"/>
                </a:lnTo>
                <a:lnTo>
                  <a:pt x="80028" y="9209"/>
                </a:lnTo>
                <a:lnTo>
                  <a:pt x="78471" y="12085"/>
                </a:lnTo>
                <a:lnTo>
                  <a:pt x="77693" y="15305"/>
                </a:lnTo>
                <a:lnTo>
                  <a:pt x="77693" y="23897"/>
                </a:lnTo>
                <a:lnTo>
                  <a:pt x="79188" y="28194"/>
                </a:lnTo>
                <a:close/>
              </a:path>
              <a:path w="272244" h="61456">
                <a:moveTo>
                  <a:pt x="147090" y="37098"/>
                </a:moveTo>
                <a:lnTo>
                  <a:pt x="148859" y="36824"/>
                </a:lnTo>
                <a:lnTo>
                  <a:pt x="152147" y="35728"/>
                </a:lnTo>
                <a:lnTo>
                  <a:pt x="155455" y="33791"/>
                </a:lnTo>
                <a:lnTo>
                  <a:pt x="158787" y="31021"/>
                </a:lnTo>
                <a:lnTo>
                  <a:pt x="160481" y="28804"/>
                </a:lnTo>
                <a:lnTo>
                  <a:pt x="160519" y="35317"/>
                </a:lnTo>
                <a:lnTo>
                  <a:pt x="159846" y="39644"/>
                </a:lnTo>
                <a:lnTo>
                  <a:pt x="158501" y="43841"/>
                </a:lnTo>
                <a:lnTo>
                  <a:pt x="157155" y="48038"/>
                </a:lnTo>
                <a:lnTo>
                  <a:pt x="155330" y="51058"/>
                </a:lnTo>
                <a:lnTo>
                  <a:pt x="153026" y="52901"/>
                </a:lnTo>
                <a:lnTo>
                  <a:pt x="150721" y="54744"/>
                </a:lnTo>
                <a:lnTo>
                  <a:pt x="148024" y="55666"/>
                </a:lnTo>
                <a:lnTo>
                  <a:pt x="142319" y="55666"/>
                </a:lnTo>
                <a:lnTo>
                  <a:pt x="140363" y="55149"/>
                </a:lnTo>
                <a:lnTo>
                  <a:pt x="137772" y="53082"/>
                </a:lnTo>
                <a:lnTo>
                  <a:pt x="137125" y="50435"/>
                </a:lnTo>
                <a:lnTo>
                  <a:pt x="130173" y="50435"/>
                </a:lnTo>
                <a:lnTo>
                  <a:pt x="130173" y="53573"/>
                </a:lnTo>
                <a:lnTo>
                  <a:pt x="131419" y="56039"/>
                </a:lnTo>
                <a:lnTo>
                  <a:pt x="133911" y="58206"/>
                </a:lnTo>
                <a:lnTo>
                  <a:pt x="136402" y="60373"/>
                </a:lnTo>
                <a:lnTo>
                  <a:pt x="140114" y="61456"/>
                </a:lnTo>
                <a:lnTo>
                  <a:pt x="152297" y="61456"/>
                </a:lnTo>
                <a:lnTo>
                  <a:pt x="157865" y="58642"/>
                </a:lnTo>
                <a:lnTo>
                  <a:pt x="161752" y="53013"/>
                </a:lnTo>
                <a:lnTo>
                  <a:pt x="165638" y="47384"/>
                </a:lnTo>
                <a:lnTo>
                  <a:pt x="167582" y="39825"/>
                </a:lnTo>
                <a:lnTo>
                  <a:pt x="167582" y="23661"/>
                </a:lnTo>
                <a:lnTo>
                  <a:pt x="166722" y="18063"/>
                </a:lnTo>
                <a:lnTo>
                  <a:pt x="165003" y="13542"/>
                </a:lnTo>
                <a:lnTo>
                  <a:pt x="163284" y="9022"/>
                </a:lnTo>
                <a:lnTo>
                  <a:pt x="160749" y="5635"/>
                </a:lnTo>
                <a:lnTo>
                  <a:pt x="157398" y="3381"/>
                </a:lnTo>
                <a:lnTo>
                  <a:pt x="154047" y="1127"/>
                </a:lnTo>
                <a:lnTo>
                  <a:pt x="150466" y="0"/>
                </a:lnTo>
                <a:lnTo>
                  <a:pt x="143365" y="0"/>
                </a:lnTo>
                <a:lnTo>
                  <a:pt x="140332" y="815"/>
                </a:lnTo>
                <a:lnTo>
                  <a:pt x="137554" y="2447"/>
                </a:lnTo>
                <a:lnTo>
                  <a:pt x="135966" y="15267"/>
                </a:lnTo>
                <a:lnTo>
                  <a:pt x="136987" y="12110"/>
                </a:lnTo>
                <a:lnTo>
                  <a:pt x="139030" y="9582"/>
                </a:lnTo>
                <a:lnTo>
                  <a:pt x="141073" y="7054"/>
                </a:lnTo>
                <a:lnTo>
                  <a:pt x="143602" y="5790"/>
                </a:lnTo>
                <a:lnTo>
                  <a:pt x="148784" y="5790"/>
                </a:lnTo>
                <a:lnTo>
                  <a:pt x="150796" y="6320"/>
                </a:lnTo>
                <a:lnTo>
                  <a:pt x="152652" y="7378"/>
                </a:lnTo>
                <a:lnTo>
                  <a:pt x="154508" y="8437"/>
                </a:lnTo>
                <a:lnTo>
                  <a:pt x="155959" y="9999"/>
                </a:lnTo>
                <a:lnTo>
                  <a:pt x="157006" y="12067"/>
                </a:lnTo>
                <a:lnTo>
                  <a:pt x="158052" y="14134"/>
                </a:lnTo>
                <a:lnTo>
                  <a:pt x="158575" y="16301"/>
                </a:lnTo>
                <a:lnTo>
                  <a:pt x="158575" y="22029"/>
                </a:lnTo>
                <a:lnTo>
                  <a:pt x="157504" y="25018"/>
                </a:lnTo>
                <a:lnTo>
                  <a:pt x="155361" y="27534"/>
                </a:lnTo>
                <a:lnTo>
                  <a:pt x="153219" y="30049"/>
                </a:lnTo>
                <a:lnTo>
                  <a:pt x="150453" y="31307"/>
                </a:lnTo>
                <a:lnTo>
                  <a:pt x="143976" y="31307"/>
                </a:lnTo>
                <a:lnTo>
                  <a:pt x="145197" y="37098"/>
                </a:lnTo>
                <a:lnTo>
                  <a:pt x="147090" y="37098"/>
                </a:lnTo>
                <a:close/>
              </a:path>
              <a:path w="272244" h="61456">
                <a:moveTo>
                  <a:pt x="130211" y="28194"/>
                </a:moveTo>
                <a:lnTo>
                  <a:pt x="133201" y="31755"/>
                </a:lnTo>
                <a:lnTo>
                  <a:pt x="136190" y="35317"/>
                </a:lnTo>
                <a:lnTo>
                  <a:pt x="140189" y="37098"/>
                </a:lnTo>
                <a:lnTo>
                  <a:pt x="145197" y="37098"/>
                </a:lnTo>
                <a:lnTo>
                  <a:pt x="143976" y="31307"/>
                </a:lnTo>
                <a:lnTo>
                  <a:pt x="141354" y="30211"/>
                </a:lnTo>
                <a:lnTo>
                  <a:pt x="139198" y="28019"/>
                </a:lnTo>
                <a:lnTo>
                  <a:pt x="137044" y="25828"/>
                </a:lnTo>
                <a:lnTo>
                  <a:pt x="135966" y="22839"/>
                </a:lnTo>
                <a:lnTo>
                  <a:pt x="135966" y="15267"/>
                </a:lnTo>
                <a:lnTo>
                  <a:pt x="137554" y="2447"/>
                </a:lnTo>
                <a:lnTo>
                  <a:pt x="134776" y="4078"/>
                </a:lnTo>
                <a:lnTo>
                  <a:pt x="132609" y="6332"/>
                </a:lnTo>
                <a:lnTo>
                  <a:pt x="131052" y="9209"/>
                </a:lnTo>
                <a:lnTo>
                  <a:pt x="129495" y="12085"/>
                </a:lnTo>
                <a:lnTo>
                  <a:pt x="128717" y="15305"/>
                </a:lnTo>
                <a:lnTo>
                  <a:pt x="128717" y="23897"/>
                </a:lnTo>
                <a:lnTo>
                  <a:pt x="130211" y="28194"/>
                </a:lnTo>
                <a:close/>
              </a:path>
              <a:path w="272244" h="61456">
                <a:moveTo>
                  <a:pt x="229343" y="42029"/>
                </a:moveTo>
                <a:lnTo>
                  <a:pt x="257184" y="42029"/>
                </a:lnTo>
                <a:lnTo>
                  <a:pt x="237004" y="36239"/>
                </a:lnTo>
                <a:lnTo>
                  <a:pt x="257184" y="10909"/>
                </a:lnTo>
                <a:lnTo>
                  <a:pt x="257184" y="36239"/>
                </a:lnTo>
                <a:lnTo>
                  <a:pt x="237004" y="36239"/>
                </a:lnTo>
                <a:lnTo>
                  <a:pt x="257184" y="42029"/>
                </a:lnTo>
                <a:lnTo>
                  <a:pt x="257184" y="59700"/>
                </a:lnTo>
                <a:lnTo>
                  <a:pt x="264135" y="59700"/>
                </a:lnTo>
                <a:lnTo>
                  <a:pt x="264135" y="42029"/>
                </a:lnTo>
                <a:lnTo>
                  <a:pt x="272244" y="42029"/>
                </a:lnTo>
                <a:lnTo>
                  <a:pt x="272244" y="36239"/>
                </a:lnTo>
                <a:lnTo>
                  <a:pt x="264135" y="36239"/>
                </a:lnTo>
                <a:lnTo>
                  <a:pt x="264135" y="1718"/>
                </a:lnTo>
                <a:lnTo>
                  <a:pt x="257184" y="1718"/>
                </a:lnTo>
                <a:lnTo>
                  <a:pt x="229343" y="36239"/>
                </a:lnTo>
                <a:lnTo>
                  <a:pt x="229343" y="42029"/>
                </a:lnTo>
                <a:close/>
              </a:path>
              <a:path w="272244" h="61456">
                <a:moveTo>
                  <a:pt x="187139" y="41282"/>
                </a:moveTo>
                <a:lnTo>
                  <a:pt x="187712" y="39165"/>
                </a:lnTo>
                <a:lnTo>
                  <a:pt x="188858" y="37098"/>
                </a:lnTo>
                <a:lnTo>
                  <a:pt x="190004" y="35031"/>
                </a:lnTo>
                <a:lnTo>
                  <a:pt x="191555" y="33449"/>
                </a:lnTo>
                <a:lnTo>
                  <a:pt x="193510" y="32353"/>
                </a:lnTo>
                <a:lnTo>
                  <a:pt x="195466" y="31257"/>
                </a:lnTo>
                <a:lnTo>
                  <a:pt x="197540" y="30709"/>
                </a:lnTo>
                <a:lnTo>
                  <a:pt x="199733" y="24918"/>
                </a:lnTo>
                <a:lnTo>
                  <a:pt x="196743" y="24918"/>
                </a:lnTo>
                <a:lnTo>
                  <a:pt x="194283" y="23960"/>
                </a:lnTo>
                <a:lnTo>
                  <a:pt x="192352" y="22042"/>
                </a:lnTo>
                <a:lnTo>
                  <a:pt x="191137" y="27720"/>
                </a:lnTo>
                <a:lnTo>
                  <a:pt x="187351" y="29414"/>
                </a:lnTo>
                <a:lnTo>
                  <a:pt x="184529" y="31730"/>
                </a:lnTo>
                <a:lnTo>
                  <a:pt x="182673" y="34669"/>
                </a:lnTo>
                <a:lnTo>
                  <a:pt x="180817" y="37608"/>
                </a:lnTo>
                <a:lnTo>
                  <a:pt x="179889" y="40684"/>
                </a:lnTo>
                <a:lnTo>
                  <a:pt x="179889" y="46911"/>
                </a:lnTo>
                <a:lnTo>
                  <a:pt x="180711" y="49862"/>
                </a:lnTo>
                <a:lnTo>
                  <a:pt x="182355" y="52752"/>
                </a:lnTo>
                <a:lnTo>
                  <a:pt x="183999" y="55641"/>
                </a:lnTo>
                <a:lnTo>
                  <a:pt x="186223" y="57814"/>
                </a:lnTo>
                <a:lnTo>
                  <a:pt x="187139" y="45541"/>
                </a:lnTo>
                <a:lnTo>
                  <a:pt x="187139" y="41282"/>
                </a:lnTo>
                <a:close/>
              </a:path>
              <a:path w="272244" h="61456">
                <a:moveTo>
                  <a:pt x="209499" y="35031"/>
                </a:moveTo>
                <a:lnTo>
                  <a:pt x="210645" y="37098"/>
                </a:lnTo>
                <a:lnTo>
                  <a:pt x="211791" y="39165"/>
                </a:lnTo>
                <a:lnTo>
                  <a:pt x="212364" y="41282"/>
                </a:lnTo>
                <a:lnTo>
                  <a:pt x="212364" y="45541"/>
                </a:lnTo>
                <a:lnTo>
                  <a:pt x="211822" y="47583"/>
                </a:lnTo>
                <a:lnTo>
                  <a:pt x="210738" y="49576"/>
                </a:lnTo>
                <a:lnTo>
                  <a:pt x="209655" y="51568"/>
                </a:lnTo>
                <a:lnTo>
                  <a:pt x="208110" y="53075"/>
                </a:lnTo>
                <a:lnTo>
                  <a:pt x="206104" y="54096"/>
                </a:lnTo>
                <a:lnTo>
                  <a:pt x="204099" y="55118"/>
                </a:lnTo>
                <a:lnTo>
                  <a:pt x="201975" y="55628"/>
                </a:lnTo>
                <a:lnTo>
                  <a:pt x="197515" y="55628"/>
                </a:lnTo>
                <a:lnTo>
                  <a:pt x="195404" y="55118"/>
                </a:lnTo>
                <a:lnTo>
                  <a:pt x="193398" y="54096"/>
                </a:lnTo>
                <a:lnTo>
                  <a:pt x="191393" y="53075"/>
                </a:lnTo>
                <a:lnTo>
                  <a:pt x="189848" y="51568"/>
                </a:lnTo>
                <a:lnTo>
                  <a:pt x="188765" y="49576"/>
                </a:lnTo>
                <a:lnTo>
                  <a:pt x="187681" y="47583"/>
                </a:lnTo>
                <a:lnTo>
                  <a:pt x="187139" y="45541"/>
                </a:lnTo>
                <a:lnTo>
                  <a:pt x="186223" y="57814"/>
                </a:lnTo>
                <a:lnTo>
                  <a:pt x="189026" y="59271"/>
                </a:lnTo>
                <a:lnTo>
                  <a:pt x="191829" y="60728"/>
                </a:lnTo>
                <a:lnTo>
                  <a:pt x="195398" y="61456"/>
                </a:lnTo>
                <a:lnTo>
                  <a:pt x="204093" y="61456"/>
                </a:lnTo>
                <a:lnTo>
                  <a:pt x="207674" y="60728"/>
                </a:lnTo>
                <a:lnTo>
                  <a:pt x="210477" y="59271"/>
                </a:lnTo>
                <a:lnTo>
                  <a:pt x="213279" y="57814"/>
                </a:lnTo>
                <a:lnTo>
                  <a:pt x="215503" y="55641"/>
                </a:lnTo>
                <a:lnTo>
                  <a:pt x="217147" y="52752"/>
                </a:lnTo>
                <a:lnTo>
                  <a:pt x="218792" y="49862"/>
                </a:lnTo>
                <a:lnTo>
                  <a:pt x="219614" y="46911"/>
                </a:lnTo>
                <a:lnTo>
                  <a:pt x="219614" y="40684"/>
                </a:lnTo>
                <a:lnTo>
                  <a:pt x="218680" y="37608"/>
                </a:lnTo>
                <a:lnTo>
                  <a:pt x="216811" y="34669"/>
                </a:lnTo>
                <a:lnTo>
                  <a:pt x="214943" y="31730"/>
                </a:lnTo>
                <a:lnTo>
                  <a:pt x="212115" y="29414"/>
                </a:lnTo>
                <a:lnTo>
                  <a:pt x="208328" y="27720"/>
                </a:lnTo>
                <a:lnTo>
                  <a:pt x="211317" y="26251"/>
                </a:lnTo>
                <a:lnTo>
                  <a:pt x="213560" y="24445"/>
                </a:lnTo>
                <a:lnTo>
                  <a:pt x="215055" y="22303"/>
                </a:lnTo>
                <a:lnTo>
                  <a:pt x="216549" y="20161"/>
                </a:lnTo>
                <a:lnTo>
                  <a:pt x="217297" y="17696"/>
                </a:lnTo>
                <a:lnTo>
                  <a:pt x="217297" y="12191"/>
                </a:lnTo>
                <a:lnTo>
                  <a:pt x="216556" y="9645"/>
                </a:lnTo>
                <a:lnTo>
                  <a:pt x="215073" y="7266"/>
                </a:lnTo>
                <a:lnTo>
                  <a:pt x="213591" y="4887"/>
                </a:lnTo>
                <a:lnTo>
                  <a:pt x="211436" y="3082"/>
                </a:lnTo>
                <a:lnTo>
                  <a:pt x="208608" y="1849"/>
                </a:lnTo>
                <a:lnTo>
                  <a:pt x="205780" y="616"/>
                </a:lnTo>
                <a:lnTo>
                  <a:pt x="202822" y="0"/>
                </a:lnTo>
                <a:lnTo>
                  <a:pt x="196668" y="0"/>
                </a:lnTo>
                <a:lnTo>
                  <a:pt x="193722" y="610"/>
                </a:lnTo>
                <a:lnTo>
                  <a:pt x="190895" y="1830"/>
                </a:lnTo>
                <a:lnTo>
                  <a:pt x="188067" y="3051"/>
                </a:lnTo>
                <a:lnTo>
                  <a:pt x="185912" y="4856"/>
                </a:lnTo>
                <a:lnTo>
                  <a:pt x="184430" y="7247"/>
                </a:lnTo>
                <a:lnTo>
                  <a:pt x="182947" y="9638"/>
                </a:lnTo>
                <a:lnTo>
                  <a:pt x="182206" y="12191"/>
                </a:lnTo>
                <a:lnTo>
                  <a:pt x="182206" y="17696"/>
                </a:lnTo>
                <a:lnTo>
                  <a:pt x="182953" y="20161"/>
                </a:lnTo>
                <a:lnTo>
                  <a:pt x="184448" y="22303"/>
                </a:lnTo>
                <a:lnTo>
                  <a:pt x="185943" y="24445"/>
                </a:lnTo>
                <a:lnTo>
                  <a:pt x="188173" y="26251"/>
                </a:lnTo>
                <a:lnTo>
                  <a:pt x="191137" y="27720"/>
                </a:lnTo>
                <a:lnTo>
                  <a:pt x="192352" y="22042"/>
                </a:lnTo>
                <a:lnTo>
                  <a:pt x="190421" y="20124"/>
                </a:lnTo>
                <a:lnTo>
                  <a:pt x="189456" y="17870"/>
                </a:lnTo>
                <a:lnTo>
                  <a:pt x="189456" y="12440"/>
                </a:lnTo>
                <a:lnTo>
                  <a:pt x="190496" y="10149"/>
                </a:lnTo>
                <a:lnTo>
                  <a:pt x="192576" y="8405"/>
                </a:lnTo>
                <a:lnTo>
                  <a:pt x="194657" y="6662"/>
                </a:lnTo>
                <a:lnTo>
                  <a:pt x="197042" y="5790"/>
                </a:lnTo>
                <a:lnTo>
                  <a:pt x="202448" y="5790"/>
                </a:lnTo>
                <a:lnTo>
                  <a:pt x="204846" y="6662"/>
                </a:lnTo>
                <a:lnTo>
                  <a:pt x="206927" y="8405"/>
                </a:lnTo>
                <a:lnTo>
                  <a:pt x="209007" y="10149"/>
                </a:lnTo>
                <a:lnTo>
                  <a:pt x="210047" y="12440"/>
                </a:lnTo>
                <a:lnTo>
                  <a:pt x="210047" y="17870"/>
                </a:lnTo>
                <a:lnTo>
                  <a:pt x="209075" y="20124"/>
                </a:lnTo>
                <a:lnTo>
                  <a:pt x="207132" y="22042"/>
                </a:lnTo>
                <a:lnTo>
                  <a:pt x="205189" y="23960"/>
                </a:lnTo>
                <a:lnTo>
                  <a:pt x="202722" y="24918"/>
                </a:lnTo>
                <a:lnTo>
                  <a:pt x="199733" y="24918"/>
                </a:lnTo>
                <a:lnTo>
                  <a:pt x="197540" y="30709"/>
                </a:lnTo>
                <a:lnTo>
                  <a:pt x="201925" y="30709"/>
                </a:lnTo>
                <a:lnTo>
                  <a:pt x="204005" y="31257"/>
                </a:lnTo>
                <a:lnTo>
                  <a:pt x="205974" y="32353"/>
                </a:lnTo>
                <a:lnTo>
                  <a:pt x="207942" y="33449"/>
                </a:lnTo>
                <a:lnTo>
                  <a:pt x="209499" y="35031"/>
                </a:lnTo>
                <a:close/>
              </a:path>
              <a:path w="272244" h="61456">
                <a:moveTo>
                  <a:pt x="10538" y="48063"/>
                </a:moveTo>
                <a:lnTo>
                  <a:pt x="8345" y="43019"/>
                </a:lnTo>
                <a:lnTo>
                  <a:pt x="9747" y="58698"/>
                </a:lnTo>
                <a:lnTo>
                  <a:pt x="14848" y="61456"/>
                </a:lnTo>
                <a:lnTo>
                  <a:pt x="12730" y="53106"/>
                </a:lnTo>
                <a:lnTo>
                  <a:pt x="10538" y="48063"/>
                </a:lnTo>
                <a:close/>
              </a:path>
              <a:path w="272244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5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5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8" name="object 1468"/>
          <p:cNvSpPr/>
          <p:nvPr/>
        </p:nvSpPr>
        <p:spPr>
          <a:xfrm>
            <a:off x="5143794" y="5826885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9" name="object 1469"/>
          <p:cNvSpPr/>
          <p:nvPr/>
        </p:nvSpPr>
        <p:spPr>
          <a:xfrm>
            <a:off x="5172466" y="5816519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0" name="object 1470"/>
          <p:cNvSpPr/>
          <p:nvPr/>
        </p:nvSpPr>
        <p:spPr>
          <a:xfrm>
            <a:off x="5164879" y="5778559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1" name="object 1471"/>
          <p:cNvSpPr/>
          <p:nvPr/>
        </p:nvSpPr>
        <p:spPr>
          <a:xfrm>
            <a:off x="5214185" y="5780075"/>
            <a:ext cx="32682" cy="52710"/>
          </a:xfrm>
          <a:custGeom>
            <a:avLst/>
            <a:gdLst/>
            <a:ahLst/>
            <a:cxnLst/>
            <a:rect l="l" t="t" r="r" b="b"/>
            <a:pathLst>
              <a:path w="35950" h="59738">
                <a:moveTo>
                  <a:pt x="27729" y="47378"/>
                </a:moveTo>
                <a:lnTo>
                  <a:pt x="25785" y="50006"/>
                </a:lnTo>
                <a:lnTo>
                  <a:pt x="23842" y="52633"/>
                </a:lnTo>
                <a:lnTo>
                  <a:pt x="20840" y="53947"/>
                </a:lnTo>
                <a:lnTo>
                  <a:pt x="13764" y="53947"/>
                </a:lnTo>
                <a:lnTo>
                  <a:pt x="11373" y="53405"/>
                </a:lnTo>
                <a:lnTo>
                  <a:pt x="9604" y="52322"/>
                </a:lnTo>
                <a:lnTo>
                  <a:pt x="7835" y="51238"/>
                </a:lnTo>
                <a:lnTo>
                  <a:pt x="6950" y="49862"/>
                </a:lnTo>
                <a:lnTo>
                  <a:pt x="6950" y="47820"/>
                </a:lnTo>
                <a:lnTo>
                  <a:pt x="0" y="47820"/>
                </a:lnTo>
                <a:lnTo>
                  <a:pt x="0" y="51382"/>
                </a:lnTo>
                <a:lnTo>
                  <a:pt x="1538" y="54103"/>
                </a:lnTo>
                <a:lnTo>
                  <a:pt x="4615" y="56357"/>
                </a:lnTo>
                <a:lnTo>
                  <a:pt x="7692" y="58611"/>
                </a:lnTo>
                <a:lnTo>
                  <a:pt x="11784" y="59738"/>
                </a:lnTo>
                <a:lnTo>
                  <a:pt x="23319" y="59738"/>
                </a:lnTo>
                <a:lnTo>
                  <a:pt x="28102" y="57752"/>
                </a:lnTo>
                <a:lnTo>
                  <a:pt x="31241" y="53779"/>
                </a:lnTo>
                <a:lnTo>
                  <a:pt x="34380" y="49806"/>
                </a:lnTo>
                <a:lnTo>
                  <a:pt x="35950" y="45292"/>
                </a:lnTo>
                <a:lnTo>
                  <a:pt x="35950" y="36425"/>
                </a:lnTo>
                <a:lnTo>
                  <a:pt x="35090" y="33181"/>
                </a:lnTo>
                <a:lnTo>
                  <a:pt x="33371" y="30504"/>
                </a:lnTo>
                <a:lnTo>
                  <a:pt x="31652" y="27826"/>
                </a:lnTo>
                <a:lnTo>
                  <a:pt x="29149" y="25747"/>
                </a:lnTo>
                <a:lnTo>
                  <a:pt x="25860" y="24265"/>
                </a:lnTo>
                <a:lnTo>
                  <a:pt x="22571" y="22783"/>
                </a:lnTo>
                <a:lnTo>
                  <a:pt x="17925" y="22042"/>
                </a:lnTo>
                <a:lnTo>
                  <a:pt x="10164" y="22042"/>
                </a:lnTo>
                <a:lnTo>
                  <a:pt x="10164" y="6388"/>
                </a:lnTo>
                <a:lnTo>
                  <a:pt x="33633" y="6388"/>
                </a:lnTo>
                <a:lnTo>
                  <a:pt x="33633" y="0"/>
                </a:lnTo>
                <a:lnTo>
                  <a:pt x="3774" y="0"/>
                </a:lnTo>
                <a:lnTo>
                  <a:pt x="3774" y="28131"/>
                </a:lnTo>
                <a:lnTo>
                  <a:pt x="16978" y="28131"/>
                </a:lnTo>
                <a:lnTo>
                  <a:pt x="22223" y="29383"/>
                </a:lnTo>
                <a:lnTo>
                  <a:pt x="24814" y="31886"/>
                </a:lnTo>
                <a:lnTo>
                  <a:pt x="27405" y="34389"/>
                </a:lnTo>
                <a:lnTo>
                  <a:pt x="28700" y="37484"/>
                </a:lnTo>
                <a:lnTo>
                  <a:pt x="28700" y="44433"/>
                </a:lnTo>
                <a:lnTo>
                  <a:pt x="27729" y="4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2" name="object 1472"/>
          <p:cNvSpPr/>
          <p:nvPr/>
        </p:nvSpPr>
        <p:spPr>
          <a:xfrm>
            <a:off x="5070820" y="5810518"/>
            <a:ext cx="21097" cy="0"/>
          </a:xfrm>
          <a:custGeom>
            <a:avLst/>
            <a:gdLst/>
            <a:ahLst/>
            <a:cxnLst/>
            <a:rect l="l" t="t" r="r" b="b"/>
            <a:pathLst>
              <a:path w="23207">
                <a:moveTo>
                  <a:pt x="0" y="0"/>
                </a:moveTo>
                <a:lnTo>
                  <a:pt x="23207" y="0"/>
                </a:lnTo>
              </a:path>
            </a:pathLst>
          </a:custGeom>
          <a:ln w="70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3" name="object 1473"/>
          <p:cNvSpPr/>
          <p:nvPr/>
        </p:nvSpPr>
        <p:spPr>
          <a:xfrm>
            <a:off x="5101656" y="5780075"/>
            <a:ext cx="16986" cy="51161"/>
          </a:xfrm>
          <a:custGeom>
            <a:avLst/>
            <a:gdLst/>
            <a:ahLst/>
            <a:cxnLst/>
            <a:rect l="l" t="t" r="r" b="b"/>
            <a:pathLst>
              <a:path w="18685" h="57982">
                <a:moveTo>
                  <a:pt x="11734" y="7210"/>
                </a:moveTo>
                <a:lnTo>
                  <a:pt x="11734" y="57982"/>
                </a:lnTo>
                <a:lnTo>
                  <a:pt x="18685" y="57982"/>
                </a:lnTo>
                <a:lnTo>
                  <a:pt x="18685" y="0"/>
                </a:lnTo>
                <a:lnTo>
                  <a:pt x="11734" y="0"/>
                </a:lnTo>
                <a:lnTo>
                  <a:pt x="0" y="5417"/>
                </a:lnTo>
                <a:lnTo>
                  <a:pt x="0" y="11880"/>
                </a:lnTo>
                <a:lnTo>
                  <a:pt x="11734" y="7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4" name="object 1474"/>
          <p:cNvSpPr/>
          <p:nvPr/>
        </p:nvSpPr>
        <p:spPr>
          <a:xfrm>
            <a:off x="5620997" y="5778559"/>
            <a:ext cx="245116" cy="54226"/>
          </a:xfrm>
          <a:custGeom>
            <a:avLst/>
            <a:gdLst/>
            <a:ahLst/>
            <a:cxnLst/>
            <a:rect l="l" t="t" r="r" b="b"/>
            <a:pathLst>
              <a:path w="269628" h="61456">
                <a:moveTo>
                  <a:pt x="127296" y="42029"/>
                </a:moveTo>
                <a:lnTo>
                  <a:pt x="155137" y="42029"/>
                </a:lnTo>
                <a:lnTo>
                  <a:pt x="134957" y="36238"/>
                </a:lnTo>
                <a:lnTo>
                  <a:pt x="155137" y="10909"/>
                </a:lnTo>
                <a:lnTo>
                  <a:pt x="155137" y="36238"/>
                </a:lnTo>
                <a:lnTo>
                  <a:pt x="134957" y="36238"/>
                </a:lnTo>
                <a:lnTo>
                  <a:pt x="155137" y="42029"/>
                </a:lnTo>
                <a:lnTo>
                  <a:pt x="155137" y="59700"/>
                </a:lnTo>
                <a:lnTo>
                  <a:pt x="162088" y="59700"/>
                </a:lnTo>
                <a:lnTo>
                  <a:pt x="162088" y="42029"/>
                </a:lnTo>
                <a:lnTo>
                  <a:pt x="170198" y="42029"/>
                </a:lnTo>
                <a:lnTo>
                  <a:pt x="170198" y="36238"/>
                </a:lnTo>
                <a:lnTo>
                  <a:pt x="162088" y="36238"/>
                </a:lnTo>
                <a:lnTo>
                  <a:pt x="162088" y="1718"/>
                </a:lnTo>
                <a:lnTo>
                  <a:pt x="155137" y="1718"/>
                </a:lnTo>
                <a:lnTo>
                  <a:pt x="127296" y="36238"/>
                </a:lnTo>
                <a:lnTo>
                  <a:pt x="127296" y="42029"/>
                </a:lnTo>
                <a:close/>
              </a:path>
              <a:path w="269628" h="61456">
                <a:moveTo>
                  <a:pt x="213703" y="57378"/>
                </a:moveTo>
                <a:lnTo>
                  <a:pt x="215871" y="55118"/>
                </a:lnTo>
                <a:lnTo>
                  <a:pt x="217428" y="52228"/>
                </a:lnTo>
                <a:lnTo>
                  <a:pt x="218985" y="49339"/>
                </a:lnTo>
                <a:lnTo>
                  <a:pt x="219763" y="46126"/>
                </a:lnTo>
                <a:lnTo>
                  <a:pt x="219763" y="37534"/>
                </a:lnTo>
                <a:lnTo>
                  <a:pt x="218262" y="33231"/>
                </a:lnTo>
                <a:lnTo>
                  <a:pt x="215260" y="29682"/>
                </a:lnTo>
                <a:lnTo>
                  <a:pt x="212258" y="26133"/>
                </a:lnTo>
                <a:lnTo>
                  <a:pt x="208266" y="24358"/>
                </a:lnTo>
                <a:lnTo>
                  <a:pt x="201365" y="24358"/>
                </a:lnTo>
                <a:lnTo>
                  <a:pt x="199583" y="24626"/>
                </a:lnTo>
                <a:lnTo>
                  <a:pt x="196295" y="25697"/>
                </a:lnTo>
                <a:lnTo>
                  <a:pt x="193006" y="27646"/>
                </a:lnTo>
                <a:lnTo>
                  <a:pt x="189693" y="30435"/>
                </a:lnTo>
                <a:lnTo>
                  <a:pt x="187998" y="32652"/>
                </a:lnTo>
                <a:lnTo>
                  <a:pt x="187961" y="26139"/>
                </a:lnTo>
                <a:lnTo>
                  <a:pt x="188627" y="21811"/>
                </a:lnTo>
                <a:lnTo>
                  <a:pt x="189960" y="17615"/>
                </a:lnTo>
                <a:lnTo>
                  <a:pt x="191293" y="13418"/>
                </a:lnTo>
                <a:lnTo>
                  <a:pt x="193118" y="10398"/>
                </a:lnTo>
                <a:lnTo>
                  <a:pt x="195435" y="8555"/>
                </a:lnTo>
                <a:lnTo>
                  <a:pt x="197752" y="6712"/>
                </a:lnTo>
                <a:lnTo>
                  <a:pt x="200443" y="5790"/>
                </a:lnTo>
                <a:lnTo>
                  <a:pt x="206123" y="5790"/>
                </a:lnTo>
                <a:lnTo>
                  <a:pt x="208085" y="6301"/>
                </a:lnTo>
                <a:lnTo>
                  <a:pt x="210701" y="8343"/>
                </a:lnTo>
                <a:lnTo>
                  <a:pt x="211355" y="11021"/>
                </a:lnTo>
                <a:lnTo>
                  <a:pt x="218306" y="11021"/>
                </a:lnTo>
                <a:lnTo>
                  <a:pt x="218306" y="7882"/>
                </a:lnTo>
                <a:lnTo>
                  <a:pt x="217054" y="5417"/>
                </a:lnTo>
                <a:lnTo>
                  <a:pt x="214550" y="3250"/>
                </a:lnTo>
                <a:lnTo>
                  <a:pt x="212046" y="1083"/>
                </a:lnTo>
                <a:lnTo>
                  <a:pt x="208328" y="0"/>
                </a:lnTo>
                <a:lnTo>
                  <a:pt x="196145" y="0"/>
                </a:lnTo>
                <a:lnTo>
                  <a:pt x="190583" y="2814"/>
                </a:lnTo>
                <a:lnTo>
                  <a:pt x="186709" y="8443"/>
                </a:lnTo>
                <a:lnTo>
                  <a:pt x="182835" y="14072"/>
                </a:lnTo>
                <a:lnTo>
                  <a:pt x="180898" y="21618"/>
                </a:lnTo>
                <a:lnTo>
                  <a:pt x="180898" y="37758"/>
                </a:lnTo>
                <a:lnTo>
                  <a:pt x="181758" y="43362"/>
                </a:lnTo>
                <a:lnTo>
                  <a:pt x="183477" y="47895"/>
                </a:lnTo>
                <a:lnTo>
                  <a:pt x="185196" y="52428"/>
                </a:lnTo>
                <a:lnTo>
                  <a:pt x="187731" y="55821"/>
                </a:lnTo>
                <a:lnTo>
                  <a:pt x="191082" y="58075"/>
                </a:lnTo>
                <a:lnTo>
                  <a:pt x="194432" y="60329"/>
                </a:lnTo>
                <a:lnTo>
                  <a:pt x="193965" y="52982"/>
                </a:lnTo>
                <a:lnTo>
                  <a:pt x="192514" y="51425"/>
                </a:lnTo>
                <a:lnTo>
                  <a:pt x="191455" y="49370"/>
                </a:lnTo>
                <a:lnTo>
                  <a:pt x="190396" y="47316"/>
                </a:lnTo>
                <a:lnTo>
                  <a:pt x="189867" y="45143"/>
                </a:lnTo>
                <a:lnTo>
                  <a:pt x="189867" y="39389"/>
                </a:lnTo>
                <a:lnTo>
                  <a:pt x="190938" y="36407"/>
                </a:lnTo>
                <a:lnTo>
                  <a:pt x="193081" y="33903"/>
                </a:lnTo>
                <a:lnTo>
                  <a:pt x="195223" y="31400"/>
                </a:lnTo>
                <a:lnTo>
                  <a:pt x="198001" y="30149"/>
                </a:lnTo>
                <a:lnTo>
                  <a:pt x="204504" y="30149"/>
                </a:lnTo>
                <a:lnTo>
                  <a:pt x="207126" y="31245"/>
                </a:lnTo>
                <a:lnTo>
                  <a:pt x="209281" y="33437"/>
                </a:lnTo>
                <a:lnTo>
                  <a:pt x="211436" y="35628"/>
                </a:lnTo>
                <a:lnTo>
                  <a:pt x="212514" y="38605"/>
                </a:lnTo>
                <a:lnTo>
                  <a:pt x="212514" y="46151"/>
                </a:lnTo>
                <a:lnTo>
                  <a:pt x="211492" y="49308"/>
                </a:lnTo>
                <a:lnTo>
                  <a:pt x="209449" y="51836"/>
                </a:lnTo>
                <a:lnTo>
                  <a:pt x="207406" y="54364"/>
                </a:lnTo>
                <a:lnTo>
                  <a:pt x="204865" y="55628"/>
                </a:lnTo>
                <a:lnTo>
                  <a:pt x="205114" y="61456"/>
                </a:lnTo>
                <a:lnTo>
                  <a:pt x="208147" y="60641"/>
                </a:lnTo>
                <a:lnTo>
                  <a:pt x="210925" y="59009"/>
                </a:lnTo>
                <a:lnTo>
                  <a:pt x="213703" y="57378"/>
                </a:lnTo>
                <a:close/>
              </a:path>
              <a:path w="269628" h="61456">
                <a:moveTo>
                  <a:pt x="197652" y="55099"/>
                </a:moveTo>
                <a:lnTo>
                  <a:pt x="195809" y="54040"/>
                </a:lnTo>
                <a:lnTo>
                  <a:pt x="193965" y="52982"/>
                </a:lnTo>
                <a:lnTo>
                  <a:pt x="194432" y="60329"/>
                </a:lnTo>
                <a:lnTo>
                  <a:pt x="198014" y="61456"/>
                </a:lnTo>
                <a:lnTo>
                  <a:pt x="205114" y="61456"/>
                </a:lnTo>
                <a:lnTo>
                  <a:pt x="204865" y="55628"/>
                </a:lnTo>
                <a:lnTo>
                  <a:pt x="199658" y="55628"/>
                </a:lnTo>
                <a:lnTo>
                  <a:pt x="197652" y="55099"/>
                </a:lnTo>
                <a:close/>
              </a:path>
              <a:path w="269628" h="61456">
                <a:moveTo>
                  <a:pt x="249137" y="37098"/>
                </a:moveTo>
                <a:lnTo>
                  <a:pt x="250906" y="36824"/>
                </a:lnTo>
                <a:lnTo>
                  <a:pt x="254194" y="35728"/>
                </a:lnTo>
                <a:lnTo>
                  <a:pt x="257501" y="33791"/>
                </a:lnTo>
                <a:lnTo>
                  <a:pt x="260834" y="31021"/>
                </a:lnTo>
                <a:lnTo>
                  <a:pt x="262528" y="28804"/>
                </a:lnTo>
                <a:lnTo>
                  <a:pt x="262565" y="35317"/>
                </a:lnTo>
                <a:lnTo>
                  <a:pt x="261893" y="39644"/>
                </a:lnTo>
                <a:lnTo>
                  <a:pt x="260547" y="43841"/>
                </a:lnTo>
                <a:lnTo>
                  <a:pt x="259202" y="48038"/>
                </a:lnTo>
                <a:lnTo>
                  <a:pt x="257377" y="51058"/>
                </a:lnTo>
                <a:lnTo>
                  <a:pt x="255072" y="52901"/>
                </a:lnTo>
                <a:lnTo>
                  <a:pt x="252768" y="54744"/>
                </a:lnTo>
                <a:lnTo>
                  <a:pt x="250071" y="55666"/>
                </a:lnTo>
                <a:lnTo>
                  <a:pt x="244366" y="55666"/>
                </a:lnTo>
                <a:lnTo>
                  <a:pt x="242410" y="55149"/>
                </a:lnTo>
                <a:lnTo>
                  <a:pt x="239819" y="53082"/>
                </a:lnTo>
                <a:lnTo>
                  <a:pt x="239171" y="50435"/>
                </a:lnTo>
                <a:lnTo>
                  <a:pt x="232220" y="50435"/>
                </a:lnTo>
                <a:lnTo>
                  <a:pt x="232220" y="53573"/>
                </a:lnTo>
                <a:lnTo>
                  <a:pt x="233466" y="56039"/>
                </a:lnTo>
                <a:lnTo>
                  <a:pt x="235957" y="58206"/>
                </a:lnTo>
                <a:lnTo>
                  <a:pt x="238449" y="60373"/>
                </a:lnTo>
                <a:lnTo>
                  <a:pt x="242161" y="61456"/>
                </a:lnTo>
                <a:lnTo>
                  <a:pt x="254344" y="61456"/>
                </a:lnTo>
                <a:lnTo>
                  <a:pt x="259912" y="58642"/>
                </a:lnTo>
                <a:lnTo>
                  <a:pt x="263798" y="53013"/>
                </a:lnTo>
                <a:lnTo>
                  <a:pt x="267685" y="47384"/>
                </a:lnTo>
                <a:lnTo>
                  <a:pt x="269628" y="39825"/>
                </a:lnTo>
                <a:lnTo>
                  <a:pt x="269628" y="23661"/>
                </a:lnTo>
                <a:lnTo>
                  <a:pt x="268769" y="18063"/>
                </a:lnTo>
                <a:lnTo>
                  <a:pt x="267050" y="13542"/>
                </a:lnTo>
                <a:lnTo>
                  <a:pt x="265331" y="9022"/>
                </a:lnTo>
                <a:lnTo>
                  <a:pt x="262796" y="5635"/>
                </a:lnTo>
                <a:lnTo>
                  <a:pt x="259445" y="3381"/>
                </a:lnTo>
                <a:lnTo>
                  <a:pt x="256094" y="1127"/>
                </a:lnTo>
                <a:lnTo>
                  <a:pt x="252513" y="0"/>
                </a:lnTo>
                <a:lnTo>
                  <a:pt x="245412" y="0"/>
                </a:lnTo>
                <a:lnTo>
                  <a:pt x="242379" y="815"/>
                </a:lnTo>
                <a:lnTo>
                  <a:pt x="239601" y="2447"/>
                </a:lnTo>
                <a:lnTo>
                  <a:pt x="238013" y="15267"/>
                </a:lnTo>
                <a:lnTo>
                  <a:pt x="239034" y="12110"/>
                </a:lnTo>
                <a:lnTo>
                  <a:pt x="241077" y="9582"/>
                </a:lnTo>
                <a:lnTo>
                  <a:pt x="243120" y="7054"/>
                </a:lnTo>
                <a:lnTo>
                  <a:pt x="245649" y="5790"/>
                </a:lnTo>
                <a:lnTo>
                  <a:pt x="250831" y="5790"/>
                </a:lnTo>
                <a:lnTo>
                  <a:pt x="252843" y="6320"/>
                </a:lnTo>
                <a:lnTo>
                  <a:pt x="254699" y="7378"/>
                </a:lnTo>
                <a:lnTo>
                  <a:pt x="256555" y="8437"/>
                </a:lnTo>
                <a:lnTo>
                  <a:pt x="258006" y="9999"/>
                </a:lnTo>
                <a:lnTo>
                  <a:pt x="259052" y="12067"/>
                </a:lnTo>
                <a:lnTo>
                  <a:pt x="260099" y="14134"/>
                </a:lnTo>
                <a:lnTo>
                  <a:pt x="260622" y="16301"/>
                </a:lnTo>
                <a:lnTo>
                  <a:pt x="260622" y="22029"/>
                </a:lnTo>
                <a:lnTo>
                  <a:pt x="259551" y="25018"/>
                </a:lnTo>
                <a:lnTo>
                  <a:pt x="257408" y="27534"/>
                </a:lnTo>
                <a:lnTo>
                  <a:pt x="255265" y="30049"/>
                </a:lnTo>
                <a:lnTo>
                  <a:pt x="252500" y="31307"/>
                </a:lnTo>
                <a:lnTo>
                  <a:pt x="246023" y="31307"/>
                </a:lnTo>
                <a:lnTo>
                  <a:pt x="247243" y="37098"/>
                </a:lnTo>
                <a:lnTo>
                  <a:pt x="249137" y="37098"/>
                </a:lnTo>
                <a:close/>
              </a:path>
              <a:path w="269628" h="61456">
                <a:moveTo>
                  <a:pt x="232258" y="28194"/>
                </a:moveTo>
                <a:lnTo>
                  <a:pt x="235247" y="31755"/>
                </a:lnTo>
                <a:lnTo>
                  <a:pt x="238237" y="35317"/>
                </a:lnTo>
                <a:lnTo>
                  <a:pt x="242236" y="37098"/>
                </a:lnTo>
                <a:lnTo>
                  <a:pt x="247243" y="37098"/>
                </a:lnTo>
                <a:lnTo>
                  <a:pt x="246023" y="31307"/>
                </a:lnTo>
                <a:lnTo>
                  <a:pt x="243400" y="30211"/>
                </a:lnTo>
                <a:lnTo>
                  <a:pt x="241245" y="28019"/>
                </a:lnTo>
                <a:lnTo>
                  <a:pt x="239090" y="25828"/>
                </a:lnTo>
                <a:lnTo>
                  <a:pt x="238013" y="22839"/>
                </a:lnTo>
                <a:lnTo>
                  <a:pt x="238013" y="15267"/>
                </a:lnTo>
                <a:lnTo>
                  <a:pt x="239601" y="2447"/>
                </a:lnTo>
                <a:lnTo>
                  <a:pt x="236823" y="4078"/>
                </a:lnTo>
                <a:lnTo>
                  <a:pt x="234656" y="6332"/>
                </a:lnTo>
                <a:lnTo>
                  <a:pt x="233098" y="9209"/>
                </a:lnTo>
                <a:lnTo>
                  <a:pt x="231541" y="12085"/>
                </a:lnTo>
                <a:lnTo>
                  <a:pt x="230763" y="15305"/>
                </a:lnTo>
                <a:lnTo>
                  <a:pt x="230763" y="23897"/>
                </a:lnTo>
                <a:lnTo>
                  <a:pt x="232258" y="28194"/>
                </a:lnTo>
                <a:close/>
              </a:path>
              <a:path w="269628" h="61456">
                <a:moveTo>
                  <a:pt x="10538" y="48063"/>
                </a:moveTo>
                <a:lnTo>
                  <a:pt x="8346" y="43019"/>
                </a:lnTo>
                <a:lnTo>
                  <a:pt x="9747" y="58698"/>
                </a:lnTo>
                <a:lnTo>
                  <a:pt x="14848" y="61456"/>
                </a:lnTo>
                <a:lnTo>
                  <a:pt x="12730" y="53106"/>
                </a:lnTo>
                <a:lnTo>
                  <a:pt x="10538" y="48063"/>
                </a:lnTo>
                <a:close/>
              </a:path>
              <a:path w="269628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  <a:path w="269628" h="61456">
                <a:moveTo>
                  <a:pt x="53340" y="49837"/>
                </a:moveTo>
                <a:lnTo>
                  <a:pt x="53340" y="59700"/>
                </a:lnTo>
                <a:lnTo>
                  <a:pt x="63206" y="59700"/>
                </a:lnTo>
                <a:lnTo>
                  <a:pt x="63206" y="49837"/>
                </a:lnTo>
                <a:lnTo>
                  <a:pt x="53340" y="49837"/>
                </a:lnTo>
                <a:close/>
              </a:path>
              <a:path w="269628" h="61456">
                <a:moveTo>
                  <a:pt x="95257" y="8928"/>
                </a:moveTo>
                <a:lnTo>
                  <a:pt x="95257" y="59700"/>
                </a:lnTo>
                <a:lnTo>
                  <a:pt x="102208" y="59700"/>
                </a:lnTo>
                <a:lnTo>
                  <a:pt x="102208" y="1718"/>
                </a:lnTo>
                <a:lnTo>
                  <a:pt x="95257" y="1718"/>
                </a:lnTo>
                <a:lnTo>
                  <a:pt x="83523" y="7135"/>
                </a:lnTo>
                <a:lnTo>
                  <a:pt x="83523" y="13598"/>
                </a:lnTo>
                <a:lnTo>
                  <a:pt x="95257" y="89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5" name="object 1475"/>
          <p:cNvSpPr/>
          <p:nvPr/>
        </p:nvSpPr>
        <p:spPr>
          <a:xfrm>
            <a:off x="6100307" y="5778559"/>
            <a:ext cx="151565" cy="54226"/>
          </a:xfrm>
          <a:custGeom>
            <a:avLst/>
            <a:gdLst/>
            <a:ahLst/>
            <a:cxnLst/>
            <a:rect l="l" t="t" r="r" b="b"/>
            <a:pathLst>
              <a:path w="166722" h="61456">
                <a:moveTo>
                  <a:pt x="10538" y="48063"/>
                </a:moveTo>
                <a:lnTo>
                  <a:pt x="8346" y="43019"/>
                </a:lnTo>
                <a:lnTo>
                  <a:pt x="9747" y="58698"/>
                </a:lnTo>
                <a:lnTo>
                  <a:pt x="14848" y="61456"/>
                </a:lnTo>
                <a:lnTo>
                  <a:pt x="12730" y="53106"/>
                </a:lnTo>
                <a:lnTo>
                  <a:pt x="10538" y="48063"/>
                </a:lnTo>
                <a:close/>
              </a:path>
              <a:path w="166722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  <a:path w="166722" h="61456">
                <a:moveTo>
                  <a:pt x="53340" y="49837"/>
                </a:moveTo>
                <a:lnTo>
                  <a:pt x="53340" y="59700"/>
                </a:lnTo>
                <a:lnTo>
                  <a:pt x="63206" y="59700"/>
                </a:lnTo>
                <a:lnTo>
                  <a:pt x="63206" y="49837"/>
                </a:lnTo>
                <a:lnTo>
                  <a:pt x="53340" y="49837"/>
                </a:lnTo>
                <a:close/>
              </a:path>
              <a:path w="166722" h="61456">
                <a:moveTo>
                  <a:pt x="96067" y="37098"/>
                </a:moveTo>
                <a:lnTo>
                  <a:pt x="97836" y="36824"/>
                </a:lnTo>
                <a:lnTo>
                  <a:pt x="101124" y="35728"/>
                </a:lnTo>
                <a:lnTo>
                  <a:pt x="104432" y="33791"/>
                </a:lnTo>
                <a:lnTo>
                  <a:pt x="107764" y="31021"/>
                </a:lnTo>
                <a:lnTo>
                  <a:pt x="109458" y="28804"/>
                </a:lnTo>
                <a:lnTo>
                  <a:pt x="109495" y="35317"/>
                </a:lnTo>
                <a:lnTo>
                  <a:pt x="108823" y="39644"/>
                </a:lnTo>
                <a:lnTo>
                  <a:pt x="107477" y="43841"/>
                </a:lnTo>
                <a:lnTo>
                  <a:pt x="106132" y="48038"/>
                </a:lnTo>
                <a:lnTo>
                  <a:pt x="104307" y="51058"/>
                </a:lnTo>
                <a:lnTo>
                  <a:pt x="102002" y="52901"/>
                </a:lnTo>
                <a:lnTo>
                  <a:pt x="99698" y="54744"/>
                </a:lnTo>
                <a:lnTo>
                  <a:pt x="97001" y="55666"/>
                </a:lnTo>
                <a:lnTo>
                  <a:pt x="91296" y="55666"/>
                </a:lnTo>
                <a:lnTo>
                  <a:pt x="89340" y="55149"/>
                </a:lnTo>
                <a:lnTo>
                  <a:pt x="86749" y="53082"/>
                </a:lnTo>
                <a:lnTo>
                  <a:pt x="86101" y="50435"/>
                </a:lnTo>
                <a:lnTo>
                  <a:pt x="79150" y="50435"/>
                </a:lnTo>
                <a:lnTo>
                  <a:pt x="79150" y="53573"/>
                </a:lnTo>
                <a:lnTo>
                  <a:pt x="80396" y="56039"/>
                </a:lnTo>
                <a:lnTo>
                  <a:pt x="82887" y="58206"/>
                </a:lnTo>
                <a:lnTo>
                  <a:pt x="85379" y="60373"/>
                </a:lnTo>
                <a:lnTo>
                  <a:pt x="89091" y="61456"/>
                </a:lnTo>
                <a:lnTo>
                  <a:pt x="101274" y="61456"/>
                </a:lnTo>
                <a:lnTo>
                  <a:pt x="106842" y="58642"/>
                </a:lnTo>
                <a:lnTo>
                  <a:pt x="110728" y="53013"/>
                </a:lnTo>
                <a:lnTo>
                  <a:pt x="114615" y="47384"/>
                </a:lnTo>
                <a:lnTo>
                  <a:pt x="116558" y="39825"/>
                </a:lnTo>
                <a:lnTo>
                  <a:pt x="116558" y="23661"/>
                </a:lnTo>
                <a:lnTo>
                  <a:pt x="115699" y="18063"/>
                </a:lnTo>
                <a:lnTo>
                  <a:pt x="113980" y="13542"/>
                </a:lnTo>
                <a:lnTo>
                  <a:pt x="112261" y="9022"/>
                </a:lnTo>
                <a:lnTo>
                  <a:pt x="109726" y="5635"/>
                </a:lnTo>
                <a:lnTo>
                  <a:pt x="106375" y="3381"/>
                </a:lnTo>
                <a:lnTo>
                  <a:pt x="103024" y="1127"/>
                </a:lnTo>
                <a:lnTo>
                  <a:pt x="99443" y="0"/>
                </a:lnTo>
                <a:lnTo>
                  <a:pt x="92342" y="0"/>
                </a:lnTo>
                <a:lnTo>
                  <a:pt x="89309" y="815"/>
                </a:lnTo>
                <a:lnTo>
                  <a:pt x="86531" y="2447"/>
                </a:lnTo>
                <a:lnTo>
                  <a:pt x="84943" y="15267"/>
                </a:lnTo>
                <a:lnTo>
                  <a:pt x="85964" y="12110"/>
                </a:lnTo>
                <a:lnTo>
                  <a:pt x="88007" y="9582"/>
                </a:lnTo>
                <a:lnTo>
                  <a:pt x="90050" y="7054"/>
                </a:lnTo>
                <a:lnTo>
                  <a:pt x="92579" y="5790"/>
                </a:lnTo>
                <a:lnTo>
                  <a:pt x="97761" y="5790"/>
                </a:lnTo>
                <a:lnTo>
                  <a:pt x="99773" y="6320"/>
                </a:lnTo>
                <a:lnTo>
                  <a:pt x="101629" y="7378"/>
                </a:lnTo>
                <a:lnTo>
                  <a:pt x="103485" y="8437"/>
                </a:lnTo>
                <a:lnTo>
                  <a:pt x="104936" y="9999"/>
                </a:lnTo>
                <a:lnTo>
                  <a:pt x="105982" y="12067"/>
                </a:lnTo>
                <a:lnTo>
                  <a:pt x="107029" y="14134"/>
                </a:lnTo>
                <a:lnTo>
                  <a:pt x="107552" y="16301"/>
                </a:lnTo>
                <a:lnTo>
                  <a:pt x="107552" y="22029"/>
                </a:lnTo>
                <a:lnTo>
                  <a:pt x="106481" y="25018"/>
                </a:lnTo>
                <a:lnTo>
                  <a:pt x="104338" y="27534"/>
                </a:lnTo>
                <a:lnTo>
                  <a:pt x="102195" y="30049"/>
                </a:lnTo>
                <a:lnTo>
                  <a:pt x="99430" y="31307"/>
                </a:lnTo>
                <a:lnTo>
                  <a:pt x="92953" y="31307"/>
                </a:lnTo>
                <a:lnTo>
                  <a:pt x="94173" y="37098"/>
                </a:lnTo>
                <a:lnTo>
                  <a:pt x="96067" y="37098"/>
                </a:lnTo>
                <a:close/>
              </a:path>
              <a:path w="166722" h="61456">
                <a:moveTo>
                  <a:pt x="79188" y="28194"/>
                </a:moveTo>
                <a:lnTo>
                  <a:pt x="82177" y="31755"/>
                </a:lnTo>
                <a:lnTo>
                  <a:pt x="85167" y="35317"/>
                </a:lnTo>
                <a:lnTo>
                  <a:pt x="89166" y="37098"/>
                </a:lnTo>
                <a:lnTo>
                  <a:pt x="94173" y="37098"/>
                </a:lnTo>
                <a:lnTo>
                  <a:pt x="92953" y="31307"/>
                </a:lnTo>
                <a:lnTo>
                  <a:pt x="90330" y="30211"/>
                </a:lnTo>
                <a:lnTo>
                  <a:pt x="88175" y="28019"/>
                </a:lnTo>
                <a:lnTo>
                  <a:pt x="86020" y="25828"/>
                </a:lnTo>
                <a:lnTo>
                  <a:pt x="84943" y="22839"/>
                </a:lnTo>
                <a:lnTo>
                  <a:pt x="84943" y="15267"/>
                </a:lnTo>
                <a:lnTo>
                  <a:pt x="86531" y="2447"/>
                </a:lnTo>
                <a:lnTo>
                  <a:pt x="83753" y="4078"/>
                </a:lnTo>
                <a:lnTo>
                  <a:pt x="81586" y="6332"/>
                </a:lnTo>
                <a:lnTo>
                  <a:pt x="80028" y="9209"/>
                </a:lnTo>
                <a:lnTo>
                  <a:pt x="78471" y="12085"/>
                </a:lnTo>
                <a:lnTo>
                  <a:pt x="77693" y="15305"/>
                </a:lnTo>
                <a:lnTo>
                  <a:pt x="77693" y="23897"/>
                </a:lnTo>
                <a:lnTo>
                  <a:pt x="79188" y="28194"/>
                </a:lnTo>
                <a:close/>
              </a:path>
              <a:path w="166722" h="61456">
                <a:moveTo>
                  <a:pt x="158501" y="49096"/>
                </a:moveTo>
                <a:lnTo>
                  <a:pt x="156557" y="51724"/>
                </a:lnTo>
                <a:lnTo>
                  <a:pt x="154614" y="54352"/>
                </a:lnTo>
                <a:lnTo>
                  <a:pt x="151612" y="55666"/>
                </a:lnTo>
                <a:lnTo>
                  <a:pt x="144537" y="55666"/>
                </a:lnTo>
                <a:lnTo>
                  <a:pt x="142145" y="55124"/>
                </a:lnTo>
                <a:lnTo>
                  <a:pt x="140376" y="54040"/>
                </a:lnTo>
                <a:lnTo>
                  <a:pt x="138607" y="52957"/>
                </a:lnTo>
                <a:lnTo>
                  <a:pt x="137723" y="51581"/>
                </a:lnTo>
                <a:lnTo>
                  <a:pt x="137723" y="49539"/>
                </a:lnTo>
                <a:lnTo>
                  <a:pt x="130772" y="49539"/>
                </a:lnTo>
                <a:lnTo>
                  <a:pt x="130772" y="53100"/>
                </a:lnTo>
                <a:lnTo>
                  <a:pt x="132310" y="55821"/>
                </a:lnTo>
                <a:lnTo>
                  <a:pt x="135387" y="58075"/>
                </a:lnTo>
                <a:lnTo>
                  <a:pt x="138464" y="60329"/>
                </a:lnTo>
                <a:lnTo>
                  <a:pt x="142556" y="61456"/>
                </a:lnTo>
                <a:lnTo>
                  <a:pt x="154091" y="61456"/>
                </a:lnTo>
                <a:lnTo>
                  <a:pt x="158874" y="59470"/>
                </a:lnTo>
                <a:lnTo>
                  <a:pt x="162013" y="55497"/>
                </a:lnTo>
                <a:lnTo>
                  <a:pt x="165152" y="51525"/>
                </a:lnTo>
                <a:lnTo>
                  <a:pt x="166722" y="47011"/>
                </a:lnTo>
                <a:lnTo>
                  <a:pt x="166722" y="38144"/>
                </a:lnTo>
                <a:lnTo>
                  <a:pt x="165863" y="34900"/>
                </a:lnTo>
                <a:lnTo>
                  <a:pt x="164143" y="32222"/>
                </a:lnTo>
                <a:lnTo>
                  <a:pt x="162424" y="29545"/>
                </a:lnTo>
                <a:lnTo>
                  <a:pt x="159921" y="27465"/>
                </a:lnTo>
                <a:lnTo>
                  <a:pt x="156632" y="25983"/>
                </a:lnTo>
                <a:lnTo>
                  <a:pt x="153343" y="24501"/>
                </a:lnTo>
                <a:lnTo>
                  <a:pt x="148697" y="23760"/>
                </a:lnTo>
                <a:lnTo>
                  <a:pt x="140936" y="23760"/>
                </a:lnTo>
                <a:lnTo>
                  <a:pt x="140936" y="8107"/>
                </a:lnTo>
                <a:lnTo>
                  <a:pt x="164405" y="8107"/>
                </a:lnTo>
                <a:lnTo>
                  <a:pt x="164405" y="1718"/>
                </a:lnTo>
                <a:lnTo>
                  <a:pt x="134546" y="1718"/>
                </a:lnTo>
                <a:lnTo>
                  <a:pt x="134546" y="29850"/>
                </a:lnTo>
                <a:lnTo>
                  <a:pt x="147750" y="29850"/>
                </a:lnTo>
                <a:lnTo>
                  <a:pt x="152995" y="31102"/>
                </a:lnTo>
                <a:lnTo>
                  <a:pt x="155586" y="33605"/>
                </a:lnTo>
                <a:lnTo>
                  <a:pt x="158177" y="36108"/>
                </a:lnTo>
                <a:lnTo>
                  <a:pt x="159472" y="39202"/>
                </a:lnTo>
                <a:lnTo>
                  <a:pt x="159472" y="46151"/>
                </a:lnTo>
                <a:lnTo>
                  <a:pt x="158501" y="49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6" name="object 1476"/>
          <p:cNvSpPr/>
          <p:nvPr/>
        </p:nvSpPr>
        <p:spPr>
          <a:xfrm>
            <a:off x="6791644" y="5778559"/>
            <a:ext cx="34006" cy="54226"/>
          </a:xfrm>
          <a:custGeom>
            <a:avLst/>
            <a:gdLst/>
            <a:ahLst/>
            <a:cxnLst/>
            <a:rect l="l" t="t" r="r" b="b"/>
            <a:pathLst>
              <a:path w="37407" h="61456">
                <a:moveTo>
                  <a:pt x="27292" y="35031"/>
                </a:moveTo>
                <a:lnTo>
                  <a:pt x="28438" y="37098"/>
                </a:lnTo>
                <a:lnTo>
                  <a:pt x="29585" y="39165"/>
                </a:lnTo>
                <a:lnTo>
                  <a:pt x="30157" y="41282"/>
                </a:lnTo>
                <a:lnTo>
                  <a:pt x="30157" y="45541"/>
                </a:lnTo>
                <a:lnTo>
                  <a:pt x="29616" y="47583"/>
                </a:lnTo>
                <a:lnTo>
                  <a:pt x="28532" y="49576"/>
                </a:lnTo>
                <a:lnTo>
                  <a:pt x="27448" y="51568"/>
                </a:lnTo>
                <a:lnTo>
                  <a:pt x="25904" y="53075"/>
                </a:lnTo>
                <a:lnTo>
                  <a:pt x="23898" y="54096"/>
                </a:lnTo>
                <a:lnTo>
                  <a:pt x="21892" y="55118"/>
                </a:lnTo>
                <a:lnTo>
                  <a:pt x="19768" y="55628"/>
                </a:lnTo>
                <a:lnTo>
                  <a:pt x="15309" y="55628"/>
                </a:lnTo>
                <a:lnTo>
                  <a:pt x="13198" y="55118"/>
                </a:lnTo>
                <a:lnTo>
                  <a:pt x="11192" y="54096"/>
                </a:lnTo>
                <a:lnTo>
                  <a:pt x="9186" y="53075"/>
                </a:lnTo>
                <a:lnTo>
                  <a:pt x="7642" y="51568"/>
                </a:lnTo>
                <a:lnTo>
                  <a:pt x="6558" y="49576"/>
                </a:lnTo>
                <a:lnTo>
                  <a:pt x="5474" y="47583"/>
                </a:lnTo>
                <a:lnTo>
                  <a:pt x="4932" y="45541"/>
                </a:lnTo>
                <a:lnTo>
                  <a:pt x="4017" y="57814"/>
                </a:lnTo>
                <a:lnTo>
                  <a:pt x="6820" y="59271"/>
                </a:lnTo>
                <a:lnTo>
                  <a:pt x="9622" y="60728"/>
                </a:lnTo>
                <a:lnTo>
                  <a:pt x="13191" y="61456"/>
                </a:lnTo>
                <a:lnTo>
                  <a:pt x="21886" y="61456"/>
                </a:lnTo>
                <a:lnTo>
                  <a:pt x="25468" y="60728"/>
                </a:lnTo>
                <a:lnTo>
                  <a:pt x="28270" y="59271"/>
                </a:lnTo>
                <a:lnTo>
                  <a:pt x="31073" y="57814"/>
                </a:lnTo>
                <a:lnTo>
                  <a:pt x="33297" y="55641"/>
                </a:lnTo>
                <a:lnTo>
                  <a:pt x="34941" y="52752"/>
                </a:lnTo>
                <a:lnTo>
                  <a:pt x="36585" y="49862"/>
                </a:lnTo>
                <a:lnTo>
                  <a:pt x="37407" y="46911"/>
                </a:lnTo>
                <a:lnTo>
                  <a:pt x="37407" y="40684"/>
                </a:lnTo>
                <a:lnTo>
                  <a:pt x="36473" y="37608"/>
                </a:lnTo>
                <a:lnTo>
                  <a:pt x="34605" y="34669"/>
                </a:lnTo>
                <a:lnTo>
                  <a:pt x="32736" y="31730"/>
                </a:lnTo>
                <a:lnTo>
                  <a:pt x="29908" y="29414"/>
                </a:lnTo>
                <a:lnTo>
                  <a:pt x="26121" y="27720"/>
                </a:lnTo>
                <a:lnTo>
                  <a:pt x="29111" y="26251"/>
                </a:lnTo>
                <a:lnTo>
                  <a:pt x="31353" y="24445"/>
                </a:lnTo>
                <a:lnTo>
                  <a:pt x="32848" y="22303"/>
                </a:lnTo>
                <a:lnTo>
                  <a:pt x="34343" y="20161"/>
                </a:lnTo>
                <a:lnTo>
                  <a:pt x="35090" y="17696"/>
                </a:lnTo>
                <a:lnTo>
                  <a:pt x="35090" y="12191"/>
                </a:lnTo>
                <a:lnTo>
                  <a:pt x="34349" y="9645"/>
                </a:lnTo>
                <a:lnTo>
                  <a:pt x="32867" y="7266"/>
                </a:lnTo>
                <a:lnTo>
                  <a:pt x="31385" y="4887"/>
                </a:lnTo>
                <a:lnTo>
                  <a:pt x="29229" y="3082"/>
                </a:lnTo>
                <a:lnTo>
                  <a:pt x="26402" y="1849"/>
                </a:lnTo>
                <a:lnTo>
                  <a:pt x="23574" y="616"/>
                </a:lnTo>
                <a:lnTo>
                  <a:pt x="20616" y="0"/>
                </a:lnTo>
                <a:lnTo>
                  <a:pt x="14462" y="0"/>
                </a:lnTo>
                <a:lnTo>
                  <a:pt x="11516" y="610"/>
                </a:lnTo>
                <a:lnTo>
                  <a:pt x="8688" y="1830"/>
                </a:lnTo>
                <a:lnTo>
                  <a:pt x="5860" y="3051"/>
                </a:lnTo>
                <a:lnTo>
                  <a:pt x="3705" y="4856"/>
                </a:lnTo>
                <a:lnTo>
                  <a:pt x="2223" y="7247"/>
                </a:lnTo>
                <a:lnTo>
                  <a:pt x="741" y="9638"/>
                </a:lnTo>
                <a:lnTo>
                  <a:pt x="0" y="12191"/>
                </a:lnTo>
                <a:lnTo>
                  <a:pt x="0" y="17696"/>
                </a:lnTo>
                <a:lnTo>
                  <a:pt x="747" y="20161"/>
                </a:lnTo>
                <a:lnTo>
                  <a:pt x="2242" y="22303"/>
                </a:lnTo>
                <a:lnTo>
                  <a:pt x="3736" y="24445"/>
                </a:lnTo>
                <a:lnTo>
                  <a:pt x="5966" y="26251"/>
                </a:lnTo>
                <a:lnTo>
                  <a:pt x="8931" y="27720"/>
                </a:lnTo>
                <a:lnTo>
                  <a:pt x="10146" y="22042"/>
                </a:lnTo>
                <a:lnTo>
                  <a:pt x="8215" y="20124"/>
                </a:lnTo>
                <a:lnTo>
                  <a:pt x="7249" y="17870"/>
                </a:lnTo>
                <a:lnTo>
                  <a:pt x="7249" y="12440"/>
                </a:lnTo>
                <a:lnTo>
                  <a:pt x="8289" y="10149"/>
                </a:lnTo>
                <a:lnTo>
                  <a:pt x="10370" y="8405"/>
                </a:lnTo>
                <a:lnTo>
                  <a:pt x="12450" y="6662"/>
                </a:lnTo>
                <a:lnTo>
                  <a:pt x="14835" y="5790"/>
                </a:lnTo>
                <a:lnTo>
                  <a:pt x="20242" y="5790"/>
                </a:lnTo>
                <a:lnTo>
                  <a:pt x="22640" y="6662"/>
                </a:lnTo>
                <a:lnTo>
                  <a:pt x="24720" y="8405"/>
                </a:lnTo>
                <a:lnTo>
                  <a:pt x="26800" y="10149"/>
                </a:lnTo>
                <a:lnTo>
                  <a:pt x="27841" y="12440"/>
                </a:lnTo>
                <a:lnTo>
                  <a:pt x="27841" y="17870"/>
                </a:lnTo>
                <a:lnTo>
                  <a:pt x="26869" y="20124"/>
                </a:lnTo>
                <a:lnTo>
                  <a:pt x="24926" y="22042"/>
                </a:lnTo>
                <a:lnTo>
                  <a:pt x="22982" y="23960"/>
                </a:lnTo>
                <a:lnTo>
                  <a:pt x="20516" y="24918"/>
                </a:lnTo>
                <a:lnTo>
                  <a:pt x="17526" y="24918"/>
                </a:lnTo>
                <a:lnTo>
                  <a:pt x="15334" y="30709"/>
                </a:lnTo>
                <a:lnTo>
                  <a:pt x="19719" y="30709"/>
                </a:lnTo>
                <a:lnTo>
                  <a:pt x="21799" y="31257"/>
                </a:lnTo>
                <a:lnTo>
                  <a:pt x="23767" y="32353"/>
                </a:lnTo>
                <a:lnTo>
                  <a:pt x="25735" y="33449"/>
                </a:lnTo>
                <a:lnTo>
                  <a:pt x="27292" y="350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7" name="object 1477"/>
          <p:cNvSpPr/>
          <p:nvPr/>
        </p:nvSpPr>
        <p:spPr>
          <a:xfrm>
            <a:off x="6696768" y="5798008"/>
            <a:ext cx="18039" cy="31564"/>
          </a:xfrm>
          <a:custGeom>
            <a:avLst/>
            <a:gdLst/>
            <a:ahLst/>
            <a:cxnLst/>
            <a:rect l="l" t="t" r="r" b="b"/>
            <a:pathLst>
              <a:path w="19843" h="35772">
                <a:moveTo>
                  <a:pt x="7249" y="19240"/>
                </a:moveTo>
                <a:lnTo>
                  <a:pt x="7823" y="17123"/>
                </a:lnTo>
                <a:lnTo>
                  <a:pt x="8969" y="15056"/>
                </a:lnTo>
                <a:lnTo>
                  <a:pt x="10115" y="12988"/>
                </a:lnTo>
                <a:lnTo>
                  <a:pt x="11665" y="11407"/>
                </a:lnTo>
                <a:lnTo>
                  <a:pt x="13621" y="10311"/>
                </a:lnTo>
                <a:lnTo>
                  <a:pt x="15577" y="9215"/>
                </a:lnTo>
                <a:lnTo>
                  <a:pt x="17651" y="8667"/>
                </a:lnTo>
                <a:lnTo>
                  <a:pt x="19843" y="2876"/>
                </a:lnTo>
                <a:lnTo>
                  <a:pt x="16854" y="2876"/>
                </a:lnTo>
                <a:lnTo>
                  <a:pt x="14394" y="1917"/>
                </a:lnTo>
                <a:lnTo>
                  <a:pt x="12463" y="0"/>
                </a:lnTo>
                <a:lnTo>
                  <a:pt x="11248" y="5678"/>
                </a:lnTo>
                <a:lnTo>
                  <a:pt x="7461" y="7372"/>
                </a:lnTo>
                <a:lnTo>
                  <a:pt x="4640" y="9688"/>
                </a:lnTo>
                <a:lnTo>
                  <a:pt x="2784" y="12627"/>
                </a:lnTo>
                <a:lnTo>
                  <a:pt x="928" y="15566"/>
                </a:lnTo>
                <a:lnTo>
                  <a:pt x="0" y="18642"/>
                </a:lnTo>
                <a:lnTo>
                  <a:pt x="0" y="24869"/>
                </a:lnTo>
                <a:lnTo>
                  <a:pt x="822" y="27820"/>
                </a:lnTo>
                <a:lnTo>
                  <a:pt x="2466" y="30709"/>
                </a:lnTo>
                <a:lnTo>
                  <a:pt x="4110" y="33598"/>
                </a:lnTo>
                <a:lnTo>
                  <a:pt x="6334" y="35772"/>
                </a:lnTo>
                <a:lnTo>
                  <a:pt x="7249" y="23499"/>
                </a:lnTo>
                <a:lnTo>
                  <a:pt x="7249" y="19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8" name="object 1478"/>
          <p:cNvSpPr/>
          <p:nvPr/>
        </p:nvSpPr>
        <p:spPr>
          <a:xfrm>
            <a:off x="6698874" y="5778559"/>
            <a:ext cx="34006" cy="54226"/>
          </a:xfrm>
          <a:custGeom>
            <a:avLst/>
            <a:gdLst/>
            <a:ahLst/>
            <a:cxnLst/>
            <a:rect l="l" t="t" r="r" b="b"/>
            <a:pathLst>
              <a:path w="37407" h="61456">
                <a:moveTo>
                  <a:pt x="27292" y="35031"/>
                </a:moveTo>
                <a:lnTo>
                  <a:pt x="28438" y="37098"/>
                </a:lnTo>
                <a:lnTo>
                  <a:pt x="29585" y="39165"/>
                </a:lnTo>
                <a:lnTo>
                  <a:pt x="30157" y="41282"/>
                </a:lnTo>
                <a:lnTo>
                  <a:pt x="30157" y="45541"/>
                </a:lnTo>
                <a:lnTo>
                  <a:pt x="29616" y="47583"/>
                </a:lnTo>
                <a:lnTo>
                  <a:pt x="28532" y="49576"/>
                </a:lnTo>
                <a:lnTo>
                  <a:pt x="27448" y="51568"/>
                </a:lnTo>
                <a:lnTo>
                  <a:pt x="25904" y="53075"/>
                </a:lnTo>
                <a:lnTo>
                  <a:pt x="23898" y="54096"/>
                </a:lnTo>
                <a:lnTo>
                  <a:pt x="21892" y="55118"/>
                </a:lnTo>
                <a:lnTo>
                  <a:pt x="19768" y="55628"/>
                </a:lnTo>
                <a:lnTo>
                  <a:pt x="15309" y="55628"/>
                </a:lnTo>
                <a:lnTo>
                  <a:pt x="13198" y="55118"/>
                </a:lnTo>
                <a:lnTo>
                  <a:pt x="11192" y="54096"/>
                </a:lnTo>
                <a:lnTo>
                  <a:pt x="9186" y="53075"/>
                </a:lnTo>
                <a:lnTo>
                  <a:pt x="7642" y="51568"/>
                </a:lnTo>
                <a:lnTo>
                  <a:pt x="6558" y="49576"/>
                </a:lnTo>
                <a:lnTo>
                  <a:pt x="5474" y="47583"/>
                </a:lnTo>
                <a:lnTo>
                  <a:pt x="4932" y="45541"/>
                </a:lnTo>
                <a:lnTo>
                  <a:pt x="4017" y="57814"/>
                </a:lnTo>
                <a:lnTo>
                  <a:pt x="6820" y="59271"/>
                </a:lnTo>
                <a:lnTo>
                  <a:pt x="9622" y="60728"/>
                </a:lnTo>
                <a:lnTo>
                  <a:pt x="13191" y="61456"/>
                </a:lnTo>
                <a:lnTo>
                  <a:pt x="21886" y="61456"/>
                </a:lnTo>
                <a:lnTo>
                  <a:pt x="25468" y="60728"/>
                </a:lnTo>
                <a:lnTo>
                  <a:pt x="28270" y="59271"/>
                </a:lnTo>
                <a:lnTo>
                  <a:pt x="31073" y="57814"/>
                </a:lnTo>
                <a:lnTo>
                  <a:pt x="33297" y="55641"/>
                </a:lnTo>
                <a:lnTo>
                  <a:pt x="34941" y="52752"/>
                </a:lnTo>
                <a:lnTo>
                  <a:pt x="36585" y="49862"/>
                </a:lnTo>
                <a:lnTo>
                  <a:pt x="37407" y="46911"/>
                </a:lnTo>
                <a:lnTo>
                  <a:pt x="37407" y="40684"/>
                </a:lnTo>
                <a:lnTo>
                  <a:pt x="36473" y="37608"/>
                </a:lnTo>
                <a:lnTo>
                  <a:pt x="34605" y="34669"/>
                </a:lnTo>
                <a:lnTo>
                  <a:pt x="32736" y="31730"/>
                </a:lnTo>
                <a:lnTo>
                  <a:pt x="29908" y="29414"/>
                </a:lnTo>
                <a:lnTo>
                  <a:pt x="26121" y="27720"/>
                </a:lnTo>
                <a:lnTo>
                  <a:pt x="29111" y="26251"/>
                </a:lnTo>
                <a:lnTo>
                  <a:pt x="31353" y="24445"/>
                </a:lnTo>
                <a:lnTo>
                  <a:pt x="32848" y="22303"/>
                </a:lnTo>
                <a:lnTo>
                  <a:pt x="34343" y="20161"/>
                </a:lnTo>
                <a:lnTo>
                  <a:pt x="35090" y="17696"/>
                </a:lnTo>
                <a:lnTo>
                  <a:pt x="35090" y="12191"/>
                </a:lnTo>
                <a:lnTo>
                  <a:pt x="34349" y="9645"/>
                </a:lnTo>
                <a:lnTo>
                  <a:pt x="32867" y="7266"/>
                </a:lnTo>
                <a:lnTo>
                  <a:pt x="31385" y="4887"/>
                </a:lnTo>
                <a:lnTo>
                  <a:pt x="29229" y="3082"/>
                </a:lnTo>
                <a:lnTo>
                  <a:pt x="26402" y="1849"/>
                </a:lnTo>
                <a:lnTo>
                  <a:pt x="23574" y="616"/>
                </a:lnTo>
                <a:lnTo>
                  <a:pt x="20616" y="0"/>
                </a:lnTo>
                <a:lnTo>
                  <a:pt x="14462" y="0"/>
                </a:lnTo>
                <a:lnTo>
                  <a:pt x="11516" y="610"/>
                </a:lnTo>
                <a:lnTo>
                  <a:pt x="8688" y="1830"/>
                </a:lnTo>
                <a:lnTo>
                  <a:pt x="5860" y="3051"/>
                </a:lnTo>
                <a:lnTo>
                  <a:pt x="3705" y="4856"/>
                </a:lnTo>
                <a:lnTo>
                  <a:pt x="2223" y="7247"/>
                </a:lnTo>
                <a:lnTo>
                  <a:pt x="741" y="9638"/>
                </a:lnTo>
                <a:lnTo>
                  <a:pt x="0" y="12191"/>
                </a:lnTo>
                <a:lnTo>
                  <a:pt x="0" y="17696"/>
                </a:lnTo>
                <a:lnTo>
                  <a:pt x="747" y="20161"/>
                </a:lnTo>
                <a:lnTo>
                  <a:pt x="2242" y="22303"/>
                </a:lnTo>
                <a:lnTo>
                  <a:pt x="3736" y="24445"/>
                </a:lnTo>
                <a:lnTo>
                  <a:pt x="5966" y="26251"/>
                </a:lnTo>
                <a:lnTo>
                  <a:pt x="8931" y="27720"/>
                </a:lnTo>
                <a:lnTo>
                  <a:pt x="10146" y="22042"/>
                </a:lnTo>
                <a:lnTo>
                  <a:pt x="8215" y="20124"/>
                </a:lnTo>
                <a:lnTo>
                  <a:pt x="7249" y="17870"/>
                </a:lnTo>
                <a:lnTo>
                  <a:pt x="7249" y="12440"/>
                </a:lnTo>
                <a:lnTo>
                  <a:pt x="8289" y="10149"/>
                </a:lnTo>
                <a:lnTo>
                  <a:pt x="10370" y="8405"/>
                </a:lnTo>
                <a:lnTo>
                  <a:pt x="12450" y="6662"/>
                </a:lnTo>
                <a:lnTo>
                  <a:pt x="14835" y="5790"/>
                </a:lnTo>
                <a:lnTo>
                  <a:pt x="20242" y="5790"/>
                </a:lnTo>
                <a:lnTo>
                  <a:pt x="22640" y="6662"/>
                </a:lnTo>
                <a:lnTo>
                  <a:pt x="24720" y="8405"/>
                </a:lnTo>
                <a:lnTo>
                  <a:pt x="26800" y="10149"/>
                </a:lnTo>
                <a:lnTo>
                  <a:pt x="27841" y="12440"/>
                </a:lnTo>
                <a:lnTo>
                  <a:pt x="27841" y="17870"/>
                </a:lnTo>
                <a:lnTo>
                  <a:pt x="26869" y="20124"/>
                </a:lnTo>
                <a:lnTo>
                  <a:pt x="24926" y="22042"/>
                </a:lnTo>
                <a:lnTo>
                  <a:pt x="22982" y="23960"/>
                </a:lnTo>
                <a:lnTo>
                  <a:pt x="20516" y="24918"/>
                </a:lnTo>
                <a:lnTo>
                  <a:pt x="17526" y="24918"/>
                </a:lnTo>
                <a:lnTo>
                  <a:pt x="15334" y="30709"/>
                </a:lnTo>
                <a:lnTo>
                  <a:pt x="19719" y="30709"/>
                </a:lnTo>
                <a:lnTo>
                  <a:pt x="21799" y="31257"/>
                </a:lnTo>
                <a:lnTo>
                  <a:pt x="23767" y="32353"/>
                </a:lnTo>
                <a:lnTo>
                  <a:pt x="25735" y="33449"/>
                </a:lnTo>
                <a:lnTo>
                  <a:pt x="27292" y="350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9" name="object 1479"/>
          <p:cNvSpPr/>
          <p:nvPr/>
        </p:nvSpPr>
        <p:spPr>
          <a:xfrm>
            <a:off x="6633588" y="5816519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0" name="object 1480"/>
          <p:cNvSpPr/>
          <p:nvPr/>
        </p:nvSpPr>
        <p:spPr>
          <a:xfrm>
            <a:off x="6626001" y="5778559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1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10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1" y="24209"/>
                </a:lnTo>
                <a:lnTo>
                  <a:pt x="35091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10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1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1" name="object 1481"/>
          <p:cNvSpPr/>
          <p:nvPr/>
        </p:nvSpPr>
        <p:spPr>
          <a:xfrm>
            <a:off x="6674493" y="5826885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2" name="object 1482"/>
          <p:cNvSpPr/>
          <p:nvPr/>
        </p:nvSpPr>
        <p:spPr>
          <a:xfrm>
            <a:off x="6744071" y="5778560"/>
            <a:ext cx="34006" cy="52676"/>
          </a:xfrm>
          <a:custGeom>
            <a:avLst/>
            <a:gdLst/>
            <a:ahLst/>
            <a:cxnLst/>
            <a:rect l="l" t="t" r="r" b="b"/>
            <a:pathLst>
              <a:path w="37407" h="59700">
                <a:moveTo>
                  <a:pt x="7249" y="53312"/>
                </a:moveTo>
                <a:lnTo>
                  <a:pt x="7249" y="46089"/>
                </a:lnTo>
                <a:lnTo>
                  <a:pt x="11709" y="40124"/>
                </a:lnTo>
                <a:lnTo>
                  <a:pt x="20628" y="33997"/>
                </a:lnTo>
                <a:lnTo>
                  <a:pt x="23468" y="32054"/>
                </a:lnTo>
                <a:lnTo>
                  <a:pt x="25087" y="30933"/>
                </a:lnTo>
                <a:lnTo>
                  <a:pt x="27186" y="29234"/>
                </a:lnTo>
                <a:lnTo>
                  <a:pt x="29765" y="26955"/>
                </a:lnTo>
                <a:lnTo>
                  <a:pt x="32344" y="24676"/>
                </a:lnTo>
                <a:lnTo>
                  <a:pt x="34069" y="22490"/>
                </a:lnTo>
                <a:lnTo>
                  <a:pt x="34941" y="20398"/>
                </a:lnTo>
                <a:lnTo>
                  <a:pt x="35813" y="18306"/>
                </a:lnTo>
                <a:lnTo>
                  <a:pt x="36249" y="16226"/>
                </a:lnTo>
                <a:lnTo>
                  <a:pt x="36249" y="10273"/>
                </a:lnTo>
                <a:lnTo>
                  <a:pt x="34854" y="6942"/>
                </a:lnTo>
                <a:lnTo>
                  <a:pt x="32063" y="4165"/>
                </a:lnTo>
                <a:lnTo>
                  <a:pt x="29273" y="1388"/>
                </a:lnTo>
                <a:lnTo>
                  <a:pt x="24602" y="0"/>
                </a:lnTo>
                <a:lnTo>
                  <a:pt x="14462" y="0"/>
                </a:lnTo>
                <a:lnTo>
                  <a:pt x="11491" y="547"/>
                </a:lnTo>
                <a:lnTo>
                  <a:pt x="9136" y="1643"/>
                </a:lnTo>
                <a:lnTo>
                  <a:pt x="6782" y="2739"/>
                </a:lnTo>
                <a:lnTo>
                  <a:pt x="4914" y="4196"/>
                </a:lnTo>
                <a:lnTo>
                  <a:pt x="3531" y="6014"/>
                </a:lnTo>
                <a:lnTo>
                  <a:pt x="2148" y="7833"/>
                </a:lnTo>
                <a:lnTo>
                  <a:pt x="1457" y="9763"/>
                </a:lnTo>
                <a:lnTo>
                  <a:pt x="1457" y="12179"/>
                </a:lnTo>
                <a:lnTo>
                  <a:pt x="8408" y="12179"/>
                </a:lnTo>
                <a:lnTo>
                  <a:pt x="8408" y="11805"/>
                </a:lnTo>
                <a:lnTo>
                  <a:pt x="9180" y="8872"/>
                </a:lnTo>
                <a:lnTo>
                  <a:pt x="12269" y="6407"/>
                </a:lnTo>
                <a:lnTo>
                  <a:pt x="14636" y="5790"/>
                </a:lnTo>
                <a:lnTo>
                  <a:pt x="21338" y="5790"/>
                </a:lnTo>
                <a:lnTo>
                  <a:pt x="24029" y="6650"/>
                </a:lnTo>
                <a:lnTo>
                  <a:pt x="25897" y="8368"/>
                </a:lnTo>
                <a:lnTo>
                  <a:pt x="27766" y="10087"/>
                </a:lnTo>
                <a:lnTo>
                  <a:pt x="28700" y="12054"/>
                </a:lnTo>
                <a:lnTo>
                  <a:pt x="28700" y="16438"/>
                </a:lnTo>
                <a:lnTo>
                  <a:pt x="28003" y="18517"/>
                </a:lnTo>
                <a:lnTo>
                  <a:pt x="26607" y="20510"/>
                </a:lnTo>
                <a:lnTo>
                  <a:pt x="25187" y="22503"/>
                </a:lnTo>
                <a:lnTo>
                  <a:pt x="21861" y="25516"/>
                </a:lnTo>
                <a:lnTo>
                  <a:pt x="16629" y="29551"/>
                </a:lnTo>
                <a:lnTo>
                  <a:pt x="12705" y="32577"/>
                </a:lnTo>
                <a:lnTo>
                  <a:pt x="8121" y="36114"/>
                </a:lnTo>
                <a:lnTo>
                  <a:pt x="4858" y="39732"/>
                </a:lnTo>
                <a:lnTo>
                  <a:pt x="2915" y="43430"/>
                </a:lnTo>
                <a:lnTo>
                  <a:pt x="971" y="47129"/>
                </a:lnTo>
                <a:lnTo>
                  <a:pt x="0" y="50547"/>
                </a:lnTo>
                <a:lnTo>
                  <a:pt x="0" y="59700"/>
                </a:lnTo>
                <a:lnTo>
                  <a:pt x="37407" y="59700"/>
                </a:lnTo>
                <a:lnTo>
                  <a:pt x="37407" y="53312"/>
                </a:lnTo>
                <a:lnTo>
                  <a:pt x="7249" y="53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3" name="object 1483"/>
          <p:cNvSpPr/>
          <p:nvPr/>
        </p:nvSpPr>
        <p:spPr>
          <a:xfrm>
            <a:off x="6837111" y="5778559"/>
            <a:ext cx="34007" cy="54226"/>
          </a:xfrm>
          <a:custGeom>
            <a:avLst/>
            <a:gdLst/>
            <a:ahLst/>
            <a:cxnLst/>
            <a:rect l="l" t="t" r="r" b="b"/>
            <a:pathLst>
              <a:path w="37408" h="61456">
                <a:moveTo>
                  <a:pt x="16916" y="37098"/>
                </a:moveTo>
                <a:lnTo>
                  <a:pt x="18685" y="36824"/>
                </a:lnTo>
                <a:lnTo>
                  <a:pt x="21973" y="35728"/>
                </a:lnTo>
                <a:lnTo>
                  <a:pt x="25281" y="33791"/>
                </a:lnTo>
                <a:lnTo>
                  <a:pt x="28613" y="31021"/>
                </a:lnTo>
                <a:lnTo>
                  <a:pt x="30307" y="28804"/>
                </a:lnTo>
                <a:lnTo>
                  <a:pt x="30344" y="35317"/>
                </a:lnTo>
                <a:lnTo>
                  <a:pt x="29672" y="39644"/>
                </a:lnTo>
                <a:lnTo>
                  <a:pt x="28327" y="43841"/>
                </a:lnTo>
                <a:lnTo>
                  <a:pt x="26981" y="48038"/>
                </a:lnTo>
                <a:lnTo>
                  <a:pt x="25156" y="51058"/>
                </a:lnTo>
                <a:lnTo>
                  <a:pt x="22852" y="52901"/>
                </a:lnTo>
                <a:lnTo>
                  <a:pt x="20547" y="54744"/>
                </a:lnTo>
                <a:lnTo>
                  <a:pt x="17850" y="55666"/>
                </a:lnTo>
                <a:lnTo>
                  <a:pt x="12145" y="55666"/>
                </a:lnTo>
                <a:lnTo>
                  <a:pt x="10189" y="55149"/>
                </a:lnTo>
                <a:lnTo>
                  <a:pt x="7598" y="53082"/>
                </a:lnTo>
                <a:lnTo>
                  <a:pt x="6950" y="50435"/>
                </a:lnTo>
                <a:lnTo>
                  <a:pt x="0" y="50435"/>
                </a:lnTo>
                <a:lnTo>
                  <a:pt x="0" y="53573"/>
                </a:lnTo>
                <a:lnTo>
                  <a:pt x="1245" y="56039"/>
                </a:lnTo>
                <a:lnTo>
                  <a:pt x="3737" y="58206"/>
                </a:lnTo>
                <a:lnTo>
                  <a:pt x="6228" y="60373"/>
                </a:lnTo>
                <a:lnTo>
                  <a:pt x="9940" y="61456"/>
                </a:lnTo>
                <a:lnTo>
                  <a:pt x="22123" y="61456"/>
                </a:lnTo>
                <a:lnTo>
                  <a:pt x="27691" y="58642"/>
                </a:lnTo>
                <a:lnTo>
                  <a:pt x="31578" y="53013"/>
                </a:lnTo>
                <a:lnTo>
                  <a:pt x="35464" y="47384"/>
                </a:lnTo>
                <a:lnTo>
                  <a:pt x="37408" y="39825"/>
                </a:lnTo>
                <a:lnTo>
                  <a:pt x="37408" y="23661"/>
                </a:lnTo>
                <a:lnTo>
                  <a:pt x="36548" y="18063"/>
                </a:lnTo>
                <a:lnTo>
                  <a:pt x="34829" y="13542"/>
                </a:lnTo>
                <a:lnTo>
                  <a:pt x="33110" y="9022"/>
                </a:lnTo>
                <a:lnTo>
                  <a:pt x="30575" y="5635"/>
                </a:lnTo>
                <a:lnTo>
                  <a:pt x="27224" y="3381"/>
                </a:lnTo>
                <a:lnTo>
                  <a:pt x="23873" y="1127"/>
                </a:lnTo>
                <a:lnTo>
                  <a:pt x="20292" y="0"/>
                </a:lnTo>
                <a:lnTo>
                  <a:pt x="13191" y="0"/>
                </a:lnTo>
                <a:lnTo>
                  <a:pt x="10158" y="815"/>
                </a:lnTo>
                <a:lnTo>
                  <a:pt x="7380" y="2447"/>
                </a:lnTo>
                <a:lnTo>
                  <a:pt x="5792" y="15267"/>
                </a:lnTo>
                <a:lnTo>
                  <a:pt x="6813" y="12110"/>
                </a:lnTo>
                <a:lnTo>
                  <a:pt x="8856" y="9582"/>
                </a:lnTo>
                <a:lnTo>
                  <a:pt x="10899" y="7054"/>
                </a:lnTo>
                <a:lnTo>
                  <a:pt x="13428" y="5790"/>
                </a:lnTo>
                <a:lnTo>
                  <a:pt x="18610" y="5790"/>
                </a:lnTo>
                <a:lnTo>
                  <a:pt x="20622" y="6320"/>
                </a:lnTo>
                <a:lnTo>
                  <a:pt x="22478" y="7378"/>
                </a:lnTo>
                <a:lnTo>
                  <a:pt x="24334" y="8437"/>
                </a:lnTo>
                <a:lnTo>
                  <a:pt x="25785" y="9999"/>
                </a:lnTo>
                <a:lnTo>
                  <a:pt x="26832" y="12067"/>
                </a:lnTo>
                <a:lnTo>
                  <a:pt x="27878" y="14134"/>
                </a:lnTo>
                <a:lnTo>
                  <a:pt x="28401" y="16301"/>
                </a:lnTo>
                <a:lnTo>
                  <a:pt x="28401" y="22029"/>
                </a:lnTo>
                <a:lnTo>
                  <a:pt x="27330" y="25018"/>
                </a:lnTo>
                <a:lnTo>
                  <a:pt x="25187" y="27534"/>
                </a:lnTo>
                <a:lnTo>
                  <a:pt x="23045" y="30049"/>
                </a:lnTo>
                <a:lnTo>
                  <a:pt x="20279" y="31307"/>
                </a:lnTo>
                <a:lnTo>
                  <a:pt x="13802" y="31307"/>
                </a:lnTo>
                <a:lnTo>
                  <a:pt x="15022" y="37098"/>
                </a:lnTo>
                <a:lnTo>
                  <a:pt x="16916" y="37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4" name="object 1484"/>
          <p:cNvSpPr/>
          <p:nvPr/>
        </p:nvSpPr>
        <p:spPr>
          <a:xfrm>
            <a:off x="6835786" y="5780719"/>
            <a:ext cx="14982" cy="30574"/>
          </a:xfrm>
          <a:custGeom>
            <a:avLst/>
            <a:gdLst/>
            <a:ahLst/>
            <a:cxnLst/>
            <a:rect l="l" t="t" r="r" b="b"/>
            <a:pathLst>
              <a:path w="16480" h="34651">
                <a:moveTo>
                  <a:pt x="1494" y="25747"/>
                </a:moveTo>
                <a:lnTo>
                  <a:pt x="4484" y="29308"/>
                </a:lnTo>
                <a:lnTo>
                  <a:pt x="7473" y="32870"/>
                </a:lnTo>
                <a:lnTo>
                  <a:pt x="11472" y="34651"/>
                </a:lnTo>
                <a:lnTo>
                  <a:pt x="16480" y="34651"/>
                </a:lnTo>
                <a:lnTo>
                  <a:pt x="15259" y="28860"/>
                </a:lnTo>
                <a:lnTo>
                  <a:pt x="12637" y="27764"/>
                </a:lnTo>
                <a:lnTo>
                  <a:pt x="10482" y="25572"/>
                </a:lnTo>
                <a:lnTo>
                  <a:pt x="8327" y="23381"/>
                </a:lnTo>
                <a:lnTo>
                  <a:pt x="7249" y="20392"/>
                </a:lnTo>
                <a:lnTo>
                  <a:pt x="7249" y="12820"/>
                </a:lnTo>
                <a:lnTo>
                  <a:pt x="8837" y="0"/>
                </a:lnTo>
                <a:lnTo>
                  <a:pt x="6060" y="1631"/>
                </a:lnTo>
                <a:lnTo>
                  <a:pt x="3892" y="3885"/>
                </a:lnTo>
                <a:lnTo>
                  <a:pt x="2335" y="6762"/>
                </a:lnTo>
                <a:lnTo>
                  <a:pt x="778" y="9638"/>
                </a:lnTo>
                <a:lnTo>
                  <a:pt x="0" y="12857"/>
                </a:lnTo>
                <a:lnTo>
                  <a:pt x="0" y="21450"/>
                </a:lnTo>
                <a:lnTo>
                  <a:pt x="1494" y="25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5" name="object 1485"/>
          <p:cNvSpPr/>
          <p:nvPr/>
        </p:nvSpPr>
        <p:spPr>
          <a:xfrm>
            <a:off x="6789538" y="5798008"/>
            <a:ext cx="18039" cy="31564"/>
          </a:xfrm>
          <a:custGeom>
            <a:avLst/>
            <a:gdLst/>
            <a:ahLst/>
            <a:cxnLst/>
            <a:rect l="l" t="t" r="r" b="b"/>
            <a:pathLst>
              <a:path w="19843" h="35772">
                <a:moveTo>
                  <a:pt x="7249" y="19240"/>
                </a:moveTo>
                <a:lnTo>
                  <a:pt x="7823" y="17123"/>
                </a:lnTo>
                <a:lnTo>
                  <a:pt x="8968" y="15056"/>
                </a:lnTo>
                <a:lnTo>
                  <a:pt x="10115" y="12988"/>
                </a:lnTo>
                <a:lnTo>
                  <a:pt x="11665" y="11407"/>
                </a:lnTo>
                <a:lnTo>
                  <a:pt x="13621" y="10311"/>
                </a:lnTo>
                <a:lnTo>
                  <a:pt x="15577" y="9215"/>
                </a:lnTo>
                <a:lnTo>
                  <a:pt x="17651" y="8667"/>
                </a:lnTo>
                <a:lnTo>
                  <a:pt x="19843" y="2876"/>
                </a:lnTo>
                <a:lnTo>
                  <a:pt x="16854" y="2876"/>
                </a:lnTo>
                <a:lnTo>
                  <a:pt x="14394" y="1917"/>
                </a:lnTo>
                <a:lnTo>
                  <a:pt x="12463" y="0"/>
                </a:lnTo>
                <a:lnTo>
                  <a:pt x="11248" y="5678"/>
                </a:lnTo>
                <a:lnTo>
                  <a:pt x="7461" y="7372"/>
                </a:lnTo>
                <a:lnTo>
                  <a:pt x="4640" y="9688"/>
                </a:lnTo>
                <a:lnTo>
                  <a:pt x="2784" y="12627"/>
                </a:lnTo>
                <a:lnTo>
                  <a:pt x="928" y="15566"/>
                </a:lnTo>
                <a:lnTo>
                  <a:pt x="0" y="18642"/>
                </a:lnTo>
                <a:lnTo>
                  <a:pt x="0" y="24869"/>
                </a:lnTo>
                <a:lnTo>
                  <a:pt x="822" y="27820"/>
                </a:lnTo>
                <a:lnTo>
                  <a:pt x="2466" y="30709"/>
                </a:lnTo>
                <a:lnTo>
                  <a:pt x="4110" y="33598"/>
                </a:lnTo>
                <a:lnTo>
                  <a:pt x="6334" y="35772"/>
                </a:lnTo>
                <a:lnTo>
                  <a:pt x="7249" y="23499"/>
                </a:lnTo>
                <a:lnTo>
                  <a:pt x="7249" y="19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6" name="object 1486"/>
          <p:cNvSpPr/>
          <p:nvPr/>
        </p:nvSpPr>
        <p:spPr>
          <a:xfrm>
            <a:off x="7107180" y="5778559"/>
            <a:ext cx="152585" cy="54226"/>
          </a:xfrm>
          <a:custGeom>
            <a:avLst/>
            <a:gdLst/>
            <a:ahLst/>
            <a:cxnLst/>
            <a:rect l="l" t="t" r="r" b="b"/>
            <a:pathLst>
              <a:path w="167843" h="61456">
                <a:moveTo>
                  <a:pt x="17414" y="55628"/>
                </a:moveTo>
                <a:lnTo>
                  <a:pt x="14350" y="55628"/>
                </a:lnTo>
                <a:lnTo>
                  <a:pt x="11840" y="55105"/>
                </a:lnTo>
                <a:lnTo>
                  <a:pt x="9884" y="54059"/>
                </a:lnTo>
                <a:lnTo>
                  <a:pt x="7928" y="53013"/>
                </a:lnTo>
                <a:lnTo>
                  <a:pt x="6950" y="51444"/>
                </a:lnTo>
                <a:lnTo>
                  <a:pt x="6950" y="48978"/>
                </a:lnTo>
                <a:lnTo>
                  <a:pt x="0" y="48978"/>
                </a:lnTo>
                <a:lnTo>
                  <a:pt x="0" y="52465"/>
                </a:lnTo>
                <a:lnTo>
                  <a:pt x="1332" y="55261"/>
                </a:lnTo>
                <a:lnTo>
                  <a:pt x="3998" y="57739"/>
                </a:lnTo>
                <a:lnTo>
                  <a:pt x="6664" y="60217"/>
                </a:lnTo>
                <a:lnTo>
                  <a:pt x="10899" y="61456"/>
                </a:lnTo>
                <a:lnTo>
                  <a:pt x="23356" y="61456"/>
                </a:lnTo>
                <a:lnTo>
                  <a:pt x="28320" y="59545"/>
                </a:lnTo>
                <a:lnTo>
                  <a:pt x="31596" y="55722"/>
                </a:lnTo>
                <a:lnTo>
                  <a:pt x="34872" y="51898"/>
                </a:lnTo>
                <a:lnTo>
                  <a:pt x="36511" y="47658"/>
                </a:lnTo>
                <a:lnTo>
                  <a:pt x="36511" y="39040"/>
                </a:lnTo>
                <a:lnTo>
                  <a:pt x="35340" y="35734"/>
                </a:lnTo>
                <a:lnTo>
                  <a:pt x="32998" y="33082"/>
                </a:lnTo>
                <a:lnTo>
                  <a:pt x="30656" y="30429"/>
                </a:lnTo>
                <a:lnTo>
                  <a:pt x="27130" y="28430"/>
                </a:lnTo>
                <a:lnTo>
                  <a:pt x="22422" y="27085"/>
                </a:lnTo>
                <a:lnTo>
                  <a:pt x="25436" y="26214"/>
                </a:lnTo>
                <a:lnTo>
                  <a:pt x="27747" y="25068"/>
                </a:lnTo>
                <a:lnTo>
                  <a:pt x="29354" y="23648"/>
                </a:lnTo>
                <a:lnTo>
                  <a:pt x="32176" y="20616"/>
                </a:lnTo>
                <a:lnTo>
                  <a:pt x="32998" y="18810"/>
                </a:lnTo>
                <a:lnTo>
                  <a:pt x="33820" y="17004"/>
                </a:lnTo>
                <a:lnTo>
                  <a:pt x="34231" y="15055"/>
                </a:lnTo>
                <a:lnTo>
                  <a:pt x="34231" y="9153"/>
                </a:lnTo>
                <a:lnTo>
                  <a:pt x="32811" y="6039"/>
                </a:lnTo>
                <a:lnTo>
                  <a:pt x="29971" y="3623"/>
                </a:lnTo>
                <a:lnTo>
                  <a:pt x="27130" y="1207"/>
                </a:lnTo>
                <a:lnTo>
                  <a:pt x="22883" y="0"/>
                </a:lnTo>
                <a:lnTo>
                  <a:pt x="11273" y="0"/>
                </a:lnTo>
                <a:lnTo>
                  <a:pt x="7012" y="1257"/>
                </a:lnTo>
                <a:lnTo>
                  <a:pt x="4446" y="3773"/>
                </a:lnTo>
                <a:lnTo>
                  <a:pt x="1881" y="6288"/>
                </a:lnTo>
                <a:lnTo>
                  <a:pt x="597" y="9065"/>
                </a:lnTo>
                <a:lnTo>
                  <a:pt x="597" y="12478"/>
                </a:lnTo>
                <a:lnTo>
                  <a:pt x="7249" y="12478"/>
                </a:lnTo>
                <a:lnTo>
                  <a:pt x="7249" y="12104"/>
                </a:lnTo>
                <a:lnTo>
                  <a:pt x="7654" y="9813"/>
                </a:lnTo>
                <a:lnTo>
                  <a:pt x="9274" y="7671"/>
                </a:lnTo>
                <a:lnTo>
                  <a:pt x="11958" y="6463"/>
                </a:lnTo>
                <a:lnTo>
                  <a:pt x="15110" y="5790"/>
                </a:lnTo>
                <a:lnTo>
                  <a:pt x="19893" y="5790"/>
                </a:lnTo>
                <a:lnTo>
                  <a:pt x="22334" y="6513"/>
                </a:lnTo>
                <a:lnTo>
                  <a:pt x="24178" y="7957"/>
                </a:lnTo>
                <a:lnTo>
                  <a:pt x="26022" y="9402"/>
                </a:lnTo>
                <a:lnTo>
                  <a:pt x="26944" y="11382"/>
                </a:lnTo>
                <a:lnTo>
                  <a:pt x="26944" y="15890"/>
                </a:lnTo>
                <a:lnTo>
                  <a:pt x="26383" y="17689"/>
                </a:lnTo>
                <a:lnTo>
                  <a:pt x="25262" y="19296"/>
                </a:lnTo>
                <a:lnTo>
                  <a:pt x="22621" y="22241"/>
                </a:lnTo>
                <a:lnTo>
                  <a:pt x="20703" y="23312"/>
                </a:lnTo>
                <a:lnTo>
                  <a:pt x="18784" y="24383"/>
                </a:lnTo>
                <a:lnTo>
                  <a:pt x="16131" y="24918"/>
                </a:lnTo>
                <a:lnTo>
                  <a:pt x="8408" y="24918"/>
                </a:lnTo>
                <a:lnTo>
                  <a:pt x="8408" y="30709"/>
                </a:lnTo>
                <a:lnTo>
                  <a:pt x="17800" y="30709"/>
                </a:lnTo>
                <a:lnTo>
                  <a:pt x="22166" y="31936"/>
                </a:lnTo>
                <a:lnTo>
                  <a:pt x="25019" y="34389"/>
                </a:lnTo>
                <a:lnTo>
                  <a:pt x="27871" y="36842"/>
                </a:lnTo>
                <a:lnTo>
                  <a:pt x="29298" y="39875"/>
                </a:lnTo>
                <a:lnTo>
                  <a:pt x="29298" y="45828"/>
                </a:lnTo>
                <a:lnTo>
                  <a:pt x="28825" y="47994"/>
                </a:lnTo>
                <a:lnTo>
                  <a:pt x="27878" y="49987"/>
                </a:lnTo>
                <a:lnTo>
                  <a:pt x="26931" y="51979"/>
                </a:lnTo>
                <a:lnTo>
                  <a:pt x="25549" y="53418"/>
                </a:lnTo>
                <a:lnTo>
                  <a:pt x="23730" y="54302"/>
                </a:lnTo>
                <a:lnTo>
                  <a:pt x="21911" y="55186"/>
                </a:lnTo>
                <a:lnTo>
                  <a:pt x="19806" y="55628"/>
                </a:lnTo>
                <a:lnTo>
                  <a:pt x="17414" y="55628"/>
                </a:lnTo>
                <a:close/>
              </a:path>
              <a:path w="167843" h="61456">
                <a:moveTo>
                  <a:pt x="51284" y="49837"/>
                </a:moveTo>
                <a:lnTo>
                  <a:pt x="51284" y="59700"/>
                </a:lnTo>
                <a:lnTo>
                  <a:pt x="61150" y="59700"/>
                </a:lnTo>
                <a:lnTo>
                  <a:pt x="61150" y="49837"/>
                </a:lnTo>
                <a:lnTo>
                  <a:pt x="51284" y="49837"/>
                </a:lnTo>
                <a:close/>
              </a:path>
              <a:path w="167843" h="61456">
                <a:moveTo>
                  <a:pt x="85018" y="48063"/>
                </a:moveTo>
                <a:lnTo>
                  <a:pt x="82825" y="43019"/>
                </a:lnTo>
                <a:lnTo>
                  <a:pt x="84227" y="58698"/>
                </a:lnTo>
                <a:lnTo>
                  <a:pt x="89328" y="61456"/>
                </a:lnTo>
                <a:lnTo>
                  <a:pt x="87210" y="53106"/>
                </a:lnTo>
                <a:lnTo>
                  <a:pt x="85018" y="48063"/>
                </a:lnTo>
                <a:close/>
              </a:path>
              <a:path w="167843" h="61456">
                <a:moveTo>
                  <a:pt x="74479" y="30709"/>
                </a:moveTo>
                <a:lnTo>
                  <a:pt x="74479" y="40174"/>
                </a:lnTo>
                <a:lnTo>
                  <a:pt x="76428" y="47664"/>
                </a:lnTo>
                <a:lnTo>
                  <a:pt x="80328" y="53181"/>
                </a:lnTo>
                <a:lnTo>
                  <a:pt x="84227" y="58698"/>
                </a:lnTo>
                <a:lnTo>
                  <a:pt x="82825" y="43019"/>
                </a:lnTo>
                <a:lnTo>
                  <a:pt x="81729" y="37235"/>
                </a:lnTo>
                <a:lnTo>
                  <a:pt x="81729" y="24209"/>
                </a:lnTo>
                <a:lnTo>
                  <a:pt x="82825" y="18430"/>
                </a:lnTo>
                <a:lnTo>
                  <a:pt x="85018" y="13374"/>
                </a:lnTo>
                <a:lnTo>
                  <a:pt x="87210" y="8318"/>
                </a:lnTo>
                <a:lnTo>
                  <a:pt x="90748" y="5790"/>
                </a:lnTo>
                <a:lnTo>
                  <a:pt x="100539" y="5790"/>
                </a:lnTo>
                <a:lnTo>
                  <a:pt x="104089" y="8318"/>
                </a:lnTo>
                <a:lnTo>
                  <a:pt x="106281" y="13374"/>
                </a:lnTo>
                <a:lnTo>
                  <a:pt x="108474" y="18430"/>
                </a:lnTo>
                <a:lnTo>
                  <a:pt x="109570" y="24209"/>
                </a:lnTo>
                <a:lnTo>
                  <a:pt x="109570" y="37235"/>
                </a:lnTo>
                <a:lnTo>
                  <a:pt x="108474" y="43019"/>
                </a:lnTo>
                <a:lnTo>
                  <a:pt x="106281" y="48063"/>
                </a:lnTo>
                <a:lnTo>
                  <a:pt x="104089" y="53106"/>
                </a:lnTo>
                <a:lnTo>
                  <a:pt x="100539" y="55628"/>
                </a:lnTo>
                <a:lnTo>
                  <a:pt x="90748" y="55628"/>
                </a:lnTo>
                <a:lnTo>
                  <a:pt x="87210" y="53106"/>
                </a:lnTo>
                <a:lnTo>
                  <a:pt x="89328" y="61456"/>
                </a:lnTo>
                <a:lnTo>
                  <a:pt x="101959" y="61456"/>
                </a:lnTo>
                <a:lnTo>
                  <a:pt x="107072" y="58698"/>
                </a:lnTo>
                <a:lnTo>
                  <a:pt x="110972" y="53181"/>
                </a:lnTo>
                <a:lnTo>
                  <a:pt x="114870" y="47664"/>
                </a:lnTo>
                <a:lnTo>
                  <a:pt x="116820" y="40174"/>
                </a:lnTo>
                <a:lnTo>
                  <a:pt x="116820" y="21245"/>
                </a:lnTo>
                <a:lnTo>
                  <a:pt x="114870" y="13760"/>
                </a:lnTo>
                <a:lnTo>
                  <a:pt x="110972" y="8256"/>
                </a:lnTo>
                <a:lnTo>
                  <a:pt x="107072" y="2752"/>
                </a:lnTo>
                <a:lnTo>
                  <a:pt x="101959" y="0"/>
                </a:lnTo>
                <a:lnTo>
                  <a:pt x="89328" y="0"/>
                </a:lnTo>
                <a:lnTo>
                  <a:pt x="84227" y="2752"/>
                </a:lnTo>
                <a:lnTo>
                  <a:pt x="80328" y="8256"/>
                </a:lnTo>
                <a:lnTo>
                  <a:pt x="76428" y="13760"/>
                </a:lnTo>
                <a:lnTo>
                  <a:pt x="74479" y="21245"/>
                </a:lnTo>
                <a:lnTo>
                  <a:pt x="74479" y="30709"/>
                </a:lnTo>
                <a:close/>
              </a:path>
              <a:path w="167843" h="61456">
                <a:moveTo>
                  <a:pt x="136041" y="48063"/>
                </a:moveTo>
                <a:lnTo>
                  <a:pt x="133848" y="43019"/>
                </a:lnTo>
                <a:lnTo>
                  <a:pt x="135250" y="58698"/>
                </a:lnTo>
                <a:lnTo>
                  <a:pt x="140351" y="61456"/>
                </a:lnTo>
                <a:lnTo>
                  <a:pt x="138233" y="53106"/>
                </a:lnTo>
                <a:lnTo>
                  <a:pt x="136041" y="48063"/>
                </a:lnTo>
                <a:close/>
              </a:path>
              <a:path w="167843" h="61456">
                <a:moveTo>
                  <a:pt x="125502" y="30709"/>
                </a:moveTo>
                <a:lnTo>
                  <a:pt x="125502" y="40174"/>
                </a:lnTo>
                <a:lnTo>
                  <a:pt x="127452" y="47664"/>
                </a:lnTo>
                <a:lnTo>
                  <a:pt x="131351" y="53181"/>
                </a:lnTo>
                <a:lnTo>
                  <a:pt x="135250" y="58698"/>
                </a:lnTo>
                <a:lnTo>
                  <a:pt x="133848" y="43019"/>
                </a:lnTo>
                <a:lnTo>
                  <a:pt x="132752" y="37235"/>
                </a:lnTo>
                <a:lnTo>
                  <a:pt x="132752" y="24209"/>
                </a:lnTo>
                <a:lnTo>
                  <a:pt x="133848" y="18430"/>
                </a:lnTo>
                <a:lnTo>
                  <a:pt x="136041" y="13374"/>
                </a:lnTo>
                <a:lnTo>
                  <a:pt x="138233" y="8318"/>
                </a:lnTo>
                <a:lnTo>
                  <a:pt x="141771" y="5790"/>
                </a:lnTo>
                <a:lnTo>
                  <a:pt x="151562" y="5790"/>
                </a:lnTo>
                <a:lnTo>
                  <a:pt x="155112" y="8318"/>
                </a:lnTo>
                <a:lnTo>
                  <a:pt x="157305" y="13374"/>
                </a:lnTo>
                <a:lnTo>
                  <a:pt x="159497" y="18430"/>
                </a:lnTo>
                <a:lnTo>
                  <a:pt x="160593" y="24209"/>
                </a:lnTo>
                <a:lnTo>
                  <a:pt x="160593" y="37235"/>
                </a:lnTo>
                <a:lnTo>
                  <a:pt x="159497" y="43019"/>
                </a:lnTo>
                <a:lnTo>
                  <a:pt x="157305" y="48063"/>
                </a:lnTo>
                <a:lnTo>
                  <a:pt x="155112" y="53106"/>
                </a:lnTo>
                <a:lnTo>
                  <a:pt x="151562" y="55628"/>
                </a:lnTo>
                <a:lnTo>
                  <a:pt x="141771" y="55628"/>
                </a:lnTo>
                <a:lnTo>
                  <a:pt x="138233" y="53106"/>
                </a:lnTo>
                <a:lnTo>
                  <a:pt x="140351" y="61456"/>
                </a:lnTo>
                <a:lnTo>
                  <a:pt x="152982" y="61456"/>
                </a:lnTo>
                <a:lnTo>
                  <a:pt x="158096" y="58698"/>
                </a:lnTo>
                <a:lnTo>
                  <a:pt x="161995" y="53181"/>
                </a:lnTo>
                <a:lnTo>
                  <a:pt x="165894" y="47664"/>
                </a:lnTo>
                <a:lnTo>
                  <a:pt x="167843" y="40174"/>
                </a:lnTo>
                <a:lnTo>
                  <a:pt x="167843" y="21245"/>
                </a:lnTo>
                <a:lnTo>
                  <a:pt x="165894" y="13760"/>
                </a:lnTo>
                <a:lnTo>
                  <a:pt x="161995" y="8256"/>
                </a:lnTo>
                <a:lnTo>
                  <a:pt x="158096" y="2752"/>
                </a:lnTo>
                <a:lnTo>
                  <a:pt x="152982" y="0"/>
                </a:lnTo>
                <a:lnTo>
                  <a:pt x="140351" y="0"/>
                </a:lnTo>
                <a:lnTo>
                  <a:pt x="135250" y="2752"/>
                </a:lnTo>
                <a:lnTo>
                  <a:pt x="131351" y="8256"/>
                </a:lnTo>
                <a:lnTo>
                  <a:pt x="127452" y="13760"/>
                </a:lnTo>
                <a:lnTo>
                  <a:pt x="125502" y="21245"/>
                </a:lnTo>
                <a:lnTo>
                  <a:pt x="125502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7" name="object 1487"/>
          <p:cNvSpPr/>
          <p:nvPr/>
        </p:nvSpPr>
        <p:spPr>
          <a:xfrm>
            <a:off x="7702961" y="5778559"/>
            <a:ext cx="34007" cy="54226"/>
          </a:xfrm>
          <a:custGeom>
            <a:avLst/>
            <a:gdLst/>
            <a:ahLst/>
            <a:cxnLst/>
            <a:rect l="l" t="t" r="r" b="b"/>
            <a:pathLst>
              <a:path w="37408" h="61456">
                <a:moveTo>
                  <a:pt x="16916" y="37098"/>
                </a:moveTo>
                <a:lnTo>
                  <a:pt x="18685" y="36824"/>
                </a:lnTo>
                <a:lnTo>
                  <a:pt x="21973" y="35728"/>
                </a:lnTo>
                <a:lnTo>
                  <a:pt x="25281" y="33791"/>
                </a:lnTo>
                <a:lnTo>
                  <a:pt x="28613" y="31021"/>
                </a:lnTo>
                <a:lnTo>
                  <a:pt x="30307" y="28804"/>
                </a:lnTo>
                <a:lnTo>
                  <a:pt x="30345" y="35317"/>
                </a:lnTo>
                <a:lnTo>
                  <a:pt x="29672" y="39644"/>
                </a:lnTo>
                <a:lnTo>
                  <a:pt x="28327" y="43841"/>
                </a:lnTo>
                <a:lnTo>
                  <a:pt x="26981" y="48038"/>
                </a:lnTo>
                <a:lnTo>
                  <a:pt x="25156" y="51058"/>
                </a:lnTo>
                <a:lnTo>
                  <a:pt x="22852" y="52901"/>
                </a:lnTo>
                <a:lnTo>
                  <a:pt x="20547" y="54744"/>
                </a:lnTo>
                <a:lnTo>
                  <a:pt x="17850" y="55666"/>
                </a:lnTo>
                <a:lnTo>
                  <a:pt x="12145" y="55666"/>
                </a:lnTo>
                <a:lnTo>
                  <a:pt x="10189" y="55149"/>
                </a:lnTo>
                <a:lnTo>
                  <a:pt x="7598" y="53082"/>
                </a:lnTo>
                <a:lnTo>
                  <a:pt x="6951" y="50435"/>
                </a:lnTo>
                <a:lnTo>
                  <a:pt x="0" y="50435"/>
                </a:lnTo>
                <a:lnTo>
                  <a:pt x="0" y="53573"/>
                </a:lnTo>
                <a:lnTo>
                  <a:pt x="1245" y="56039"/>
                </a:lnTo>
                <a:lnTo>
                  <a:pt x="3737" y="58206"/>
                </a:lnTo>
                <a:lnTo>
                  <a:pt x="6228" y="60373"/>
                </a:lnTo>
                <a:lnTo>
                  <a:pt x="9940" y="61456"/>
                </a:lnTo>
                <a:lnTo>
                  <a:pt x="22123" y="61456"/>
                </a:lnTo>
                <a:lnTo>
                  <a:pt x="27691" y="58642"/>
                </a:lnTo>
                <a:lnTo>
                  <a:pt x="31578" y="53013"/>
                </a:lnTo>
                <a:lnTo>
                  <a:pt x="35464" y="47384"/>
                </a:lnTo>
                <a:lnTo>
                  <a:pt x="37408" y="39825"/>
                </a:lnTo>
                <a:lnTo>
                  <a:pt x="37408" y="23661"/>
                </a:lnTo>
                <a:lnTo>
                  <a:pt x="36548" y="18063"/>
                </a:lnTo>
                <a:lnTo>
                  <a:pt x="34829" y="13542"/>
                </a:lnTo>
                <a:lnTo>
                  <a:pt x="33110" y="9022"/>
                </a:lnTo>
                <a:lnTo>
                  <a:pt x="30575" y="5635"/>
                </a:lnTo>
                <a:lnTo>
                  <a:pt x="27224" y="3381"/>
                </a:lnTo>
                <a:lnTo>
                  <a:pt x="23873" y="1127"/>
                </a:lnTo>
                <a:lnTo>
                  <a:pt x="20292" y="0"/>
                </a:lnTo>
                <a:lnTo>
                  <a:pt x="13191" y="0"/>
                </a:lnTo>
                <a:lnTo>
                  <a:pt x="10158" y="815"/>
                </a:lnTo>
                <a:lnTo>
                  <a:pt x="7380" y="2447"/>
                </a:lnTo>
                <a:lnTo>
                  <a:pt x="5793" y="15267"/>
                </a:lnTo>
                <a:lnTo>
                  <a:pt x="6813" y="12110"/>
                </a:lnTo>
                <a:lnTo>
                  <a:pt x="8856" y="9582"/>
                </a:lnTo>
                <a:lnTo>
                  <a:pt x="10900" y="7054"/>
                </a:lnTo>
                <a:lnTo>
                  <a:pt x="13428" y="5790"/>
                </a:lnTo>
                <a:lnTo>
                  <a:pt x="18610" y="5790"/>
                </a:lnTo>
                <a:lnTo>
                  <a:pt x="20622" y="6320"/>
                </a:lnTo>
                <a:lnTo>
                  <a:pt x="22478" y="7378"/>
                </a:lnTo>
                <a:lnTo>
                  <a:pt x="24334" y="8437"/>
                </a:lnTo>
                <a:lnTo>
                  <a:pt x="25785" y="9999"/>
                </a:lnTo>
                <a:lnTo>
                  <a:pt x="26832" y="12067"/>
                </a:lnTo>
                <a:lnTo>
                  <a:pt x="27878" y="14134"/>
                </a:lnTo>
                <a:lnTo>
                  <a:pt x="28401" y="16301"/>
                </a:lnTo>
                <a:lnTo>
                  <a:pt x="28401" y="22029"/>
                </a:lnTo>
                <a:lnTo>
                  <a:pt x="27330" y="25018"/>
                </a:lnTo>
                <a:lnTo>
                  <a:pt x="25188" y="27534"/>
                </a:lnTo>
                <a:lnTo>
                  <a:pt x="23045" y="30049"/>
                </a:lnTo>
                <a:lnTo>
                  <a:pt x="20280" y="31307"/>
                </a:lnTo>
                <a:lnTo>
                  <a:pt x="13802" y="31307"/>
                </a:lnTo>
                <a:lnTo>
                  <a:pt x="15023" y="37098"/>
                </a:lnTo>
                <a:lnTo>
                  <a:pt x="16916" y="37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8" name="object 1488"/>
          <p:cNvSpPr/>
          <p:nvPr/>
        </p:nvSpPr>
        <p:spPr>
          <a:xfrm>
            <a:off x="7701636" y="5780719"/>
            <a:ext cx="14982" cy="30574"/>
          </a:xfrm>
          <a:custGeom>
            <a:avLst/>
            <a:gdLst/>
            <a:ahLst/>
            <a:cxnLst/>
            <a:rect l="l" t="t" r="r" b="b"/>
            <a:pathLst>
              <a:path w="16480" h="34651">
                <a:moveTo>
                  <a:pt x="1494" y="25747"/>
                </a:moveTo>
                <a:lnTo>
                  <a:pt x="4484" y="29308"/>
                </a:lnTo>
                <a:lnTo>
                  <a:pt x="7473" y="32870"/>
                </a:lnTo>
                <a:lnTo>
                  <a:pt x="11472" y="34651"/>
                </a:lnTo>
                <a:lnTo>
                  <a:pt x="16480" y="34651"/>
                </a:lnTo>
                <a:lnTo>
                  <a:pt x="15259" y="28860"/>
                </a:lnTo>
                <a:lnTo>
                  <a:pt x="12637" y="27764"/>
                </a:lnTo>
                <a:lnTo>
                  <a:pt x="10481" y="25572"/>
                </a:lnTo>
                <a:lnTo>
                  <a:pt x="8327" y="23381"/>
                </a:lnTo>
                <a:lnTo>
                  <a:pt x="7249" y="20392"/>
                </a:lnTo>
                <a:lnTo>
                  <a:pt x="7249" y="12820"/>
                </a:lnTo>
                <a:lnTo>
                  <a:pt x="8837" y="0"/>
                </a:lnTo>
                <a:lnTo>
                  <a:pt x="6059" y="1631"/>
                </a:lnTo>
                <a:lnTo>
                  <a:pt x="3892" y="3885"/>
                </a:lnTo>
                <a:lnTo>
                  <a:pt x="2335" y="6762"/>
                </a:lnTo>
                <a:lnTo>
                  <a:pt x="778" y="9638"/>
                </a:lnTo>
                <a:lnTo>
                  <a:pt x="0" y="12857"/>
                </a:lnTo>
                <a:lnTo>
                  <a:pt x="0" y="21450"/>
                </a:lnTo>
                <a:lnTo>
                  <a:pt x="1494" y="25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9" name="object 1489"/>
          <p:cNvSpPr/>
          <p:nvPr/>
        </p:nvSpPr>
        <p:spPr>
          <a:xfrm>
            <a:off x="7749346" y="5778559"/>
            <a:ext cx="34007" cy="54226"/>
          </a:xfrm>
          <a:custGeom>
            <a:avLst/>
            <a:gdLst/>
            <a:ahLst/>
            <a:cxnLst/>
            <a:rect l="l" t="t" r="r" b="b"/>
            <a:pathLst>
              <a:path w="37408" h="61456">
                <a:moveTo>
                  <a:pt x="16916" y="37098"/>
                </a:moveTo>
                <a:lnTo>
                  <a:pt x="18685" y="36824"/>
                </a:lnTo>
                <a:lnTo>
                  <a:pt x="21973" y="35728"/>
                </a:lnTo>
                <a:lnTo>
                  <a:pt x="25281" y="33791"/>
                </a:lnTo>
                <a:lnTo>
                  <a:pt x="28613" y="31021"/>
                </a:lnTo>
                <a:lnTo>
                  <a:pt x="30307" y="28804"/>
                </a:lnTo>
                <a:lnTo>
                  <a:pt x="30345" y="35317"/>
                </a:lnTo>
                <a:lnTo>
                  <a:pt x="29672" y="39644"/>
                </a:lnTo>
                <a:lnTo>
                  <a:pt x="28327" y="43841"/>
                </a:lnTo>
                <a:lnTo>
                  <a:pt x="26981" y="48038"/>
                </a:lnTo>
                <a:lnTo>
                  <a:pt x="25156" y="51058"/>
                </a:lnTo>
                <a:lnTo>
                  <a:pt x="22852" y="52901"/>
                </a:lnTo>
                <a:lnTo>
                  <a:pt x="20547" y="54744"/>
                </a:lnTo>
                <a:lnTo>
                  <a:pt x="17850" y="55666"/>
                </a:lnTo>
                <a:lnTo>
                  <a:pt x="12145" y="55666"/>
                </a:lnTo>
                <a:lnTo>
                  <a:pt x="10189" y="55149"/>
                </a:lnTo>
                <a:lnTo>
                  <a:pt x="7598" y="53082"/>
                </a:lnTo>
                <a:lnTo>
                  <a:pt x="6951" y="50435"/>
                </a:lnTo>
                <a:lnTo>
                  <a:pt x="0" y="50435"/>
                </a:lnTo>
                <a:lnTo>
                  <a:pt x="0" y="53573"/>
                </a:lnTo>
                <a:lnTo>
                  <a:pt x="1245" y="56039"/>
                </a:lnTo>
                <a:lnTo>
                  <a:pt x="3737" y="58206"/>
                </a:lnTo>
                <a:lnTo>
                  <a:pt x="6228" y="60373"/>
                </a:lnTo>
                <a:lnTo>
                  <a:pt x="9940" y="61456"/>
                </a:lnTo>
                <a:lnTo>
                  <a:pt x="22123" y="61456"/>
                </a:lnTo>
                <a:lnTo>
                  <a:pt x="27691" y="58642"/>
                </a:lnTo>
                <a:lnTo>
                  <a:pt x="31578" y="53013"/>
                </a:lnTo>
                <a:lnTo>
                  <a:pt x="35464" y="47384"/>
                </a:lnTo>
                <a:lnTo>
                  <a:pt x="37408" y="39825"/>
                </a:lnTo>
                <a:lnTo>
                  <a:pt x="37408" y="23661"/>
                </a:lnTo>
                <a:lnTo>
                  <a:pt x="36548" y="18063"/>
                </a:lnTo>
                <a:lnTo>
                  <a:pt x="34829" y="13542"/>
                </a:lnTo>
                <a:lnTo>
                  <a:pt x="33110" y="9022"/>
                </a:lnTo>
                <a:lnTo>
                  <a:pt x="30575" y="5635"/>
                </a:lnTo>
                <a:lnTo>
                  <a:pt x="27224" y="3381"/>
                </a:lnTo>
                <a:lnTo>
                  <a:pt x="23873" y="1127"/>
                </a:lnTo>
                <a:lnTo>
                  <a:pt x="20292" y="0"/>
                </a:lnTo>
                <a:lnTo>
                  <a:pt x="13191" y="0"/>
                </a:lnTo>
                <a:lnTo>
                  <a:pt x="10158" y="815"/>
                </a:lnTo>
                <a:lnTo>
                  <a:pt x="7380" y="2447"/>
                </a:lnTo>
                <a:lnTo>
                  <a:pt x="5793" y="15267"/>
                </a:lnTo>
                <a:lnTo>
                  <a:pt x="6813" y="12110"/>
                </a:lnTo>
                <a:lnTo>
                  <a:pt x="8856" y="9582"/>
                </a:lnTo>
                <a:lnTo>
                  <a:pt x="10900" y="7054"/>
                </a:lnTo>
                <a:lnTo>
                  <a:pt x="13428" y="5790"/>
                </a:lnTo>
                <a:lnTo>
                  <a:pt x="18610" y="5790"/>
                </a:lnTo>
                <a:lnTo>
                  <a:pt x="20622" y="6320"/>
                </a:lnTo>
                <a:lnTo>
                  <a:pt x="22478" y="7378"/>
                </a:lnTo>
                <a:lnTo>
                  <a:pt x="24334" y="8437"/>
                </a:lnTo>
                <a:lnTo>
                  <a:pt x="25785" y="9999"/>
                </a:lnTo>
                <a:lnTo>
                  <a:pt x="26832" y="12067"/>
                </a:lnTo>
                <a:lnTo>
                  <a:pt x="27878" y="14134"/>
                </a:lnTo>
                <a:lnTo>
                  <a:pt x="28401" y="16301"/>
                </a:lnTo>
                <a:lnTo>
                  <a:pt x="28401" y="22029"/>
                </a:lnTo>
                <a:lnTo>
                  <a:pt x="27330" y="25018"/>
                </a:lnTo>
                <a:lnTo>
                  <a:pt x="25188" y="27534"/>
                </a:lnTo>
                <a:lnTo>
                  <a:pt x="23045" y="30049"/>
                </a:lnTo>
                <a:lnTo>
                  <a:pt x="20280" y="31307"/>
                </a:lnTo>
                <a:lnTo>
                  <a:pt x="13802" y="31307"/>
                </a:lnTo>
                <a:lnTo>
                  <a:pt x="15023" y="37098"/>
                </a:lnTo>
                <a:lnTo>
                  <a:pt x="16916" y="37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0" name="object 1490"/>
          <p:cNvSpPr/>
          <p:nvPr/>
        </p:nvSpPr>
        <p:spPr>
          <a:xfrm>
            <a:off x="7748021" y="5780719"/>
            <a:ext cx="14982" cy="30574"/>
          </a:xfrm>
          <a:custGeom>
            <a:avLst/>
            <a:gdLst/>
            <a:ahLst/>
            <a:cxnLst/>
            <a:rect l="l" t="t" r="r" b="b"/>
            <a:pathLst>
              <a:path w="16480" h="34651">
                <a:moveTo>
                  <a:pt x="1494" y="25747"/>
                </a:moveTo>
                <a:lnTo>
                  <a:pt x="4484" y="29308"/>
                </a:lnTo>
                <a:lnTo>
                  <a:pt x="7473" y="32870"/>
                </a:lnTo>
                <a:lnTo>
                  <a:pt x="11472" y="34651"/>
                </a:lnTo>
                <a:lnTo>
                  <a:pt x="16480" y="34651"/>
                </a:lnTo>
                <a:lnTo>
                  <a:pt x="15259" y="28860"/>
                </a:lnTo>
                <a:lnTo>
                  <a:pt x="12637" y="27764"/>
                </a:lnTo>
                <a:lnTo>
                  <a:pt x="10481" y="25572"/>
                </a:lnTo>
                <a:lnTo>
                  <a:pt x="8327" y="23381"/>
                </a:lnTo>
                <a:lnTo>
                  <a:pt x="7249" y="20392"/>
                </a:lnTo>
                <a:lnTo>
                  <a:pt x="7249" y="12820"/>
                </a:lnTo>
                <a:lnTo>
                  <a:pt x="8837" y="0"/>
                </a:lnTo>
                <a:lnTo>
                  <a:pt x="6059" y="1631"/>
                </a:lnTo>
                <a:lnTo>
                  <a:pt x="3892" y="3885"/>
                </a:lnTo>
                <a:lnTo>
                  <a:pt x="2335" y="6762"/>
                </a:lnTo>
                <a:lnTo>
                  <a:pt x="778" y="9638"/>
                </a:lnTo>
                <a:lnTo>
                  <a:pt x="0" y="12857"/>
                </a:lnTo>
                <a:lnTo>
                  <a:pt x="0" y="21450"/>
                </a:lnTo>
                <a:lnTo>
                  <a:pt x="1494" y="25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1" name="object 1491"/>
          <p:cNvSpPr/>
          <p:nvPr/>
        </p:nvSpPr>
        <p:spPr>
          <a:xfrm>
            <a:off x="7841063" y="5780075"/>
            <a:ext cx="35570" cy="51161"/>
          </a:xfrm>
          <a:custGeom>
            <a:avLst/>
            <a:gdLst/>
            <a:ahLst/>
            <a:cxnLst/>
            <a:rect l="l" t="t" r="r" b="b"/>
            <a:pathLst>
              <a:path w="39127" h="57982">
                <a:moveTo>
                  <a:pt x="15060" y="57982"/>
                </a:moveTo>
                <a:lnTo>
                  <a:pt x="15060" y="52615"/>
                </a:lnTo>
                <a:lnTo>
                  <a:pt x="15402" y="49688"/>
                </a:lnTo>
                <a:lnTo>
                  <a:pt x="16088" y="46326"/>
                </a:lnTo>
                <a:lnTo>
                  <a:pt x="16773" y="42963"/>
                </a:lnTo>
                <a:lnTo>
                  <a:pt x="18890" y="38032"/>
                </a:lnTo>
                <a:lnTo>
                  <a:pt x="22441" y="31531"/>
                </a:lnTo>
                <a:lnTo>
                  <a:pt x="25991" y="25031"/>
                </a:lnTo>
                <a:lnTo>
                  <a:pt x="29448" y="19514"/>
                </a:lnTo>
                <a:lnTo>
                  <a:pt x="32811" y="14981"/>
                </a:lnTo>
                <a:lnTo>
                  <a:pt x="38155" y="7808"/>
                </a:lnTo>
                <a:lnTo>
                  <a:pt x="39127" y="6388"/>
                </a:lnTo>
                <a:lnTo>
                  <a:pt x="39127" y="0"/>
                </a:lnTo>
                <a:lnTo>
                  <a:pt x="0" y="0"/>
                </a:lnTo>
                <a:lnTo>
                  <a:pt x="0" y="6388"/>
                </a:lnTo>
                <a:lnTo>
                  <a:pt x="32101" y="6388"/>
                </a:lnTo>
                <a:lnTo>
                  <a:pt x="30793" y="8181"/>
                </a:lnTo>
                <a:lnTo>
                  <a:pt x="27404" y="12839"/>
                </a:lnTo>
                <a:lnTo>
                  <a:pt x="23263" y="18798"/>
                </a:lnTo>
                <a:lnTo>
                  <a:pt x="18367" y="26058"/>
                </a:lnTo>
                <a:lnTo>
                  <a:pt x="13471" y="33318"/>
                </a:lnTo>
                <a:lnTo>
                  <a:pt x="10445" y="39022"/>
                </a:lnTo>
                <a:lnTo>
                  <a:pt x="9286" y="43169"/>
                </a:lnTo>
                <a:lnTo>
                  <a:pt x="8128" y="47316"/>
                </a:lnTo>
                <a:lnTo>
                  <a:pt x="7548" y="51419"/>
                </a:lnTo>
                <a:lnTo>
                  <a:pt x="7548" y="57982"/>
                </a:lnTo>
                <a:lnTo>
                  <a:pt x="15060" y="579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2" name="object 1492"/>
          <p:cNvSpPr/>
          <p:nvPr/>
        </p:nvSpPr>
        <p:spPr>
          <a:xfrm>
            <a:off x="7794542" y="5798008"/>
            <a:ext cx="18040" cy="31564"/>
          </a:xfrm>
          <a:custGeom>
            <a:avLst/>
            <a:gdLst/>
            <a:ahLst/>
            <a:cxnLst/>
            <a:rect l="l" t="t" r="r" b="b"/>
            <a:pathLst>
              <a:path w="19844" h="35772">
                <a:moveTo>
                  <a:pt x="7250" y="19240"/>
                </a:moveTo>
                <a:lnTo>
                  <a:pt x="7823" y="17123"/>
                </a:lnTo>
                <a:lnTo>
                  <a:pt x="8968" y="15056"/>
                </a:lnTo>
                <a:lnTo>
                  <a:pt x="10115" y="12988"/>
                </a:lnTo>
                <a:lnTo>
                  <a:pt x="11666" y="11407"/>
                </a:lnTo>
                <a:lnTo>
                  <a:pt x="13621" y="10311"/>
                </a:lnTo>
                <a:lnTo>
                  <a:pt x="15577" y="9215"/>
                </a:lnTo>
                <a:lnTo>
                  <a:pt x="17651" y="8667"/>
                </a:lnTo>
                <a:lnTo>
                  <a:pt x="19844" y="2876"/>
                </a:lnTo>
                <a:lnTo>
                  <a:pt x="16854" y="2876"/>
                </a:lnTo>
                <a:lnTo>
                  <a:pt x="14394" y="1917"/>
                </a:lnTo>
                <a:lnTo>
                  <a:pt x="12463" y="0"/>
                </a:lnTo>
                <a:lnTo>
                  <a:pt x="11248" y="5678"/>
                </a:lnTo>
                <a:lnTo>
                  <a:pt x="7461" y="7372"/>
                </a:lnTo>
                <a:lnTo>
                  <a:pt x="4640" y="9688"/>
                </a:lnTo>
                <a:lnTo>
                  <a:pt x="2784" y="12627"/>
                </a:lnTo>
                <a:lnTo>
                  <a:pt x="928" y="15566"/>
                </a:lnTo>
                <a:lnTo>
                  <a:pt x="0" y="18642"/>
                </a:lnTo>
                <a:lnTo>
                  <a:pt x="0" y="24869"/>
                </a:lnTo>
                <a:lnTo>
                  <a:pt x="822" y="27820"/>
                </a:lnTo>
                <a:lnTo>
                  <a:pt x="2466" y="30709"/>
                </a:lnTo>
                <a:lnTo>
                  <a:pt x="4110" y="33598"/>
                </a:lnTo>
                <a:lnTo>
                  <a:pt x="6334" y="35772"/>
                </a:lnTo>
                <a:lnTo>
                  <a:pt x="7250" y="23499"/>
                </a:lnTo>
                <a:lnTo>
                  <a:pt x="7250" y="19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3" name="object 1493"/>
          <p:cNvSpPr/>
          <p:nvPr/>
        </p:nvSpPr>
        <p:spPr>
          <a:xfrm>
            <a:off x="7796649" y="5778559"/>
            <a:ext cx="34006" cy="54226"/>
          </a:xfrm>
          <a:custGeom>
            <a:avLst/>
            <a:gdLst/>
            <a:ahLst/>
            <a:cxnLst/>
            <a:rect l="l" t="t" r="r" b="b"/>
            <a:pathLst>
              <a:path w="37407" h="61456">
                <a:moveTo>
                  <a:pt x="27292" y="35031"/>
                </a:moveTo>
                <a:lnTo>
                  <a:pt x="28438" y="37098"/>
                </a:lnTo>
                <a:lnTo>
                  <a:pt x="29585" y="39165"/>
                </a:lnTo>
                <a:lnTo>
                  <a:pt x="30157" y="41282"/>
                </a:lnTo>
                <a:lnTo>
                  <a:pt x="30157" y="45541"/>
                </a:lnTo>
                <a:lnTo>
                  <a:pt x="29616" y="47583"/>
                </a:lnTo>
                <a:lnTo>
                  <a:pt x="28532" y="49576"/>
                </a:lnTo>
                <a:lnTo>
                  <a:pt x="27448" y="51568"/>
                </a:lnTo>
                <a:lnTo>
                  <a:pt x="25903" y="53075"/>
                </a:lnTo>
                <a:lnTo>
                  <a:pt x="23898" y="54096"/>
                </a:lnTo>
                <a:lnTo>
                  <a:pt x="21892" y="55118"/>
                </a:lnTo>
                <a:lnTo>
                  <a:pt x="19768" y="55628"/>
                </a:lnTo>
                <a:lnTo>
                  <a:pt x="15309" y="55628"/>
                </a:lnTo>
                <a:lnTo>
                  <a:pt x="13198" y="55118"/>
                </a:lnTo>
                <a:lnTo>
                  <a:pt x="11192" y="54096"/>
                </a:lnTo>
                <a:lnTo>
                  <a:pt x="9186" y="53075"/>
                </a:lnTo>
                <a:lnTo>
                  <a:pt x="7642" y="51568"/>
                </a:lnTo>
                <a:lnTo>
                  <a:pt x="6558" y="49576"/>
                </a:lnTo>
                <a:lnTo>
                  <a:pt x="5474" y="47583"/>
                </a:lnTo>
                <a:lnTo>
                  <a:pt x="4932" y="45541"/>
                </a:lnTo>
                <a:lnTo>
                  <a:pt x="4017" y="57814"/>
                </a:lnTo>
                <a:lnTo>
                  <a:pt x="6820" y="59271"/>
                </a:lnTo>
                <a:lnTo>
                  <a:pt x="9622" y="60728"/>
                </a:lnTo>
                <a:lnTo>
                  <a:pt x="13191" y="61456"/>
                </a:lnTo>
                <a:lnTo>
                  <a:pt x="21886" y="61456"/>
                </a:lnTo>
                <a:lnTo>
                  <a:pt x="25468" y="60728"/>
                </a:lnTo>
                <a:lnTo>
                  <a:pt x="28270" y="59271"/>
                </a:lnTo>
                <a:lnTo>
                  <a:pt x="31073" y="57814"/>
                </a:lnTo>
                <a:lnTo>
                  <a:pt x="33297" y="55641"/>
                </a:lnTo>
                <a:lnTo>
                  <a:pt x="34941" y="52752"/>
                </a:lnTo>
                <a:lnTo>
                  <a:pt x="36585" y="49862"/>
                </a:lnTo>
                <a:lnTo>
                  <a:pt x="37407" y="46911"/>
                </a:lnTo>
                <a:lnTo>
                  <a:pt x="37407" y="40684"/>
                </a:lnTo>
                <a:lnTo>
                  <a:pt x="36473" y="37608"/>
                </a:lnTo>
                <a:lnTo>
                  <a:pt x="34604" y="34669"/>
                </a:lnTo>
                <a:lnTo>
                  <a:pt x="32736" y="31730"/>
                </a:lnTo>
                <a:lnTo>
                  <a:pt x="29908" y="29414"/>
                </a:lnTo>
                <a:lnTo>
                  <a:pt x="26121" y="27720"/>
                </a:lnTo>
                <a:lnTo>
                  <a:pt x="29111" y="26251"/>
                </a:lnTo>
                <a:lnTo>
                  <a:pt x="31353" y="24445"/>
                </a:lnTo>
                <a:lnTo>
                  <a:pt x="32848" y="22303"/>
                </a:lnTo>
                <a:lnTo>
                  <a:pt x="34343" y="20161"/>
                </a:lnTo>
                <a:lnTo>
                  <a:pt x="35090" y="17696"/>
                </a:lnTo>
                <a:lnTo>
                  <a:pt x="35090" y="12191"/>
                </a:lnTo>
                <a:lnTo>
                  <a:pt x="34349" y="9645"/>
                </a:lnTo>
                <a:lnTo>
                  <a:pt x="32867" y="7266"/>
                </a:lnTo>
                <a:lnTo>
                  <a:pt x="31385" y="4887"/>
                </a:lnTo>
                <a:lnTo>
                  <a:pt x="29229" y="3082"/>
                </a:lnTo>
                <a:lnTo>
                  <a:pt x="26402" y="1849"/>
                </a:lnTo>
                <a:lnTo>
                  <a:pt x="23574" y="616"/>
                </a:lnTo>
                <a:lnTo>
                  <a:pt x="20616" y="0"/>
                </a:lnTo>
                <a:lnTo>
                  <a:pt x="14462" y="0"/>
                </a:lnTo>
                <a:lnTo>
                  <a:pt x="11516" y="610"/>
                </a:lnTo>
                <a:lnTo>
                  <a:pt x="8688" y="1830"/>
                </a:lnTo>
                <a:lnTo>
                  <a:pt x="5860" y="3051"/>
                </a:lnTo>
                <a:lnTo>
                  <a:pt x="3705" y="4856"/>
                </a:lnTo>
                <a:lnTo>
                  <a:pt x="2223" y="7247"/>
                </a:lnTo>
                <a:lnTo>
                  <a:pt x="741" y="9638"/>
                </a:lnTo>
                <a:lnTo>
                  <a:pt x="0" y="12191"/>
                </a:lnTo>
                <a:lnTo>
                  <a:pt x="0" y="17696"/>
                </a:lnTo>
                <a:lnTo>
                  <a:pt x="747" y="20161"/>
                </a:lnTo>
                <a:lnTo>
                  <a:pt x="2242" y="22303"/>
                </a:lnTo>
                <a:lnTo>
                  <a:pt x="3736" y="24445"/>
                </a:lnTo>
                <a:lnTo>
                  <a:pt x="5966" y="26251"/>
                </a:lnTo>
                <a:lnTo>
                  <a:pt x="8931" y="27720"/>
                </a:lnTo>
                <a:lnTo>
                  <a:pt x="10146" y="22042"/>
                </a:lnTo>
                <a:lnTo>
                  <a:pt x="8215" y="20124"/>
                </a:lnTo>
                <a:lnTo>
                  <a:pt x="7249" y="17870"/>
                </a:lnTo>
                <a:lnTo>
                  <a:pt x="7249" y="12440"/>
                </a:lnTo>
                <a:lnTo>
                  <a:pt x="8289" y="10149"/>
                </a:lnTo>
                <a:lnTo>
                  <a:pt x="10370" y="8405"/>
                </a:lnTo>
                <a:lnTo>
                  <a:pt x="12450" y="6662"/>
                </a:lnTo>
                <a:lnTo>
                  <a:pt x="14835" y="5790"/>
                </a:lnTo>
                <a:lnTo>
                  <a:pt x="20242" y="5790"/>
                </a:lnTo>
                <a:lnTo>
                  <a:pt x="22640" y="6662"/>
                </a:lnTo>
                <a:lnTo>
                  <a:pt x="24720" y="8405"/>
                </a:lnTo>
                <a:lnTo>
                  <a:pt x="26800" y="10149"/>
                </a:lnTo>
                <a:lnTo>
                  <a:pt x="27841" y="12440"/>
                </a:lnTo>
                <a:lnTo>
                  <a:pt x="27841" y="17870"/>
                </a:lnTo>
                <a:lnTo>
                  <a:pt x="26869" y="20124"/>
                </a:lnTo>
                <a:lnTo>
                  <a:pt x="24926" y="22042"/>
                </a:lnTo>
                <a:lnTo>
                  <a:pt x="22982" y="23960"/>
                </a:lnTo>
                <a:lnTo>
                  <a:pt x="20516" y="24918"/>
                </a:lnTo>
                <a:lnTo>
                  <a:pt x="17526" y="24918"/>
                </a:lnTo>
                <a:lnTo>
                  <a:pt x="15334" y="30709"/>
                </a:lnTo>
                <a:lnTo>
                  <a:pt x="19719" y="30709"/>
                </a:lnTo>
                <a:lnTo>
                  <a:pt x="21799" y="31257"/>
                </a:lnTo>
                <a:lnTo>
                  <a:pt x="23767" y="32353"/>
                </a:lnTo>
                <a:lnTo>
                  <a:pt x="25735" y="33449"/>
                </a:lnTo>
                <a:lnTo>
                  <a:pt x="27292" y="350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4" name="object 1494"/>
          <p:cNvSpPr/>
          <p:nvPr/>
        </p:nvSpPr>
        <p:spPr>
          <a:xfrm>
            <a:off x="7638593" y="5816519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5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5" name="object 1495"/>
          <p:cNvSpPr/>
          <p:nvPr/>
        </p:nvSpPr>
        <p:spPr>
          <a:xfrm>
            <a:off x="7631005" y="5778559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5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5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6" name="object 1496"/>
          <p:cNvSpPr/>
          <p:nvPr/>
        </p:nvSpPr>
        <p:spPr>
          <a:xfrm>
            <a:off x="7679498" y="5826885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7" name="object 1497"/>
          <p:cNvSpPr/>
          <p:nvPr/>
        </p:nvSpPr>
        <p:spPr>
          <a:xfrm>
            <a:off x="5101656" y="5877592"/>
            <a:ext cx="16986" cy="51161"/>
          </a:xfrm>
          <a:custGeom>
            <a:avLst/>
            <a:gdLst/>
            <a:ahLst/>
            <a:cxnLst/>
            <a:rect l="l" t="t" r="r" b="b"/>
            <a:pathLst>
              <a:path w="18685" h="57982">
                <a:moveTo>
                  <a:pt x="11734" y="7210"/>
                </a:moveTo>
                <a:lnTo>
                  <a:pt x="11734" y="57982"/>
                </a:lnTo>
                <a:lnTo>
                  <a:pt x="18685" y="57982"/>
                </a:lnTo>
                <a:lnTo>
                  <a:pt x="18685" y="0"/>
                </a:lnTo>
                <a:lnTo>
                  <a:pt x="11734" y="0"/>
                </a:lnTo>
                <a:lnTo>
                  <a:pt x="0" y="5417"/>
                </a:lnTo>
                <a:lnTo>
                  <a:pt x="0" y="11880"/>
                </a:lnTo>
                <a:lnTo>
                  <a:pt x="11734" y="7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8" name="object 1498"/>
          <p:cNvSpPr/>
          <p:nvPr/>
        </p:nvSpPr>
        <p:spPr>
          <a:xfrm>
            <a:off x="5143794" y="5924402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9" name="object 1499"/>
          <p:cNvSpPr/>
          <p:nvPr/>
        </p:nvSpPr>
        <p:spPr>
          <a:xfrm>
            <a:off x="5172466" y="5914035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0" name="object 1500"/>
          <p:cNvSpPr/>
          <p:nvPr/>
        </p:nvSpPr>
        <p:spPr>
          <a:xfrm>
            <a:off x="5164879" y="5876076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1" name="object 1501"/>
          <p:cNvSpPr/>
          <p:nvPr/>
        </p:nvSpPr>
        <p:spPr>
          <a:xfrm>
            <a:off x="5218852" y="5914035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2" name="object 1502"/>
          <p:cNvSpPr/>
          <p:nvPr/>
        </p:nvSpPr>
        <p:spPr>
          <a:xfrm>
            <a:off x="5211265" y="5876076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3" name="object 1503"/>
          <p:cNvSpPr/>
          <p:nvPr/>
        </p:nvSpPr>
        <p:spPr>
          <a:xfrm>
            <a:off x="5070820" y="5908035"/>
            <a:ext cx="21097" cy="0"/>
          </a:xfrm>
          <a:custGeom>
            <a:avLst/>
            <a:gdLst/>
            <a:ahLst/>
            <a:cxnLst/>
            <a:rect l="l" t="t" r="r" b="b"/>
            <a:pathLst>
              <a:path w="23207">
                <a:moveTo>
                  <a:pt x="0" y="0"/>
                </a:moveTo>
                <a:lnTo>
                  <a:pt x="23207" y="0"/>
                </a:lnTo>
              </a:path>
            </a:pathLst>
          </a:custGeom>
          <a:ln w="70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4" name="object 1504"/>
          <p:cNvSpPr/>
          <p:nvPr/>
        </p:nvSpPr>
        <p:spPr>
          <a:xfrm>
            <a:off x="5739881" y="5877592"/>
            <a:ext cx="32682" cy="52710"/>
          </a:xfrm>
          <a:custGeom>
            <a:avLst/>
            <a:gdLst/>
            <a:ahLst/>
            <a:cxnLst/>
            <a:rect l="l" t="t" r="r" b="b"/>
            <a:pathLst>
              <a:path w="35950" h="59738">
                <a:moveTo>
                  <a:pt x="27728" y="47378"/>
                </a:moveTo>
                <a:lnTo>
                  <a:pt x="25785" y="50006"/>
                </a:lnTo>
                <a:lnTo>
                  <a:pt x="23842" y="52633"/>
                </a:lnTo>
                <a:lnTo>
                  <a:pt x="20840" y="53947"/>
                </a:lnTo>
                <a:lnTo>
                  <a:pt x="13764" y="53947"/>
                </a:lnTo>
                <a:lnTo>
                  <a:pt x="11373" y="53405"/>
                </a:lnTo>
                <a:lnTo>
                  <a:pt x="9604" y="52322"/>
                </a:lnTo>
                <a:lnTo>
                  <a:pt x="7835" y="51238"/>
                </a:lnTo>
                <a:lnTo>
                  <a:pt x="6950" y="49862"/>
                </a:lnTo>
                <a:lnTo>
                  <a:pt x="6950" y="47820"/>
                </a:lnTo>
                <a:lnTo>
                  <a:pt x="0" y="47820"/>
                </a:lnTo>
                <a:lnTo>
                  <a:pt x="0" y="51382"/>
                </a:lnTo>
                <a:lnTo>
                  <a:pt x="1538" y="54103"/>
                </a:lnTo>
                <a:lnTo>
                  <a:pt x="4615" y="56357"/>
                </a:lnTo>
                <a:lnTo>
                  <a:pt x="7692" y="58611"/>
                </a:lnTo>
                <a:lnTo>
                  <a:pt x="11784" y="59738"/>
                </a:lnTo>
                <a:lnTo>
                  <a:pt x="23319" y="59738"/>
                </a:lnTo>
                <a:lnTo>
                  <a:pt x="28102" y="57752"/>
                </a:lnTo>
                <a:lnTo>
                  <a:pt x="31241" y="53779"/>
                </a:lnTo>
                <a:lnTo>
                  <a:pt x="34380" y="49806"/>
                </a:lnTo>
                <a:lnTo>
                  <a:pt x="35950" y="45292"/>
                </a:lnTo>
                <a:lnTo>
                  <a:pt x="35950" y="36425"/>
                </a:lnTo>
                <a:lnTo>
                  <a:pt x="35090" y="33181"/>
                </a:lnTo>
                <a:lnTo>
                  <a:pt x="33371" y="30504"/>
                </a:lnTo>
                <a:lnTo>
                  <a:pt x="31652" y="27826"/>
                </a:lnTo>
                <a:lnTo>
                  <a:pt x="29149" y="25747"/>
                </a:lnTo>
                <a:lnTo>
                  <a:pt x="25860" y="24265"/>
                </a:lnTo>
                <a:lnTo>
                  <a:pt x="22571" y="22783"/>
                </a:lnTo>
                <a:lnTo>
                  <a:pt x="17925" y="22042"/>
                </a:lnTo>
                <a:lnTo>
                  <a:pt x="10164" y="22042"/>
                </a:lnTo>
                <a:lnTo>
                  <a:pt x="10164" y="6388"/>
                </a:lnTo>
                <a:lnTo>
                  <a:pt x="33633" y="6388"/>
                </a:lnTo>
                <a:lnTo>
                  <a:pt x="33633" y="0"/>
                </a:lnTo>
                <a:lnTo>
                  <a:pt x="3774" y="0"/>
                </a:lnTo>
                <a:lnTo>
                  <a:pt x="3774" y="28131"/>
                </a:lnTo>
                <a:lnTo>
                  <a:pt x="16978" y="28131"/>
                </a:lnTo>
                <a:lnTo>
                  <a:pt x="22223" y="29383"/>
                </a:lnTo>
                <a:lnTo>
                  <a:pt x="24813" y="31886"/>
                </a:lnTo>
                <a:lnTo>
                  <a:pt x="27404" y="34389"/>
                </a:lnTo>
                <a:lnTo>
                  <a:pt x="28700" y="37484"/>
                </a:lnTo>
                <a:lnTo>
                  <a:pt x="28700" y="44433"/>
                </a:lnTo>
                <a:lnTo>
                  <a:pt x="27728" y="473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5" name="object 1505"/>
          <p:cNvSpPr/>
          <p:nvPr/>
        </p:nvSpPr>
        <p:spPr>
          <a:xfrm>
            <a:off x="5831054" y="5877592"/>
            <a:ext cx="35570" cy="51161"/>
          </a:xfrm>
          <a:custGeom>
            <a:avLst/>
            <a:gdLst/>
            <a:ahLst/>
            <a:cxnLst/>
            <a:rect l="l" t="t" r="r" b="b"/>
            <a:pathLst>
              <a:path w="39127" h="57982">
                <a:moveTo>
                  <a:pt x="15060" y="57982"/>
                </a:moveTo>
                <a:lnTo>
                  <a:pt x="15060" y="52615"/>
                </a:lnTo>
                <a:lnTo>
                  <a:pt x="15402" y="49688"/>
                </a:lnTo>
                <a:lnTo>
                  <a:pt x="16088" y="46326"/>
                </a:lnTo>
                <a:lnTo>
                  <a:pt x="16773" y="42963"/>
                </a:lnTo>
                <a:lnTo>
                  <a:pt x="18890" y="38032"/>
                </a:lnTo>
                <a:lnTo>
                  <a:pt x="22441" y="31531"/>
                </a:lnTo>
                <a:lnTo>
                  <a:pt x="25991" y="25031"/>
                </a:lnTo>
                <a:lnTo>
                  <a:pt x="29448" y="19514"/>
                </a:lnTo>
                <a:lnTo>
                  <a:pt x="32811" y="14981"/>
                </a:lnTo>
                <a:lnTo>
                  <a:pt x="38155" y="7808"/>
                </a:lnTo>
                <a:lnTo>
                  <a:pt x="39127" y="6388"/>
                </a:lnTo>
                <a:lnTo>
                  <a:pt x="39127" y="0"/>
                </a:lnTo>
                <a:lnTo>
                  <a:pt x="0" y="0"/>
                </a:lnTo>
                <a:lnTo>
                  <a:pt x="0" y="6388"/>
                </a:lnTo>
                <a:lnTo>
                  <a:pt x="32101" y="6388"/>
                </a:lnTo>
                <a:lnTo>
                  <a:pt x="30793" y="8181"/>
                </a:lnTo>
                <a:lnTo>
                  <a:pt x="27405" y="12839"/>
                </a:lnTo>
                <a:lnTo>
                  <a:pt x="23263" y="18798"/>
                </a:lnTo>
                <a:lnTo>
                  <a:pt x="18367" y="26058"/>
                </a:lnTo>
                <a:lnTo>
                  <a:pt x="13472" y="33318"/>
                </a:lnTo>
                <a:lnTo>
                  <a:pt x="10445" y="39022"/>
                </a:lnTo>
                <a:lnTo>
                  <a:pt x="9286" y="43169"/>
                </a:lnTo>
                <a:lnTo>
                  <a:pt x="8128" y="47316"/>
                </a:lnTo>
                <a:lnTo>
                  <a:pt x="7548" y="51419"/>
                </a:lnTo>
                <a:lnTo>
                  <a:pt x="7548" y="57982"/>
                </a:lnTo>
                <a:lnTo>
                  <a:pt x="15060" y="579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6" name="object 1506"/>
          <p:cNvSpPr/>
          <p:nvPr/>
        </p:nvSpPr>
        <p:spPr>
          <a:xfrm>
            <a:off x="5784533" y="5895525"/>
            <a:ext cx="18039" cy="31564"/>
          </a:xfrm>
          <a:custGeom>
            <a:avLst/>
            <a:gdLst/>
            <a:ahLst/>
            <a:cxnLst/>
            <a:rect l="l" t="t" r="r" b="b"/>
            <a:pathLst>
              <a:path w="19843" h="35772">
                <a:moveTo>
                  <a:pt x="7249" y="19240"/>
                </a:moveTo>
                <a:lnTo>
                  <a:pt x="7822" y="17123"/>
                </a:lnTo>
                <a:lnTo>
                  <a:pt x="8968" y="15055"/>
                </a:lnTo>
                <a:lnTo>
                  <a:pt x="10115" y="12988"/>
                </a:lnTo>
                <a:lnTo>
                  <a:pt x="11665" y="11407"/>
                </a:lnTo>
                <a:lnTo>
                  <a:pt x="13621" y="10311"/>
                </a:lnTo>
                <a:lnTo>
                  <a:pt x="15577" y="9215"/>
                </a:lnTo>
                <a:lnTo>
                  <a:pt x="17651" y="8667"/>
                </a:lnTo>
                <a:lnTo>
                  <a:pt x="19843" y="2876"/>
                </a:lnTo>
                <a:lnTo>
                  <a:pt x="16854" y="2876"/>
                </a:lnTo>
                <a:lnTo>
                  <a:pt x="14393" y="1917"/>
                </a:lnTo>
                <a:lnTo>
                  <a:pt x="12463" y="0"/>
                </a:lnTo>
                <a:lnTo>
                  <a:pt x="11248" y="5678"/>
                </a:lnTo>
                <a:lnTo>
                  <a:pt x="7461" y="7372"/>
                </a:lnTo>
                <a:lnTo>
                  <a:pt x="4640" y="9688"/>
                </a:lnTo>
                <a:lnTo>
                  <a:pt x="2784" y="12627"/>
                </a:lnTo>
                <a:lnTo>
                  <a:pt x="928" y="15566"/>
                </a:lnTo>
                <a:lnTo>
                  <a:pt x="0" y="18642"/>
                </a:lnTo>
                <a:lnTo>
                  <a:pt x="0" y="24869"/>
                </a:lnTo>
                <a:lnTo>
                  <a:pt x="822" y="27820"/>
                </a:lnTo>
                <a:lnTo>
                  <a:pt x="2466" y="30709"/>
                </a:lnTo>
                <a:lnTo>
                  <a:pt x="4110" y="33598"/>
                </a:lnTo>
                <a:lnTo>
                  <a:pt x="6334" y="35772"/>
                </a:lnTo>
                <a:lnTo>
                  <a:pt x="7249" y="23499"/>
                </a:lnTo>
                <a:lnTo>
                  <a:pt x="7249" y="19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7" name="object 1507"/>
          <p:cNvSpPr/>
          <p:nvPr/>
        </p:nvSpPr>
        <p:spPr>
          <a:xfrm>
            <a:off x="5786640" y="5876076"/>
            <a:ext cx="34006" cy="54226"/>
          </a:xfrm>
          <a:custGeom>
            <a:avLst/>
            <a:gdLst/>
            <a:ahLst/>
            <a:cxnLst/>
            <a:rect l="l" t="t" r="r" b="b"/>
            <a:pathLst>
              <a:path w="37407" h="61456">
                <a:moveTo>
                  <a:pt x="27292" y="35031"/>
                </a:moveTo>
                <a:lnTo>
                  <a:pt x="28438" y="37098"/>
                </a:lnTo>
                <a:lnTo>
                  <a:pt x="29585" y="39165"/>
                </a:lnTo>
                <a:lnTo>
                  <a:pt x="30157" y="41282"/>
                </a:lnTo>
                <a:lnTo>
                  <a:pt x="30157" y="45541"/>
                </a:lnTo>
                <a:lnTo>
                  <a:pt x="29616" y="47583"/>
                </a:lnTo>
                <a:lnTo>
                  <a:pt x="28532" y="49576"/>
                </a:lnTo>
                <a:lnTo>
                  <a:pt x="27448" y="51568"/>
                </a:lnTo>
                <a:lnTo>
                  <a:pt x="25904" y="53075"/>
                </a:lnTo>
                <a:lnTo>
                  <a:pt x="23898" y="54096"/>
                </a:lnTo>
                <a:lnTo>
                  <a:pt x="21892" y="55118"/>
                </a:lnTo>
                <a:lnTo>
                  <a:pt x="19768" y="55628"/>
                </a:lnTo>
                <a:lnTo>
                  <a:pt x="15309" y="55628"/>
                </a:lnTo>
                <a:lnTo>
                  <a:pt x="13198" y="55118"/>
                </a:lnTo>
                <a:lnTo>
                  <a:pt x="11192" y="54096"/>
                </a:lnTo>
                <a:lnTo>
                  <a:pt x="9186" y="53075"/>
                </a:lnTo>
                <a:lnTo>
                  <a:pt x="7642" y="51568"/>
                </a:lnTo>
                <a:lnTo>
                  <a:pt x="6558" y="49576"/>
                </a:lnTo>
                <a:lnTo>
                  <a:pt x="5474" y="47583"/>
                </a:lnTo>
                <a:lnTo>
                  <a:pt x="4932" y="45541"/>
                </a:lnTo>
                <a:lnTo>
                  <a:pt x="4017" y="57814"/>
                </a:lnTo>
                <a:lnTo>
                  <a:pt x="6820" y="59271"/>
                </a:lnTo>
                <a:lnTo>
                  <a:pt x="9622" y="60728"/>
                </a:lnTo>
                <a:lnTo>
                  <a:pt x="13191" y="61456"/>
                </a:lnTo>
                <a:lnTo>
                  <a:pt x="21886" y="61456"/>
                </a:lnTo>
                <a:lnTo>
                  <a:pt x="25468" y="60728"/>
                </a:lnTo>
                <a:lnTo>
                  <a:pt x="28270" y="59271"/>
                </a:lnTo>
                <a:lnTo>
                  <a:pt x="31073" y="57814"/>
                </a:lnTo>
                <a:lnTo>
                  <a:pt x="33297" y="55641"/>
                </a:lnTo>
                <a:lnTo>
                  <a:pt x="34941" y="52752"/>
                </a:lnTo>
                <a:lnTo>
                  <a:pt x="36585" y="49862"/>
                </a:lnTo>
                <a:lnTo>
                  <a:pt x="37407" y="46911"/>
                </a:lnTo>
                <a:lnTo>
                  <a:pt x="37407" y="40684"/>
                </a:lnTo>
                <a:lnTo>
                  <a:pt x="36473" y="37608"/>
                </a:lnTo>
                <a:lnTo>
                  <a:pt x="34605" y="34669"/>
                </a:lnTo>
                <a:lnTo>
                  <a:pt x="32736" y="31730"/>
                </a:lnTo>
                <a:lnTo>
                  <a:pt x="29908" y="29414"/>
                </a:lnTo>
                <a:lnTo>
                  <a:pt x="26121" y="27720"/>
                </a:lnTo>
                <a:lnTo>
                  <a:pt x="29111" y="26251"/>
                </a:lnTo>
                <a:lnTo>
                  <a:pt x="31353" y="24445"/>
                </a:lnTo>
                <a:lnTo>
                  <a:pt x="32848" y="22303"/>
                </a:lnTo>
                <a:lnTo>
                  <a:pt x="34343" y="20161"/>
                </a:lnTo>
                <a:lnTo>
                  <a:pt x="35090" y="17696"/>
                </a:lnTo>
                <a:lnTo>
                  <a:pt x="35090" y="12191"/>
                </a:lnTo>
                <a:lnTo>
                  <a:pt x="34349" y="9645"/>
                </a:lnTo>
                <a:lnTo>
                  <a:pt x="32867" y="7266"/>
                </a:lnTo>
                <a:lnTo>
                  <a:pt x="31385" y="4887"/>
                </a:lnTo>
                <a:lnTo>
                  <a:pt x="29229" y="3082"/>
                </a:lnTo>
                <a:lnTo>
                  <a:pt x="26402" y="1849"/>
                </a:lnTo>
                <a:lnTo>
                  <a:pt x="23574" y="616"/>
                </a:lnTo>
                <a:lnTo>
                  <a:pt x="20615" y="0"/>
                </a:lnTo>
                <a:lnTo>
                  <a:pt x="14462" y="0"/>
                </a:lnTo>
                <a:lnTo>
                  <a:pt x="11516" y="610"/>
                </a:lnTo>
                <a:lnTo>
                  <a:pt x="8688" y="1830"/>
                </a:lnTo>
                <a:lnTo>
                  <a:pt x="5860" y="3051"/>
                </a:lnTo>
                <a:lnTo>
                  <a:pt x="3705" y="4856"/>
                </a:lnTo>
                <a:lnTo>
                  <a:pt x="2223" y="7247"/>
                </a:lnTo>
                <a:lnTo>
                  <a:pt x="741" y="9638"/>
                </a:lnTo>
                <a:lnTo>
                  <a:pt x="0" y="12191"/>
                </a:lnTo>
                <a:lnTo>
                  <a:pt x="0" y="17696"/>
                </a:lnTo>
                <a:lnTo>
                  <a:pt x="747" y="20161"/>
                </a:lnTo>
                <a:lnTo>
                  <a:pt x="2242" y="22303"/>
                </a:lnTo>
                <a:lnTo>
                  <a:pt x="3737" y="24445"/>
                </a:lnTo>
                <a:lnTo>
                  <a:pt x="5966" y="26251"/>
                </a:lnTo>
                <a:lnTo>
                  <a:pt x="8931" y="27720"/>
                </a:lnTo>
                <a:lnTo>
                  <a:pt x="10146" y="22042"/>
                </a:lnTo>
                <a:lnTo>
                  <a:pt x="8215" y="20124"/>
                </a:lnTo>
                <a:lnTo>
                  <a:pt x="7249" y="17870"/>
                </a:lnTo>
                <a:lnTo>
                  <a:pt x="7249" y="12440"/>
                </a:lnTo>
                <a:lnTo>
                  <a:pt x="8290" y="10149"/>
                </a:lnTo>
                <a:lnTo>
                  <a:pt x="10370" y="8405"/>
                </a:lnTo>
                <a:lnTo>
                  <a:pt x="12450" y="6662"/>
                </a:lnTo>
                <a:lnTo>
                  <a:pt x="14836" y="5790"/>
                </a:lnTo>
                <a:lnTo>
                  <a:pt x="20242" y="5790"/>
                </a:lnTo>
                <a:lnTo>
                  <a:pt x="22640" y="6662"/>
                </a:lnTo>
                <a:lnTo>
                  <a:pt x="24720" y="8405"/>
                </a:lnTo>
                <a:lnTo>
                  <a:pt x="26800" y="10149"/>
                </a:lnTo>
                <a:lnTo>
                  <a:pt x="27840" y="12440"/>
                </a:lnTo>
                <a:lnTo>
                  <a:pt x="27840" y="17870"/>
                </a:lnTo>
                <a:lnTo>
                  <a:pt x="26869" y="20124"/>
                </a:lnTo>
                <a:lnTo>
                  <a:pt x="24926" y="22042"/>
                </a:lnTo>
                <a:lnTo>
                  <a:pt x="22982" y="23960"/>
                </a:lnTo>
                <a:lnTo>
                  <a:pt x="20516" y="24918"/>
                </a:lnTo>
                <a:lnTo>
                  <a:pt x="17526" y="24918"/>
                </a:lnTo>
                <a:lnTo>
                  <a:pt x="15334" y="30709"/>
                </a:lnTo>
                <a:lnTo>
                  <a:pt x="19719" y="30709"/>
                </a:lnTo>
                <a:lnTo>
                  <a:pt x="21799" y="31257"/>
                </a:lnTo>
                <a:lnTo>
                  <a:pt x="23767" y="32353"/>
                </a:lnTo>
                <a:lnTo>
                  <a:pt x="25735" y="33449"/>
                </a:lnTo>
                <a:lnTo>
                  <a:pt x="27292" y="350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8" name="object 1508"/>
          <p:cNvSpPr/>
          <p:nvPr/>
        </p:nvSpPr>
        <p:spPr>
          <a:xfrm>
            <a:off x="5628584" y="5914035"/>
            <a:ext cx="5911" cy="16268"/>
          </a:xfrm>
          <a:custGeom>
            <a:avLst/>
            <a:gdLst/>
            <a:ahLst/>
            <a:cxnLst/>
            <a:rect l="l" t="t" r="r" b="b"/>
            <a:pathLst>
              <a:path w="6502" h="18437">
                <a:moveTo>
                  <a:pt x="2192" y="5043"/>
                </a:moveTo>
                <a:lnTo>
                  <a:pt x="0" y="0"/>
                </a:lnTo>
                <a:lnTo>
                  <a:pt x="1401" y="15678"/>
                </a:lnTo>
                <a:lnTo>
                  <a:pt x="6502" y="18437"/>
                </a:lnTo>
                <a:lnTo>
                  <a:pt x="4384" y="10087"/>
                </a:lnTo>
                <a:lnTo>
                  <a:pt x="2192" y="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9" name="object 1509"/>
          <p:cNvSpPr/>
          <p:nvPr/>
        </p:nvSpPr>
        <p:spPr>
          <a:xfrm>
            <a:off x="5620996" y="5876076"/>
            <a:ext cx="38491" cy="54226"/>
          </a:xfrm>
          <a:custGeom>
            <a:avLst/>
            <a:gdLst/>
            <a:ahLst/>
            <a:cxnLst/>
            <a:rect l="l" t="t" r="r" b="b"/>
            <a:pathLst>
              <a:path w="42340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0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09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0" y="24209"/>
                </a:lnTo>
                <a:lnTo>
                  <a:pt x="35090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09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0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0" name="object 1510"/>
          <p:cNvSpPr/>
          <p:nvPr/>
        </p:nvSpPr>
        <p:spPr>
          <a:xfrm>
            <a:off x="5669489" y="5924402"/>
            <a:ext cx="8968" cy="0"/>
          </a:xfrm>
          <a:custGeom>
            <a:avLst/>
            <a:gdLst/>
            <a:ahLst/>
            <a:cxnLst/>
            <a:rect l="l" t="t" r="r" b="b"/>
            <a:pathLst>
              <a:path w="9865">
                <a:moveTo>
                  <a:pt x="0" y="0"/>
                </a:moveTo>
                <a:lnTo>
                  <a:pt x="9865" y="0"/>
                </a:lnTo>
              </a:path>
            </a:pathLst>
          </a:custGeom>
          <a:ln w="1113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1" name="object 1511"/>
          <p:cNvSpPr/>
          <p:nvPr/>
        </p:nvSpPr>
        <p:spPr>
          <a:xfrm>
            <a:off x="5696928" y="5877592"/>
            <a:ext cx="16986" cy="51161"/>
          </a:xfrm>
          <a:custGeom>
            <a:avLst/>
            <a:gdLst/>
            <a:ahLst/>
            <a:cxnLst/>
            <a:rect l="l" t="t" r="r" b="b"/>
            <a:pathLst>
              <a:path w="18685" h="57982">
                <a:moveTo>
                  <a:pt x="11734" y="7210"/>
                </a:moveTo>
                <a:lnTo>
                  <a:pt x="11734" y="57982"/>
                </a:lnTo>
                <a:lnTo>
                  <a:pt x="18685" y="57982"/>
                </a:lnTo>
                <a:lnTo>
                  <a:pt x="18685" y="0"/>
                </a:lnTo>
                <a:lnTo>
                  <a:pt x="11734" y="0"/>
                </a:lnTo>
                <a:lnTo>
                  <a:pt x="0" y="5417"/>
                </a:lnTo>
                <a:lnTo>
                  <a:pt x="0" y="11880"/>
                </a:lnTo>
                <a:lnTo>
                  <a:pt x="11734" y="7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2" name="object 1512"/>
          <p:cNvSpPr/>
          <p:nvPr/>
        </p:nvSpPr>
        <p:spPr>
          <a:xfrm>
            <a:off x="6106660" y="5876076"/>
            <a:ext cx="148100" cy="54226"/>
          </a:xfrm>
          <a:custGeom>
            <a:avLst/>
            <a:gdLst/>
            <a:ahLst/>
            <a:cxnLst/>
            <a:rect l="l" t="t" r="r" b="b"/>
            <a:pathLst>
              <a:path w="162910" h="61456">
                <a:moveTo>
                  <a:pt x="69546" y="30709"/>
                </a:moveTo>
                <a:lnTo>
                  <a:pt x="69546" y="40174"/>
                </a:lnTo>
                <a:lnTo>
                  <a:pt x="71496" y="47664"/>
                </a:lnTo>
                <a:lnTo>
                  <a:pt x="75395" y="53181"/>
                </a:lnTo>
                <a:lnTo>
                  <a:pt x="79294" y="58698"/>
                </a:lnTo>
                <a:lnTo>
                  <a:pt x="77892" y="43019"/>
                </a:lnTo>
                <a:lnTo>
                  <a:pt x="76796" y="37235"/>
                </a:lnTo>
                <a:lnTo>
                  <a:pt x="76796" y="24209"/>
                </a:lnTo>
                <a:lnTo>
                  <a:pt x="77892" y="18430"/>
                </a:lnTo>
                <a:lnTo>
                  <a:pt x="80085" y="13374"/>
                </a:lnTo>
                <a:lnTo>
                  <a:pt x="82277" y="8318"/>
                </a:lnTo>
                <a:lnTo>
                  <a:pt x="85815" y="5790"/>
                </a:lnTo>
                <a:lnTo>
                  <a:pt x="95606" y="5790"/>
                </a:lnTo>
                <a:lnTo>
                  <a:pt x="99156" y="8318"/>
                </a:lnTo>
                <a:lnTo>
                  <a:pt x="101349" y="13374"/>
                </a:lnTo>
                <a:lnTo>
                  <a:pt x="103541" y="18430"/>
                </a:lnTo>
                <a:lnTo>
                  <a:pt x="104637" y="24209"/>
                </a:lnTo>
                <a:lnTo>
                  <a:pt x="104637" y="37235"/>
                </a:lnTo>
                <a:lnTo>
                  <a:pt x="103541" y="43019"/>
                </a:lnTo>
                <a:lnTo>
                  <a:pt x="101349" y="48063"/>
                </a:lnTo>
                <a:lnTo>
                  <a:pt x="99156" y="53106"/>
                </a:lnTo>
                <a:lnTo>
                  <a:pt x="95606" y="55628"/>
                </a:lnTo>
                <a:lnTo>
                  <a:pt x="85815" y="55628"/>
                </a:lnTo>
                <a:lnTo>
                  <a:pt x="82277" y="53106"/>
                </a:lnTo>
                <a:lnTo>
                  <a:pt x="84395" y="61456"/>
                </a:lnTo>
                <a:lnTo>
                  <a:pt x="97026" y="61456"/>
                </a:lnTo>
                <a:lnTo>
                  <a:pt x="102140" y="58698"/>
                </a:lnTo>
                <a:lnTo>
                  <a:pt x="106039" y="53181"/>
                </a:lnTo>
                <a:lnTo>
                  <a:pt x="109938" y="47664"/>
                </a:lnTo>
                <a:lnTo>
                  <a:pt x="111887" y="40174"/>
                </a:lnTo>
                <a:lnTo>
                  <a:pt x="111887" y="21245"/>
                </a:lnTo>
                <a:lnTo>
                  <a:pt x="109938" y="13760"/>
                </a:lnTo>
                <a:lnTo>
                  <a:pt x="106039" y="8256"/>
                </a:lnTo>
                <a:lnTo>
                  <a:pt x="102140" y="2752"/>
                </a:lnTo>
                <a:lnTo>
                  <a:pt x="97026" y="0"/>
                </a:lnTo>
                <a:lnTo>
                  <a:pt x="84395" y="0"/>
                </a:lnTo>
                <a:lnTo>
                  <a:pt x="79294" y="2752"/>
                </a:lnTo>
                <a:lnTo>
                  <a:pt x="75395" y="8256"/>
                </a:lnTo>
                <a:lnTo>
                  <a:pt x="71496" y="13760"/>
                </a:lnTo>
                <a:lnTo>
                  <a:pt x="69546" y="21245"/>
                </a:lnTo>
                <a:lnTo>
                  <a:pt x="69546" y="30709"/>
                </a:lnTo>
                <a:close/>
              </a:path>
              <a:path w="162910" h="61456">
                <a:moveTo>
                  <a:pt x="131108" y="48063"/>
                </a:moveTo>
                <a:lnTo>
                  <a:pt x="128915" y="43019"/>
                </a:lnTo>
                <a:lnTo>
                  <a:pt x="130317" y="58698"/>
                </a:lnTo>
                <a:lnTo>
                  <a:pt x="135418" y="61456"/>
                </a:lnTo>
                <a:lnTo>
                  <a:pt x="133300" y="53106"/>
                </a:lnTo>
                <a:lnTo>
                  <a:pt x="131108" y="48063"/>
                </a:lnTo>
                <a:close/>
              </a:path>
              <a:path w="162910" h="61456">
                <a:moveTo>
                  <a:pt x="120569" y="30709"/>
                </a:moveTo>
                <a:lnTo>
                  <a:pt x="120569" y="40174"/>
                </a:lnTo>
                <a:lnTo>
                  <a:pt x="122519" y="47664"/>
                </a:lnTo>
                <a:lnTo>
                  <a:pt x="126418" y="53181"/>
                </a:lnTo>
                <a:lnTo>
                  <a:pt x="130317" y="58698"/>
                </a:lnTo>
                <a:lnTo>
                  <a:pt x="128915" y="43019"/>
                </a:lnTo>
                <a:lnTo>
                  <a:pt x="127819" y="37235"/>
                </a:lnTo>
                <a:lnTo>
                  <a:pt x="127819" y="24209"/>
                </a:lnTo>
                <a:lnTo>
                  <a:pt x="128915" y="18430"/>
                </a:lnTo>
                <a:lnTo>
                  <a:pt x="131108" y="13374"/>
                </a:lnTo>
                <a:lnTo>
                  <a:pt x="133300" y="8318"/>
                </a:lnTo>
                <a:lnTo>
                  <a:pt x="136838" y="5790"/>
                </a:lnTo>
                <a:lnTo>
                  <a:pt x="146629" y="5790"/>
                </a:lnTo>
                <a:lnTo>
                  <a:pt x="150179" y="8318"/>
                </a:lnTo>
                <a:lnTo>
                  <a:pt x="152372" y="13374"/>
                </a:lnTo>
                <a:lnTo>
                  <a:pt x="154564" y="18430"/>
                </a:lnTo>
                <a:lnTo>
                  <a:pt x="155660" y="24209"/>
                </a:lnTo>
                <a:lnTo>
                  <a:pt x="155660" y="37235"/>
                </a:lnTo>
                <a:lnTo>
                  <a:pt x="154564" y="43019"/>
                </a:lnTo>
                <a:lnTo>
                  <a:pt x="152372" y="48063"/>
                </a:lnTo>
                <a:lnTo>
                  <a:pt x="150179" y="53106"/>
                </a:lnTo>
                <a:lnTo>
                  <a:pt x="146629" y="55628"/>
                </a:lnTo>
                <a:lnTo>
                  <a:pt x="136838" y="55628"/>
                </a:lnTo>
                <a:lnTo>
                  <a:pt x="133300" y="53106"/>
                </a:lnTo>
                <a:lnTo>
                  <a:pt x="135418" y="61456"/>
                </a:lnTo>
                <a:lnTo>
                  <a:pt x="148049" y="61456"/>
                </a:lnTo>
                <a:lnTo>
                  <a:pt x="153163" y="58698"/>
                </a:lnTo>
                <a:lnTo>
                  <a:pt x="157062" y="53181"/>
                </a:lnTo>
                <a:lnTo>
                  <a:pt x="160961" y="47664"/>
                </a:lnTo>
                <a:lnTo>
                  <a:pt x="162910" y="40174"/>
                </a:lnTo>
                <a:lnTo>
                  <a:pt x="162910" y="21245"/>
                </a:lnTo>
                <a:lnTo>
                  <a:pt x="160961" y="13760"/>
                </a:lnTo>
                <a:lnTo>
                  <a:pt x="157062" y="8256"/>
                </a:lnTo>
                <a:lnTo>
                  <a:pt x="153163" y="2752"/>
                </a:lnTo>
                <a:lnTo>
                  <a:pt x="148049" y="0"/>
                </a:lnTo>
                <a:lnTo>
                  <a:pt x="135418" y="0"/>
                </a:lnTo>
                <a:lnTo>
                  <a:pt x="130317" y="2752"/>
                </a:lnTo>
                <a:lnTo>
                  <a:pt x="126418" y="8256"/>
                </a:lnTo>
                <a:lnTo>
                  <a:pt x="122519" y="13760"/>
                </a:lnTo>
                <a:lnTo>
                  <a:pt x="120569" y="21245"/>
                </a:lnTo>
                <a:lnTo>
                  <a:pt x="120569" y="30709"/>
                </a:lnTo>
                <a:close/>
              </a:path>
              <a:path w="162910" h="61456">
                <a:moveTo>
                  <a:pt x="11734" y="8928"/>
                </a:moveTo>
                <a:lnTo>
                  <a:pt x="11734" y="59700"/>
                </a:lnTo>
                <a:lnTo>
                  <a:pt x="18685" y="59700"/>
                </a:lnTo>
                <a:lnTo>
                  <a:pt x="18685" y="1718"/>
                </a:lnTo>
                <a:lnTo>
                  <a:pt x="11734" y="1718"/>
                </a:lnTo>
                <a:lnTo>
                  <a:pt x="0" y="7135"/>
                </a:lnTo>
                <a:lnTo>
                  <a:pt x="0" y="13598"/>
                </a:lnTo>
                <a:lnTo>
                  <a:pt x="11734" y="8928"/>
                </a:lnTo>
                <a:close/>
              </a:path>
              <a:path w="162910" h="61456">
                <a:moveTo>
                  <a:pt x="46352" y="49837"/>
                </a:moveTo>
                <a:lnTo>
                  <a:pt x="46352" y="59700"/>
                </a:lnTo>
                <a:lnTo>
                  <a:pt x="56217" y="59700"/>
                </a:lnTo>
                <a:lnTo>
                  <a:pt x="56217" y="49837"/>
                </a:lnTo>
                <a:lnTo>
                  <a:pt x="46352" y="49837"/>
                </a:lnTo>
                <a:close/>
              </a:path>
              <a:path w="162910" h="61456">
                <a:moveTo>
                  <a:pt x="80085" y="48063"/>
                </a:moveTo>
                <a:lnTo>
                  <a:pt x="77892" y="43019"/>
                </a:lnTo>
                <a:lnTo>
                  <a:pt x="79294" y="58698"/>
                </a:lnTo>
                <a:lnTo>
                  <a:pt x="84395" y="61456"/>
                </a:lnTo>
                <a:lnTo>
                  <a:pt x="82277" y="53106"/>
                </a:lnTo>
                <a:lnTo>
                  <a:pt x="80085" y="480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3" name="object 1513"/>
          <p:cNvSpPr/>
          <p:nvPr/>
        </p:nvSpPr>
        <p:spPr>
          <a:xfrm>
            <a:off x="6626001" y="5876076"/>
            <a:ext cx="243792" cy="54226"/>
          </a:xfrm>
          <a:custGeom>
            <a:avLst/>
            <a:gdLst/>
            <a:ahLst/>
            <a:cxnLst/>
            <a:rect l="l" t="t" r="r" b="b"/>
            <a:pathLst>
              <a:path w="268171" h="61456">
                <a:moveTo>
                  <a:pt x="107453" y="35031"/>
                </a:moveTo>
                <a:lnTo>
                  <a:pt x="108599" y="37098"/>
                </a:lnTo>
                <a:lnTo>
                  <a:pt x="109745" y="39165"/>
                </a:lnTo>
                <a:lnTo>
                  <a:pt x="110318" y="41282"/>
                </a:lnTo>
                <a:lnTo>
                  <a:pt x="110318" y="45541"/>
                </a:lnTo>
                <a:lnTo>
                  <a:pt x="109776" y="47583"/>
                </a:lnTo>
                <a:lnTo>
                  <a:pt x="108692" y="49576"/>
                </a:lnTo>
                <a:lnTo>
                  <a:pt x="107608" y="51568"/>
                </a:lnTo>
                <a:lnTo>
                  <a:pt x="106064" y="53075"/>
                </a:lnTo>
                <a:lnTo>
                  <a:pt x="104058" y="54096"/>
                </a:lnTo>
                <a:lnTo>
                  <a:pt x="102052" y="55118"/>
                </a:lnTo>
                <a:lnTo>
                  <a:pt x="99928" y="55628"/>
                </a:lnTo>
                <a:lnTo>
                  <a:pt x="95469" y="55628"/>
                </a:lnTo>
                <a:lnTo>
                  <a:pt x="93358" y="55118"/>
                </a:lnTo>
                <a:lnTo>
                  <a:pt x="91352" y="54096"/>
                </a:lnTo>
                <a:lnTo>
                  <a:pt x="89346" y="53075"/>
                </a:lnTo>
                <a:lnTo>
                  <a:pt x="87802" y="51568"/>
                </a:lnTo>
                <a:lnTo>
                  <a:pt x="86718" y="49576"/>
                </a:lnTo>
                <a:lnTo>
                  <a:pt x="85634" y="47583"/>
                </a:lnTo>
                <a:lnTo>
                  <a:pt x="85092" y="45541"/>
                </a:lnTo>
                <a:lnTo>
                  <a:pt x="84177" y="57814"/>
                </a:lnTo>
                <a:lnTo>
                  <a:pt x="86980" y="59271"/>
                </a:lnTo>
                <a:lnTo>
                  <a:pt x="89782" y="60728"/>
                </a:lnTo>
                <a:lnTo>
                  <a:pt x="93351" y="61456"/>
                </a:lnTo>
                <a:lnTo>
                  <a:pt x="102046" y="61456"/>
                </a:lnTo>
                <a:lnTo>
                  <a:pt x="105628" y="60728"/>
                </a:lnTo>
                <a:lnTo>
                  <a:pt x="108430" y="59271"/>
                </a:lnTo>
                <a:lnTo>
                  <a:pt x="111233" y="57814"/>
                </a:lnTo>
                <a:lnTo>
                  <a:pt x="113457" y="55641"/>
                </a:lnTo>
                <a:lnTo>
                  <a:pt x="115101" y="52752"/>
                </a:lnTo>
                <a:lnTo>
                  <a:pt x="116745" y="49862"/>
                </a:lnTo>
                <a:lnTo>
                  <a:pt x="117567" y="46911"/>
                </a:lnTo>
                <a:lnTo>
                  <a:pt x="117567" y="40684"/>
                </a:lnTo>
                <a:lnTo>
                  <a:pt x="116633" y="37608"/>
                </a:lnTo>
                <a:lnTo>
                  <a:pt x="114765" y="34669"/>
                </a:lnTo>
                <a:lnTo>
                  <a:pt x="112896" y="31730"/>
                </a:lnTo>
                <a:lnTo>
                  <a:pt x="110068" y="29414"/>
                </a:lnTo>
                <a:lnTo>
                  <a:pt x="106281" y="27720"/>
                </a:lnTo>
                <a:lnTo>
                  <a:pt x="109271" y="26251"/>
                </a:lnTo>
                <a:lnTo>
                  <a:pt x="111513" y="24445"/>
                </a:lnTo>
                <a:lnTo>
                  <a:pt x="113008" y="22303"/>
                </a:lnTo>
                <a:lnTo>
                  <a:pt x="114503" y="20161"/>
                </a:lnTo>
                <a:lnTo>
                  <a:pt x="115251" y="17696"/>
                </a:lnTo>
                <a:lnTo>
                  <a:pt x="115251" y="12191"/>
                </a:lnTo>
                <a:lnTo>
                  <a:pt x="114509" y="9645"/>
                </a:lnTo>
                <a:lnTo>
                  <a:pt x="113027" y="7266"/>
                </a:lnTo>
                <a:lnTo>
                  <a:pt x="111545" y="4887"/>
                </a:lnTo>
                <a:lnTo>
                  <a:pt x="109389" y="3082"/>
                </a:lnTo>
                <a:lnTo>
                  <a:pt x="106562" y="1849"/>
                </a:lnTo>
                <a:lnTo>
                  <a:pt x="103734" y="616"/>
                </a:lnTo>
                <a:lnTo>
                  <a:pt x="100776" y="0"/>
                </a:lnTo>
                <a:lnTo>
                  <a:pt x="94622" y="0"/>
                </a:lnTo>
                <a:lnTo>
                  <a:pt x="91676" y="610"/>
                </a:lnTo>
                <a:lnTo>
                  <a:pt x="88848" y="1830"/>
                </a:lnTo>
                <a:lnTo>
                  <a:pt x="86020" y="3051"/>
                </a:lnTo>
                <a:lnTo>
                  <a:pt x="83866" y="4856"/>
                </a:lnTo>
                <a:lnTo>
                  <a:pt x="82383" y="7247"/>
                </a:lnTo>
                <a:lnTo>
                  <a:pt x="80901" y="9638"/>
                </a:lnTo>
                <a:lnTo>
                  <a:pt x="80160" y="12191"/>
                </a:lnTo>
                <a:lnTo>
                  <a:pt x="80160" y="17696"/>
                </a:lnTo>
                <a:lnTo>
                  <a:pt x="80907" y="20161"/>
                </a:lnTo>
                <a:lnTo>
                  <a:pt x="82402" y="22303"/>
                </a:lnTo>
                <a:lnTo>
                  <a:pt x="83896" y="24445"/>
                </a:lnTo>
                <a:lnTo>
                  <a:pt x="86126" y="26251"/>
                </a:lnTo>
                <a:lnTo>
                  <a:pt x="89091" y="27720"/>
                </a:lnTo>
                <a:lnTo>
                  <a:pt x="90306" y="22042"/>
                </a:lnTo>
                <a:lnTo>
                  <a:pt x="88375" y="20124"/>
                </a:lnTo>
                <a:lnTo>
                  <a:pt x="87409" y="17870"/>
                </a:lnTo>
                <a:lnTo>
                  <a:pt x="87409" y="12440"/>
                </a:lnTo>
                <a:lnTo>
                  <a:pt x="88449" y="10149"/>
                </a:lnTo>
                <a:lnTo>
                  <a:pt x="90530" y="8405"/>
                </a:lnTo>
                <a:lnTo>
                  <a:pt x="92610" y="6662"/>
                </a:lnTo>
                <a:lnTo>
                  <a:pt x="94996" y="5790"/>
                </a:lnTo>
                <a:lnTo>
                  <a:pt x="100402" y="5790"/>
                </a:lnTo>
                <a:lnTo>
                  <a:pt x="102800" y="6662"/>
                </a:lnTo>
                <a:lnTo>
                  <a:pt x="104880" y="8405"/>
                </a:lnTo>
                <a:lnTo>
                  <a:pt x="106960" y="10149"/>
                </a:lnTo>
                <a:lnTo>
                  <a:pt x="108001" y="12440"/>
                </a:lnTo>
                <a:lnTo>
                  <a:pt x="108001" y="17870"/>
                </a:lnTo>
                <a:lnTo>
                  <a:pt x="107029" y="20124"/>
                </a:lnTo>
                <a:lnTo>
                  <a:pt x="105086" y="22042"/>
                </a:lnTo>
                <a:lnTo>
                  <a:pt x="103142" y="23960"/>
                </a:lnTo>
                <a:lnTo>
                  <a:pt x="100676" y="24918"/>
                </a:lnTo>
                <a:lnTo>
                  <a:pt x="97686" y="24918"/>
                </a:lnTo>
                <a:lnTo>
                  <a:pt x="95494" y="30709"/>
                </a:lnTo>
                <a:lnTo>
                  <a:pt x="99879" y="30709"/>
                </a:lnTo>
                <a:lnTo>
                  <a:pt x="101959" y="31257"/>
                </a:lnTo>
                <a:lnTo>
                  <a:pt x="103927" y="32353"/>
                </a:lnTo>
                <a:lnTo>
                  <a:pt x="105895" y="33449"/>
                </a:lnTo>
                <a:lnTo>
                  <a:pt x="107453" y="35031"/>
                </a:lnTo>
                <a:close/>
              </a:path>
              <a:path w="268171" h="61456">
                <a:moveTo>
                  <a:pt x="10538" y="48063"/>
                </a:moveTo>
                <a:lnTo>
                  <a:pt x="8346" y="43019"/>
                </a:lnTo>
                <a:lnTo>
                  <a:pt x="9747" y="58698"/>
                </a:lnTo>
                <a:lnTo>
                  <a:pt x="14848" y="61456"/>
                </a:lnTo>
                <a:lnTo>
                  <a:pt x="12731" y="53106"/>
                </a:lnTo>
                <a:lnTo>
                  <a:pt x="10538" y="48063"/>
                </a:lnTo>
                <a:close/>
              </a:path>
              <a:path w="268171" h="61456">
                <a:moveTo>
                  <a:pt x="0" y="30709"/>
                </a:moveTo>
                <a:lnTo>
                  <a:pt x="0" y="40174"/>
                </a:lnTo>
                <a:lnTo>
                  <a:pt x="1949" y="47664"/>
                </a:lnTo>
                <a:lnTo>
                  <a:pt x="5848" y="53181"/>
                </a:lnTo>
                <a:lnTo>
                  <a:pt x="9747" y="58698"/>
                </a:lnTo>
                <a:lnTo>
                  <a:pt x="8346" y="43019"/>
                </a:lnTo>
                <a:lnTo>
                  <a:pt x="7249" y="37235"/>
                </a:lnTo>
                <a:lnTo>
                  <a:pt x="7249" y="24209"/>
                </a:lnTo>
                <a:lnTo>
                  <a:pt x="8346" y="18430"/>
                </a:lnTo>
                <a:lnTo>
                  <a:pt x="10538" y="13374"/>
                </a:lnTo>
                <a:lnTo>
                  <a:pt x="12731" y="8318"/>
                </a:lnTo>
                <a:lnTo>
                  <a:pt x="16268" y="5790"/>
                </a:lnTo>
                <a:lnTo>
                  <a:pt x="26059" y="5790"/>
                </a:lnTo>
                <a:lnTo>
                  <a:pt x="29610" y="8318"/>
                </a:lnTo>
                <a:lnTo>
                  <a:pt x="31802" y="13374"/>
                </a:lnTo>
                <a:lnTo>
                  <a:pt x="33994" y="18430"/>
                </a:lnTo>
                <a:lnTo>
                  <a:pt x="35091" y="24209"/>
                </a:lnTo>
                <a:lnTo>
                  <a:pt x="35091" y="37235"/>
                </a:lnTo>
                <a:lnTo>
                  <a:pt x="33994" y="43019"/>
                </a:lnTo>
                <a:lnTo>
                  <a:pt x="31802" y="48063"/>
                </a:lnTo>
                <a:lnTo>
                  <a:pt x="29610" y="53106"/>
                </a:lnTo>
                <a:lnTo>
                  <a:pt x="26059" y="55628"/>
                </a:lnTo>
                <a:lnTo>
                  <a:pt x="16268" y="55628"/>
                </a:lnTo>
                <a:lnTo>
                  <a:pt x="12731" y="53106"/>
                </a:lnTo>
                <a:lnTo>
                  <a:pt x="14848" y="61456"/>
                </a:lnTo>
                <a:lnTo>
                  <a:pt x="27479" y="61456"/>
                </a:lnTo>
                <a:lnTo>
                  <a:pt x="32593" y="58698"/>
                </a:lnTo>
                <a:lnTo>
                  <a:pt x="36492" y="53181"/>
                </a:lnTo>
                <a:lnTo>
                  <a:pt x="40391" y="47664"/>
                </a:lnTo>
                <a:lnTo>
                  <a:pt x="42340" y="40174"/>
                </a:lnTo>
                <a:lnTo>
                  <a:pt x="42340" y="21245"/>
                </a:lnTo>
                <a:lnTo>
                  <a:pt x="40391" y="13760"/>
                </a:lnTo>
                <a:lnTo>
                  <a:pt x="36492" y="8256"/>
                </a:lnTo>
                <a:lnTo>
                  <a:pt x="32593" y="2752"/>
                </a:lnTo>
                <a:lnTo>
                  <a:pt x="27479" y="0"/>
                </a:lnTo>
                <a:lnTo>
                  <a:pt x="14848" y="0"/>
                </a:lnTo>
                <a:lnTo>
                  <a:pt x="9747" y="2752"/>
                </a:lnTo>
                <a:lnTo>
                  <a:pt x="5848" y="8256"/>
                </a:lnTo>
                <a:lnTo>
                  <a:pt x="1949" y="13760"/>
                </a:lnTo>
                <a:lnTo>
                  <a:pt x="0" y="21245"/>
                </a:lnTo>
                <a:lnTo>
                  <a:pt x="0" y="30709"/>
                </a:lnTo>
                <a:close/>
              </a:path>
              <a:path w="268171" h="61456">
                <a:moveTo>
                  <a:pt x="53340" y="49837"/>
                </a:moveTo>
                <a:lnTo>
                  <a:pt x="53340" y="59700"/>
                </a:lnTo>
                <a:lnTo>
                  <a:pt x="63206" y="59700"/>
                </a:lnTo>
                <a:lnTo>
                  <a:pt x="63206" y="49837"/>
                </a:lnTo>
                <a:lnTo>
                  <a:pt x="53340" y="49837"/>
                </a:lnTo>
                <a:close/>
              </a:path>
              <a:path w="268171" h="61456">
                <a:moveTo>
                  <a:pt x="127296" y="42029"/>
                </a:moveTo>
                <a:lnTo>
                  <a:pt x="155137" y="42029"/>
                </a:lnTo>
                <a:lnTo>
                  <a:pt x="134957" y="36239"/>
                </a:lnTo>
                <a:lnTo>
                  <a:pt x="155137" y="10909"/>
                </a:lnTo>
                <a:lnTo>
                  <a:pt x="155137" y="36239"/>
                </a:lnTo>
                <a:lnTo>
                  <a:pt x="134957" y="36239"/>
                </a:lnTo>
                <a:lnTo>
                  <a:pt x="155137" y="42029"/>
                </a:lnTo>
                <a:lnTo>
                  <a:pt x="155137" y="59700"/>
                </a:lnTo>
                <a:lnTo>
                  <a:pt x="162088" y="59700"/>
                </a:lnTo>
                <a:lnTo>
                  <a:pt x="162088" y="42029"/>
                </a:lnTo>
                <a:lnTo>
                  <a:pt x="170198" y="42029"/>
                </a:lnTo>
                <a:lnTo>
                  <a:pt x="170198" y="36239"/>
                </a:lnTo>
                <a:lnTo>
                  <a:pt x="162088" y="36239"/>
                </a:lnTo>
                <a:lnTo>
                  <a:pt x="162088" y="1718"/>
                </a:lnTo>
                <a:lnTo>
                  <a:pt x="155137" y="1718"/>
                </a:lnTo>
                <a:lnTo>
                  <a:pt x="127296" y="36239"/>
                </a:lnTo>
                <a:lnTo>
                  <a:pt x="127296" y="42029"/>
                </a:lnTo>
                <a:close/>
              </a:path>
              <a:path w="268171" h="61456">
                <a:moveTo>
                  <a:pt x="197304" y="8928"/>
                </a:moveTo>
                <a:lnTo>
                  <a:pt x="197304" y="59700"/>
                </a:lnTo>
                <a:lnTo>
                  <a:pt x="204255" y="59700"/>
                </a:lnTo>
                <a:lnTo>
                  <a:pt x="204255" y="1718"/>
                </a:lnTo>
                <a:lnTo>
                  <a:pt x="197304" y="1718"/>
                </a:lnTo>
                <a:lnTo>
                  <a:pt x="185569" y="7135"/>
                </a:lnTo>
                <a:lnTo>
                  <a:pt x="185569" y="13598"/>
                </a:lnTo>
                <a:lnTo>
                  <a:pt x="197304" y="8928"/>
                </a:lnTo>
                <a:close/>
              </a:path>
              <a:path w="268171" h="61456">
                <a:moveTo>
                  <a:pt x="249075" y="55628"/>
                </a:moveTo>
                <a:lnTo>
                  <a:pt x="246010" y="55628"/>
                </a:lnTo>
                <a:lnTo>
                  <a:pt x="243500" y="55105"/>
                </a:lnTo>
                <a:lnTo>
                  <a:pt x="241544" y="54059"/>
                </a:lnTo>
                <a:lnTo>
                  <a:pt x="239589" y="53013"/>
                </a:lnTo>
                <a:lnTo>
                  <a:pt x="238611" y="51444"/>
                </a:lnTo>
                <a:lnTo>
                  <a:pt x="238611" y="48978"/>
                </a:lnTo>
                <a:lnTo>
                  <a:pt x="231660" y="48978"/>
                </a:lnTo>
                <a:lnTo>
                  <a:pt x="231660" y="52465"/>
                </a:lnTo>
                <a:lnTo>
                  <a:pt x="232993" y="55261"/>
                </a:lnTo>
                <a:lnTo>
                  <a:pt x="235659" y="57739"/>
                </a:lnTo>
                <a:lnTo>
                  <a:pt x="238324" y="60217"/>
                </a:lnTo>
                <a:lnTo>
                  <a:pt x="242560" y="61456"/>
                </a:lnTo>
                <a:lnTo>
                  <a:pt x="255016" y="61456"/>
                </a:lnTo>
                <a:lnTo>
                  <a:pt x="259981" y="59545"/>
                </a:lnTo>
                <a:lnTo>
                  <a:pt x="263257" y="55722"/>
                </a:lnTo>
                <a:lnTo>
                  <a:pt x="266533" y="51898"/>
                </a:lnTo>
                <a:lnTo>
                  <a:pt x="268171" y="47658"/>
                </a:lnTo>
                <a:lnTo>
                  <a:pt x="268171" y="39040"/>
                </a:lnTo>
                <a:lnTo>
                  <a:pt x="267000" y="35734"/>
                </a:lnTo>
                <a:lnTo>
                  <a:pt x="264658" y="33082"/>
                </a:lnTo>
                <a:lnTo>
                  <a:pt x="262316" y="30429"/>
                </a:lnTo>
                <a:lnTo>
                  <a:pt x="258791" y="28430"/>
                </a:lnTo>
                <a:lnTo>
                  <a:pt x="254082" y="27085"/>
                </a:lnTo>
                <a:lnTo>
                  <a:pt x="257097" y="26214"/>
                </a:lnTo>
                <a:lnTo>
                  <a:pt x="259407" y="25068"/>
                </a:lnTo>
                <a:lnTo>
                  <a:pt x="261014" y="23648"/>
                </a:lnTo>
                <a:lnTo>
                  <a:pt x="263836" y="20616"/>
                </a:lnTo>
                <a:lnTo>
                  <a:pt x="264658" y="18810"/>
                </a:lnTo>
                <a:lnTo>
                  <a:pt x="265480" y="17004"/>
                </a:lnTo>
                <a:lnTo>
                  <a:pt x="265891" y="15055"/>
                </a:lnTo>
                <a:lnTo>
                  <a:pt x="265891" y="9153"/>
                </a:lnTo>
                <a:lnTo>
                  <a:pt x="264471" y="6039"/>
                </a:lnTo>
                <a:lnTo>
                  <a:pt x="261631" y="3623"/>
                </a:lnTo>
                <a:lnTo>
                  <a:pt x="258791" y="1207"/>
                </a:lnTo>
                <a:lnTo>
                  <a:pt x="254543" y="0"/>
                </a:lnTo>
                <a:lnTo>
                  <a:pt x="242933" y="0"/>
                </a:lnTo>
                <a:lnTo>
                  <a:pt x="238673" y="1257"/>
                </a:lnTo>
                <a:lnTo>
                  <a:pt x="236107" y="3773"/>
                </a:lnTo>
                <a:lnTo>
                  <a:pt x="233541" y="6288"/>
                </a:lnTo>
                <a:lnTo>
                  <a:pt x="232258" y="9065"/>
                </a:lnTo>
                <a:lnTo>
                  <a:pt x="232258" y="12478"/>
                </a:lnTo>
                <a:lnTo>
                  <a:pt x="238910" y="12478"/>
                </a:lnTo>
                <a:lnTo>
                  <a:pt x="238910" y="12104"/>
                </a:lnTo>
                <a:lnTo>
                  <a:pt x="239315" y="9813"/>
                </a:lnTo>
                <a:lnTo>
                  <a:pt x="240934" y="7671"/>
                </a:lnTo>
                <a:lnTo>
                  <a:pt x="243618" y="6463"/>
                </a:lnTo>
                <a:lnTo>
                  <a:pt x="246770" y="5790"/>
                </a:lnTo>
                <a:lnTo>
                  <a:pt x="251554" y="5790"/>
                </a:lnTo>
                <a:lnTo>
                  <a:pt x="253995" y="6513"/>
                </a:lnTo>
                <a:lnTo>
                  <a:pt x="255839" y="7957"/>
                </a:lnTo>
                <a:lnTo>
                  <a:pt x="257682" y="9402"/>
                </a:lnTo>
                <a:lnTo>
                  <a:pt x="258604" y="11382"/>
                </a:lnTo>
                <a:lnTo>
                  <a:pt x="258604" y="15890"/>
                </a:lnTo>
                <a:lnTo>
                  <a:pt x="258044" y="17689"/>
                </a:lnTo>
                <a:lnTo>
                  <a:pt x="256922" y="19296"/>
                </a:lnTo>
                <a:lnTo>
                  <a:pt x="254282" y="22241"/>
                </a:lnTo>
                <a:lnTo>
                  <a:pt x="252363" y="23312"/>
                </a:lnTo>
                <a:lnTo>
                  <a:pt x="250445" y="24383"/>
                </a:lnTo>
                <a:lnTo>
                  <a:pt x="247792" y="24918"/>
                </a:lnTo>
                <a:lnTo>
                  <a:pt x="240068" y="24918"/>
                </a:lnTo>
                <a:lnTo>
                  <a:pt x="240068" y="30709"/>
                </a:lnTo>
                <a:lnTo>
                  <a:pt x="249461" y="30709"/>
                </a:lnTo>
                <a:lnTo>
                  <a:pt x="253827" y="31936"/>
                </a:lnTo>
                <a:lnTo>
                  <a:pt x="256679" y="34389"/>
                </a:lnTo>
                <a:lnTo>
                  <a:pt x="259532" y="36842"/>
                </a:lnTo>
                <a:lnTo>
                  <a:pt x="260958" y="39875"/>
                </a:lnTo>
                <a:lnTo>
                  <a:pt x="260958" y="45828"/>
                </a:lnTo>
                <a:lnTo>
                  <a:pt x="260485" y="47994"/>
                </a:lnTo>
                <a:lnTo>
                  <a:pt x="259538" y="49987"/>
                </a:lnTo>
                <a:lnTo>
                  <a:pt x="258592" y="51979"/>
                </a:lnTo>
                <a:lnTo>
                  <a:pt x="257209" y="53418"/>
                </a:lnTo>
                <a:lnTo>
                  <a:pt x="255390" y="54302"/>
                </a:lnTo>
                <a:lnTo>
                  <a:pt x="253571" y="55186"/>
                </a:lnTo>
                <a:lnTo>
                  <a:pt x="251466" y="55628"/>
                </a:lnTo>
                <a:lnTo>
                  <a:pt x="249075" y="55628"/>
                </a:lnTo>
                <a:close/>
              </a:path>
              <a:path w="268171" h="61456">
                <a:moveTo>
                  <a:pt x="85092" y="41282"/>
                </a:moveTo>
                <a:lnTo>
                  <a:pt x="85666" y="39165"/>
                </a:lnTo>
                <a:lnTo>
                  <a:pt x="86811" y="37098"/>
                </a:lnTo>
                <a:lnTo>
                  <a:pt x="87958" y="35031"/>
                </a:lnTo>
                <a:lnTo>
                  <a:pt x="89508" y="33449"/>
                </a:lnTo>
                <a:lnTo>
                  <a:pt x="91464" y="32353"/>
                </a:lnTo>
                <a:lnTo>
                  <a:pt x="93420" y="31257"/>
                </a:lnTo>
                <a:lnTo>
                  <a:pt x="95494" y="30709"/>
                </a:lnTo>
                <a:lnTo>
                  <a:pt x="97686" y="24918"/>
                </a:lnTo>
                <a:lnTo>
                  <a:pt x="94697" y="24918"/>
                </a:lnTo>
                <a:lnTo>
                  <a:pt x="92236" y="23960"/>
                </a:lnTo>
                <a:lnTo>
                  <a:pt x="90306" y="22042"/>
                </a:lnTo>
                <a:lnTo>
                  <a:pt x="89091" y="27720"/>
                </a:lnTo>
                <a:lnTo>
                  <a:pt x="85304" y="29414"/>
                </a:lnTo>
                <a:lnTo>
                  <a:pt x="82483" y="31730"/>
                </a:lnTo>
                <a:lnTo>
                  <a:pt x="80627" y="34669"/>
                </a:lnTo>
                <a:lnTo>
                  <a:pt x="78771" y="37608"/>
                </a:lnTo>
                <a:lnTo>
                  <a:pt x="77842" y="40684"/>
                </a:lnTo>
                <a:lnTo>
                  <a:pt x="77842" y="46911"/>
                </a:lnTo>
                <a:lnTo>
                  <a:pt x="78665" y="49862"/>
                </a:lnTo>
                <a:lnTo>
                  <a:pt x="80309" y="52752"/>
                </a:lnTo>
                <a:lnTo>
                  <a:pt x="81953" y="55641"/>
                </a:lnTo>
                <a:lnTo>
                  <a:pt x="84177" y="57814"/>
                </a:lnTo>
                <a:lnTo>
                  <a:pt x="85092" y="45541"/>
                </a:lnTo>
                <a:lnTo>
                  <a:pt x="85092" y="412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4" name="object 1514"/>
          <p:cNvSpPr/>
          <p:nvPr/>
        </p:nvSpPr>
        <p:spPr>
          <a:xfrm>
            <a:off x="4913553" y="1833065"/>
            <a:ext cx="0" cy="120019"/>
          </a:xfrm>
          <a:custGeom>
            <a:avLst/>
            <a:gdLst/>
            <a:ahLst/>
            <a:cxnLst/>
            <a:rect l="l" t="t" r="r" b="b"/>
            <a:pathLst>
              <a:path h="136022">
                <a:moveTo>
                  <a:pt x="0" y="8501"/>
                </a:moveTo>
                <a:lnTo>
                  <a:pt x="0" y="136022"/>
                </a:lnTo>
              </a:path>
            </a:pathLst>
          </a:custGeom>
          <a:ln w="182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5" name="object 1515"/>
          <p:cNvSpPr/>
          <p:nvPr/>
        </p:nvSpPr>
        <p:spPr>
          <a:xfrm>
            <a:off x="5416055" y="1848067"/>
            <a:ext cx="0" cy="75012"/>
          </a:xfrm>
          <a:custGeom>
            <a:avLst/>
            <a:gdLst/>
            <a:ahLst/>
            <a:cxnLst/>
            <a:rect l="l" t="t" r="r" b="b"/>
            <a:pathLst>
              <a:path h="85014">
                <a:moveTo>
                  <a:pt x="0" y="0"/>
                </a:moveTo>
                <a:lnTo>
                  <a:pt x="0" y="85014"/>
                </a:lnTo>
              </a:path>
            </a:pathLst>
          </a:custGeom>
          <a:ln w="85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6" name="object 1516"/>
          <p:cNvSpPr/>
          <p:nvPr/>
        </p:nvSpPr>
        <p:spPr>
          <a:xfrm>
            <a:off x="5918557" y="1848067"/>
            <a:ext cx="0" cy="75012"/>
          </a:xfrm>
          <a:custGeom>
            <a:avLst/>
            <a:gdLst/>
            <a:ahLst/>
            <a:cxnLst/>
            <a:rect l="l" t="t" r="r" b="b"/>
            <a:pathLst>
              <a:path h="85014">
                <a:moveTo>
                  <a:pt x="0" y="0"/>
                </a:moveTo>
                <a:lnTo>
                  <a:pt x="0" y="85014"/>
                </a:lnTo>
              </a:path>
            </a:pathLst>
          </a:custGeom>
          <a:ln w="85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7" name="object 1517"/>
          <p:cNvSpPr/>
          <p:nvPr/>
        </p:nvSpPr>
        <p:spPr>
          <a:xfrm>
            <a:off x="6421059" y="1848067"/>
            <a:ext cx="0" cy="75012"/>
          </a:xfrm>
          <a:custGeom>
            <a:avLst/>
            <a:gdLst/>
            <a:ahLst/>
            <a:cxnLst/>
            <a:rect l="l" t="t" r="r" b="b"/>
            <a:pathLst>
              <a:path h="85014">
                <a:moveTo>
                  <a:pt x="0" y="0"/>
                </a:moveTo>
                <a:lnTo>
                  <a:pt x="0" y="85014"/>
                </a:lnTo>
              </a:path>
            </a:pathLst>
          </a:custGeom>
          <a:ln w="85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8" name="object 1518"/>
          <p:cNvSpPr/>
          <p:nvPr/>
        </p:nvSpPr>
        <p:spPr>
          <a:xfrm>
            <a:off x="6923562" y="1848067"/>
            <a:ext cx="0" cy="75012"/>
          </a:xfrm>
          <a:custGeom>
            <a:avLst/>
            <a:gdLst/>
            <a:ahLst/>
            <a:cxnLst/>
            <a:rect l="l" t="t" r="r" b="b"/>
            <a:pathLst>
              <a:path h="85014">
                <a:moveTo>
                  <a:pt x="0" y="0"/>
                </a:moveTo>
                <a:lnTo>
                  <a:pt x="0" y="85014"/>
                </a:lnTo>
              </a:path>
            </a:pathLst>
          </a:custGeom>
          <a:ln w="85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9" name="object 1519"/>
          <p:cNvSpPr/>
          <p:nvPr/>
        </p:nvSpPr>
        <p:spPr>
          <a:xfrm>
            <a:off x="7426064" y="1848067"/>
            <a:ext cx="0" cy="75012"/>
          </a:xfrm>
          <a:custGeom>
            <a:avLst/>
            <a:gdLst/>
            <a:ahLst/>
            <a:cxnLst/>
            <a:rect l="l" t="t" r="r" b="b"/>
            <a:pathLst>
              <a:path h="85014">
                <a:moveTo>
                  <a:pt x="0" y="0"/>
                </a:moveTo>
                <a:lnTo>
                  <a:pt x="0" y="85014"/>
                </a:lnTo>
              </a:path>
            </a:pathLst>
          </a:custGeom>
          <a:ln w="85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0" name="object 1520"/>
          <p:cNvSpPr/>
          <p:nvPr/>
        </p:nvSpPr>
        <p:spPr>
          <a:xfrm>
            <a:off x="7928566" y="1848067"/>
            <a:ext cx="0" cy="105018"/>
          </a:xfrm>
          <a:custGeom>
            <a:avLst/>
            <a:gdLst/>
            <a:ahLst/>
            <a:cxnLst/>
            <a:rect l="l" t="t" r="r" b="b"/>
            <a:pathLst>
              <a:path h="119020">
                <a:moveTo>
                  <a:pt x="0" y="0"/>
                </a:moveTo>
                <a:lnTo>
                  <a:pt x="0" y="119020"/>
                </a:lnTo>
              </a:path>
            </a:pathLst>
          </a:custGeom>
          <a:ln w="182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1" name="object 1521"/>
          <p:cNvSpPr/>
          <p:nvPr/>
        </p:nvSpPr>
        <p:spPr>
          <a:xfrm>
            <a:off x="4913553" y="1953085"/>
            <a:ext cx="0" cy="3983170"/>
          </a:xfrm>
          <a:custGeom>
            <a:avLst/>
            <a:gdLst/>
            <a:ahLst/>
            <a:cxnLst/>
            <a:rect l="l" t="t" r="r" b="b"/>
            <a:pathLst>
              <a:path h="4514259">
                <a:moveTo>
                  <a:pt x="0" y="0"/>
                </a:moveTo>
                <a:lnTo>
                  <a:pt x="0" y="4514259"/>
                </a:lnTo>
              </a:path>
            </a:pathLst>
          </a:custGeom>
          <a:ln w="85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2" name="object 1522"/>
          <p:cNvSpPr/>
          <p:nvPr/>
        </p:nvSpPr>
        <p:spPr>
          <a:xfrm>
            <a:off x="5416055" y="1953085"/>
            <a:ext cx="0" cy="3983170"/>
          </a:xfrm>
          <a:custGeom>
            <a:avLst/>
            <a:gdLst/>
            <a:ahLst/>
            <a:cxnLst/>
            <a:rect l="l" t="t" r="r" b="b"/>
            <a:pathLst>
              <a:path h="4514259">
                <a:moveTo>
                  <a:pt x="0" y="0"/>
                </a:moveTo>
                <a:lnTo>
                  <a:pt x="0" y="4514259"/>
                </a:lnTo>
              </a:path>
            </a:pathLst>
          </a:custGeom>
          <a:ln w="85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3" name="object 1523"/>
          <p:cNvSpPr/>
          <p:nvPr/>
        </p:nvSpPr>
        <p:spPr>
          <a:xfrm>
            <a:off x="5918557" y="1953085"/>
            <a:ext cx="0" cy="3983170"/>
          </a:xfrm>
          <a:custGeom>
            <a:avLst/>
            <a:gdLst/>
            <a:ahLst/>
            <a:cxnLst/>
            <a:rect l="l" t="t" r="r" b="b"/>
            <a:pathLst>
              <a:path h="4514259">
                <a:moveTo>
                  <a:pt x="0" y="0"/>
                </a:moveTo>
                <a:lnTo>
                  <a:pt x="0" y="4514259"/>
                </a:lnTo>
              </a:path>
            </a:pathLst>
          </a:custGeom>
          <a:ln w="85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4" name="object 1524"/>
          <p:cNvSpPr/>
          <p:nvPr/>
        </p:nvSpPr>
        <p:spPr>
          <a:xfrm>
            <a:off x="6421059" y="1953085"/>
            <a:ext cx="0" cy="3983170"/>
          </a:xfrm>
          <a:custGeom>
            <a:avLst/>
            <a:gdLst/>
            <a:ahLst/>
            <a:cxnLst/>
            <a:rect l="l" t="t" r="r" b="b"/>
            <a:pathLst>
              <a:path h="4514259">
                <a:moveTo>
                  <a:pt x="0" y="0"/>
                </a:moveTo>
                <a:lnTo>
                  <a:pt x="0" y="4514259"/>
                </a:lnTo>
              </a:path>
            </a:pathLst>
          </a:custGeom>
          <a:ln w="85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5" name="object 1525"/>
          <p:cNvSpPr/>
          <p:nvPr/>
        </p:nvSpPr>
        <p:spPr>
          <a:xfrm>
            <a:off x="6923562" y="1953085"/>
            <a:ext cx="0" cy="3983170"/>
          </a:xfrm>
          <a:custGeom>
            <a:avLst/>
            <a:gdLst/>
            <a:ahLst/>
            <a:cxnLst/>
            <a:rect l="l" t="t" r="r" b="b"/>
            <a:pathLst>
              <a:path h="4514259">
                <a:moveTo>
                  <a:pt x="0" y="0"/>
                </a:moveTo>
                <a:lnTo>
                  <a:pt x="0" y="4514259"/>
                </a:lnTo>
              </a:path>
            </a:pathLst>
          </a:custGeom>
          <a:ln w="85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6" name="object 1526"/>
          <p:cNvSpPr/>
          <p:nvPr/>
        </p:nvSpPr>
        <p:spPr>
          <a:xfrm>
            <a:off x="7426064" y="1953085"/>
            <a:ext cx="0" cy="3983170"/>
          </a:xfrm>
          <a:custGeom>
            <a:avLst/>
            <a:gdLst/>
            <a:ahLst/>
            <a:cxnLst/>
            <a:rect l="l" t="t" r="r" b="b"/>
            <a:pathLst>
              <a:path h="4514259">
                <a:moveTo>
                  <a:pt x="0" y="0"/>
                </a:moveTo>
                <a:lnTo>
                  <a:pt x="0" y="4514259"/>
                </a:lnTo>
              </a:path>
            </a:pathLst>
          </a:custGeom>
          <a:ln w="85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7" name="object 1527"/>
          <p:cNvSpPr/>
          <p:nvPr/>
        </p:nvSpPr>
        <p:spPr>
          <a:xfrm>
            <a:off x="7928566" y="1953085"/>
            <a:ext cx="0" cy="3983170"/>
          </a:xfrm>
          <a:custGeom>
            <a:avLst/>
            <a:gdLst/>
            <a:ahLst/>
            <a:cxnLst/>
            <a:rect l="l" t="t" r="r" b="b"/>
            <a:pathLst>
              <a:path h="4514259">
                <a:moveTo>
                  <a:pt x="0" y="0"/>
                </a:moveTo>
                <a:lnTo>
                  <a:pt x="0" y="4514259"/>
                </a:lnTo>
              </a:path>
            </a:pathLst>
          </a:custGeom>
          <a:ln w="85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8" name="object 1528"/>
          <p:cNvSpPr/>
          <p:nvPr/>
        </p:nvSpPr>
        <p:spPr>
          <a:xfrm>
            <a:off x="4921284" y="1945583"/>
            <a:ext cx="3015013" cy="0"/>
          </a:xfrm>
          <a:custGeom>
            <a:avLst/>
            <a:gdLst/>
            <a:ahLst/>
            <a:cxnLst/>
            <a:rect l="l" t="t" r="r" b="b"/>
            <a:pathLst>
              <a:path w="3316514">
                <a:moveTo>
                  <a:pt x="0" y="0"/>
                </a:moveTo>
                <a:lnTo>
                  <a:pt x="3316514" y="0"/>
                </a:lnTo>
              </a:path>
            </a:pathLst>
          </a:custGeom>
          <a:ln w="182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9" name="object 1529"/>
          <p:cNvSpPr/>
          <p:nvPr/>
        </p:nvSpPr>
        <p:spPr>
          <a:xfrm>
            <a:off x="5617055" y="20280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0" name="object 1530"/>
          <p:cNvSpPr/>
          <p:nvPr/>
        </p:nvSpPr>
        <p:spPr>
          <a:xfrm>
            <a:off x="5640260" y="20280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1" name="object 1531"/>
          <p:cNvSpPr/>
          <p:nvPr/>
        </p:nvSpPr>
        <p:spPr>
          <a:xfrm>
            <a:off x="6622060" y="20280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2" name="object 1532"/>
          <p:cNvSpPr/>
          <p:nvPr/>
        </p:nvSpPr>
        <p:spPr>
          <a:xfrm>
            <a:off x="6645264" y="20280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3" name="object 1533"/>
          <p:cNvSpPr/>
          <p:nvPr/>
        </p:nvSpPr>
        <p:spPr>
          <a:xfrm>
            <a:off x="7627065" y="20280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4" name="object 1534"/>
          <p:cNvSpPr/>
          <p:nvPr/>
        </p:nvSpPr>
        <p:spPr>
          <a:xfrm>
            <a:off x="7650268" y="20280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5" name="object 1535"/>
          <p:cNvSpPr/>
          <p:nvPr/>
        </p:nvSpPr>
        <p:spPr>
          <a:xfrm>
            <a:off x="4921284" y="2043100"/>
            <a:ext cx="2999552" cy="0"/>
          </a:xfrm>
          <a:custGeom>
            <a:avLst/>
            <a:gdLst/>
            <a:ahLst/>
            <a:cxnLst/>
            <a:rect l="l" t="t" r="r" b="b"/>
            <a:pathLst>
              <a:path w="3299507">
                <a:moveTo>
                  <a:pt x="0" y="0"/>
                </a:moveTo>
                <a:lnTo>
                  <a:pt x="3299507" y="0"/>
                </a:lnTo>
              </a:path>
            </a:pathLst>
          </a:custGeom>
          <a:ln w="85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6" name="object 1536"/>
          <p:cNvSpPr/>
          <p:nvPr/>
        </p:nvSpPr>
        <p:spPr>
          <a:xfrm>
            <a:off x="5617055" y="212561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7" name="object 1537"/>
          <p:cNvSpPr/>
          <p:nvPr/>
        </p:nvSpPr>
        <p:spPr>
          <a:xfrm>
            <a:off x="5640260" y="212561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8" name="object 1538"/>
          <p:cNvSpPr/>
          <p:nvPr/>
        </p:nvSpPr>
        <p:spPr>
          <a:xfrm>
            <a:off x="6622060" y="212561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9" name="object 1539"/>
          <p:cNvSpPr/>
          <p:nvPr/>
        </p:nvSpPr>
        <p:spPr>
          <a:xfrm>
            <a:off x="6645264" y="212561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0" name="object 1540"/>
          <p:cNvSpPr/>
          <p:nvPr/>
        </p:nvSpPr>
        <p:spPr>
          <a:xfrm>
            <a:off x="7627065" y="212561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1" name="object 1541"/>
          <p:cNvSpPr/>
          <p:nvPr/>
        </p:nvSpPr>
        <p:spPr>
          <a:xfrm>
            <a:off x="7650268" y="212561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2" name="object 1542"/>
          <p:cNvSpPr/>
          <p:nvPr/>
        </p:nvSpPr>
        <p:spPr>
          <a:xfrm>
            <a:off x="4921284" y="2140616"/>
            <a:ext cx="2999552" cy="0"/>
          </a:xfrm>
          <a:custGeom>
            <a:avLst/>
            <a:gdLst/>
            <a:ahLst/>
            <a:cxnLst/>
            <a:rect l="l" t="t" r="r" b="b"/>
            <a:pathLst>
              <a:path w="3299507">
                <a:moveTo>
                  <a:pt x="0" y="0"/>
                </a:moveTo>
                <a:lnTo>
                  <a:pt x="3299507" y="0"/>
                </a:lnTo>
              </a:path>
            </a:pathLst>
          </a:custGeom>
          <a:ln w="85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3" name="object 1543"/>
          <p:cNvSpPr/>
          <p:nvPr/>
        </p:nvSpPr>
        <p:spPr>
          <a:xfrm>
            <a:off x="5617055" y="22231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4" name="object 1544"/>
          <p:cNvSpPr/>
          <p:nvPr/>
        </p:nvSpPr>
        <p:spPr>
          <a:xfrm>
            <a:off x="5640260" y="22231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5" name="object 1545"/>
          <p:cNvSpPr/>
          <p:nvPr/>
        </p:nvSpPr>
        <p:spPr>
          <a:xfrm>
            <a:off x="6622060" y="22231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6" name="object 1546"/>
          <p:cNvSpPr/>
          <p:nvPr/>
        </p:nvSpPr>
        <p:spPr>
          <a:xfrm>
            <a:off x="6645264" y="22231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7" name="object 1547"/>
          <p:cNvSpPr/>
          <p:nvPr/>
        </p:nvSpPr>
        <p:spPr>
          <a:xfrm>
            <a:off x="7627065" y="22231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8" name="object 1548"/>
          <p:cNvSpPr/>
          <p:nvPr/>
        </p:nvSpPr>
        <p:spPr>
          <a:xfrm>
            <a:off x="7650268" y="22231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9" name="object 1549"/>
          <p:cNvSpPr/>
          <p:nvPr/>
        </p:nvSpPr>
        <p:spPr>
          <a:xfrm>
            <a:off x="4921284" y="2238132"/>
            <a:ext cx="2999552" cy="0"/>
          </a:xfrm>
          <a:custGeom>
            <a:avLst/>
            <a:gdLst/>
            <a:ahLst/>
            <a:cxnLst/>
            <a:rect l="l" t="t" r="r" b="b"/>
            <a:pathLst>
              <a:path w="3299507">
                <a:moveTo>
                  <a:pt x="0" y="0"/>
                </a:moveTo>
                <a:lnTo>
                  <a:pt x="3299507" y="0"/>
                </a:lnTo>
              </a:path>
            </a:pathLst>
          </a:custGeom>
          <a:ln w="85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0" name="object 1550"/>
          <p:cNvSpPr/>
          <p:nvPr/>
        </p:nvSpPr>
        <p:spPr>
          <a:xfrm>
            <a:off x="5617055" y="23206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1" name="object 1551"/>
          <p:cNvSpPr/>
          <p:nvPr/>
        </p:nvSpPr>
        <p:spPr>
          <a:xfrm>
            <a:off x="5640260" y="23206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2" name="object 1552"/>
          <p:cNvSpPr/>
          <p:nvPr/>
        </p:nvSpPr>
        <p:spPr>
          <a:xfrm>
            <a:off x="6622060" y="23206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3" name="object 1553"/>
          <p:cNvSpPr/>
          <p:nvPr/>
        </p:nvSpPr>
        <p:spPr>
          <a:xfrm>
            <a:off x="6645264" y="23206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4" name="object 1554"/>
          <p:cNvSpPr/>
          <p:nvPr/>
        </p:nvSpPr>
        <p:spPr>
          <a:xfrm>
            <a:off x="7627065" y="23206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5" name="object 1555"/>
          <p:cNvSpPr/>
          <p:nvPr/>
        </p:nvSpPr>
        <p:spPr>
          <a:xfrm>
            <a:off x="7650268" y="23206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6" name="object 1556"/>
          <p:cNvSpPr/>
          <p:nvPr/>
        </p:nvSpPr>
        <p:spPr>
          <a:xfrm>
            <a:off x="4921284" y="2335649"/>
            <a:ext cx="2999552" cy="0"/>
          </a:xfrm>
          <a:custGeom>
            <a:avLst/>
            <a:gdLst/>
            <a:ahLst/>
            <a:cxnLst/>
            <a:rect l="l" t="t" r="r" b="b"/>
            <a:pathLst>
              <a:path w="3299507">
                <a:moveTo>
                  <a:pt x="0" y="0"/>
                </a:moveTo>
                <a:lnTo>
                  <a:pt x="3299507" y="0"/>
                </a:lnTo>
              </a:path>
            </a:pathLst>
          </a:custGeom>
          <a:ln w="85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7" name="object 1557"/>
          <p:cNvSpPr/>
          <p:nvPr/>
        </p:nvSpPr>
        <p:spPr>
          <a:xfrm>
            <a:off x="5617055" y="241816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8" name="object 1558"/>
          <p:cNvSpPr/>
          <p:nvPr/>
        </p:nvSpPr>
        <p:spPr>
          <a:xfrm>
            <a:off x="5640260" y="241816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9" name="object 1559"/>
          <p:cNvSpPr/>
          <p:nvPr/>
        </p:nvSpPr>
        <p:spPr>
          <a:xfrm>
            <a:off x="6622060" y="241816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0" name="object 1560"/>
          <p:cNvSpPr/>
          <p:nvPr/>
        </p:nvSpPr>
        <p:spPr>
          <a:xfrm>
            <a:off x="6645264" y="241816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1" name="object 1561"/>
          <p:cNvSpPr/>
          <p:nvPr/>
        </p:nvSpPr>
        <p:spPr>
          <a:xfrm>
            <a:off x="7627065" y="241816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2" name="object 1562"/>
          <p:cNvSpPr/>
          <p:nvPr/>
        </p:nvSpPr>
        <p:spPr>
          <a:xfrm>
            <a:off x="7650268" y="241816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3" name="object 1563"/>
          <p:cNvSpPr/>
          <p:nvPr/>
        </p:nvSpPr>
        <p:spPr>
          <a:xfrm>
            <a:off x="4921284" y="2433165"/>
            <a:ext cx="2999552" cy="0"/>
          </a:xfrm>
          <a:custGeom>
            <a:avLst/>
            <a:gdLst/>
            <a:ahLst/>
            <a:cxnLst/>
            <a:rect l="l" t="t" r="r" b="b"/>
            <a:pathLst>
              <a:path w="3299507">
                <a:moveTo>
                  <a:pt x="0" y="0"/>
                </a:moveTo>
                <a:lnTo>
                  <a:pt x="3299507" y="0"/>
                </a:lnTo>
              </a:path>
            </a:pathLst>
          </a:custGeom>
          <a:ln w="85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4" name="object 1564"/>
          <p:cNvSpPr/>
          <p:nvPr/>
        </p:nvSpPr>
        <p:spPr>
          <a:xfrm>
            <a:off x="5617055" y="2515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5" name="object 1565"/>
          <p:cNvSpPr/>
          <p:nvPr/>
        </p:nvSpPr>
        <p:spPr>
          <a:xfrm>
            <a:off x="5640260" y="2515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6" name="object 1566"/>
          <p:cNvSpPr/>
          <p:nvPr/>
        </p:nvSpPr>
        <p:spPr>
          <a:xfrm>
            <a:off x="6622060" y="2515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7" name="object 1567"/>
          <p:cNvSpPr/>
          <p:nvPr/>
        </p:nvSpPr>
        <p:spPr>
          <a:xfrm>
            <a:off x="6645264" y="2515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8" name="object 1568"/>
          <p:cNvSpPr/>
          <p:nvPr/>
        </p:nvSpPr>
        <p:spPr>
          <a:xfrm>
            <a:off x="7627065" y="2515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9" name="object 1569"/>
          <p:cNvSpPr/>
          <p:nvPr/>
        </p:nvSpPr>
        <p:spPr>
          <a:xfrm>
            <a:off x="7650268" y="2515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0" name="object 1570"/>
          <p:cNvSpPr/>
          <p:nvPr/>
        </p:nvSpPr>
        <p:spPr>
          <a:xfrm>
            <a:off x="4921284" y="2530682"/>
            <a:ext cx="2999552" cy="0"/>
          </a:xfrm>
          <a:custGeom>
            <a:avLst/>
            <a:gdLst/>
            <a:ahLst/>
            <a:cxnLst/>
            <a:rect l="l" t="t" r="r" b="b"/>
            <a:pathLst>
              <a:path w="3299507">
                <a:moveTo>
                  <a:pt x="0" y="0"/>
                </a:moveTo>
                <a:lnTo>
                  <a:pt x="3299507" y="0"/>
                </a:lnTo>
              </a:path>
            </a:pathLst>
          </a:custGeom>
          <a:ln w="85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1" name="object 1571"/>
          <p:cNvSpPr/>
          <p:nvPr/>
        </p:nvSpPr>
        <p:spPr>
          <a:xfrm>
            <a:off x="5617055" y="26131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2" name="object 1572"/>
          <p:cNvSpPr/>
          <p:nvPr/>
        </p:nvSpPr>
        <p:spPr>
          <a:xfrm>
            <a:off x="5640260" y="26131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3" name="object 1573"/>
          <p:cNvSpPr/>
          <p:nvPr/>
        </p:nvSpPr>
        <p:spPr>
          <a:xfrm>
            <a:off x="6622060" y="26131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4" name="object 1574"/>
          <p:cNvSpPr/>
          <p:nvPr/>
        </p:nvSpPr>
        <p:spPr>
          <a:xfrm>
            <a:off x="6645264" y="26131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5" name="object 1575"/>
          <p:cNvSpPr/>
          <p:nvPr/>
        </p:nvSpPr>
        <p:spPr>
          <a:xfrm>
            <a:off x="7627065" y="26131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6" name="object 1576"/>
          <p:cNvSpPr/>
          <p:nvPr/>
        </p:nvSpPr>
        <p:spPr>
          <a:xfrm>
            <a:off x="7650268" y="26131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7" name="object 1577"/>
          <p:cNvSpPr/>
          <p:nvPr/>
        </p:nvSpPr>
        <p:spPr>
          <a:xfrm>
            <a:off x="4921284" y="2628198"/>
            <a:ext cx="2999552" cy="0"/>
          </a:xfrm>
          <a:custGeom>
            <a:avLst/>
            <a:gdLst/>
            <a:ahLst/>
            <a:cxnLst/>
            <a:rect l="l" t="t" r="r" b="b"/>
            <a:pathLst>
              <a:path w="3299507">
                <a:moveTo>
                  <a:pt x="0" y="0"/>
                </a:moveTo>
                <a:lnTo>
                  <a:pt x="3299507" y="0"/>
                </a:lnTo>
              </a:path>
            </a:pathLst>
          </a:custGeom>
          <a:ln w="85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8" name="object 1578"/>
          <p:cNvSpPr/>
          <p:nvPr/>
        </p:nvSpPr>
        <p:spPr>
          <a:xfrm>
            <a:off x="5617055" y="271071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9" name="object 1579"/>
          <p:cNvSpPr/>
          <p:nvPr/>
        </p:nvSpPr>
        <p:spPr>
          <a:xfrm>
            <a:off x="5640260" y="271071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0" name="object 1580"/>
          <p:cNvSpPr/>
          <p:nvPr/>
        </p:nvSpPr>
        <p:spPr>
          <a:xfrm>
            <a:off x="6622060" y="271071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1" name="object 1581"/>
          <p:cNvSpPr/>
          <p:nvPr/>
        </p:nvSpPr>
        <p:spPr>
          <a:xfrm>
            <a:off x="6645264" y="271071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2" name="object 1582"/>
          <p:cNvSpPr/>
          <p:nvPr/>
        </p:nvSpPr>
        <p:spPr>
          <a:xfrm>
            <a:off x="7627065" y="271071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3" name="object 1583"/>
          <p:cNvSpPr/>
          <p:nvPr/>
        </p:nvSpPr>
        <p:spPr>
          <a:xfrm>
            <a:off x="7650268" y="271071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4" name="object 1584"/>
          <p:cNvSpPr/>
          <p:nvPr/>
        </p:nvSpPr>
        <p:spPr>
          <a:xfrm>
            <a:off x="4921284" y="2725714"/>
            <a:ext cx="2999552" cy="0"/>
          </a:xfrm>
          <a:custGeom>
            <a:avLst/>
            <a:gdLst/>
            <a:ahLst/>
            <a:cxnLst/>
            <a:rect l="l" t="t" r="r" b="b"/>
            <a:pathLst>
              <a:path w="3299507">
                <a:moveTo>
                  <a:pt x="0" y="0"/>
                </a:moveTo>
                <a:lnTo>
                  <a:pt x="3299507" y="0"/>
                </a:lnTo>
              </a:path>
            </a:pathLst>
          </a:custGeom>
          <a:ln w="85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5" name="object 1585"/>
          <p:cNvSpPr/>
          <p:nvPr/>
        </p:nvSpPr>
        <p:spPr>
          <a:xfrm>
            <a:off x="5617055" y="2808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6" name="object 1586"/>
          <p:cNvSpPr/>
          <p:nvPr/>
        </p:nvSpPr>
        <p:spPr>
          <a:xfrm>
            <a:off x="5640260" y="2808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7" name="object 1587"/>
          <p:cNvSpPr/>
          <p:nvPr/>
        </p:nvSpPr>
        <p:spPr>
          <a:xfrm>
            <a:off x="6622060" y="2808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8" name="object 1588"/>
          <p:cNvSpPr/>
          <p:nvPr/>
        </p:nvSpPr>
        <p:spPr>
          <a:xfrm>
            <a:off x="6645264" y="2808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9" name="object 1589"/>
          <p:cNvSpPr/>
          <p:nvPr/>
        </p:nvSpPr>
        <p:spPr>
          <a:xfrm>
            <a:off x="7627065" y="2808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0" name="object 1590"/>
          <p:cNvSpPr/>
          <p:nvPr/>
        </p:nvSpPr>
        <p:spPr>
          <a:xfrm>
            <a:off x="7650268" y="2808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1" name="object 1591"/>
          <p:cNvSpPr/>
          <p:nvPr/>
        </p:nvSpPr>
        <p:spPr>
          <a:xfrm>
            <a:off x="4921284" y="2823231"/>
            <a:ext cx="2999552" cy="0"/>
          </a:xfrm>
          <a:custGeom>
            <a:avLst/>
            <a:gdLst/>
            <a:ahLst/>
            <a:cxnLst/>
            <a:rect l="l" t="t" r="r" b="b"/>
            <a:pathLst>
              <a:path w="3299507">
                <a:moveTo>
                  <a:pt x="0" y="0"/>
                </a:moveTo>
                <a:lnTo>
                  <a:pt x="3299507" y="0"/>
                </a:lnTo>
              </a:path>
            </a:pathLst>
          </a:custGeom>
          <a:ln w="85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2" name="object 1592"/>
          <p:cNvSpPr/>
          <p:nvPr/>
        </p:nvSpPr>
        <p:spPr>
          <a:xfrm>
            <a:off x="5617055" y="290574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3" name="object 1593"/>
          <p:cNvSpPr/>
          <p:nvPr/>
        </p:nvSpPr>
        <p:spPr>
          <a:xfrm>
            <a:off x="5640260" y="290574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4" name="object 1594"/>
          <p:cNvSpPr/>
          <p:nvPr/>
        </p:nvSpPr>
        <p:spPr>
          <a:xfrm>
            <a:off x="6622060" y="290574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5" name="object 1595"/>
          <p:cNvSpPr/>
          <p:nvPr/>
        </p:nvSpPr>
        <p:spPr>
          <a:xfrm>
            <a:off x="6645264" y="290574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6" name="object 1596"/>
          <p:cNvSpPr/>
          <p:nvPr/>
        </p:nvSpPr>
        <p:spPr>
          <a:xfrm>
            <a:off x="7627065" y="290574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7" name="object 1597"/>
          <p:cNvSpPr/>
          <p:nvPr/>
        </p:nvSpPr>
        <p:spPr>
          <a:xfrm>
            <a:off x="7650268" y="290574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8" name="object 1598"/>
          <p:cNvSpPr/>
          <p:nvPr/>
        </p:nvSpPr>
        <p:spPr>
          <a:xfrm>
            <a:off x="4921284" y="2920747"/>
            <a:ext cx="2999552" cy="0"/>
          </a:xfrm>
          <a:custGeom>
            <a:avLst/>
            <a:gdLst/>
            <a:ahLst/>
            <a:cxnLst/>
            <a:rect l="l" t="t" r="r" b="b"/>
            <a:pathLst>
              <a:path w="3299507">
                <a:moveTo>
                  <a:pt x="0" y="0"/>
                </a:moveTo>
                <a:lnTo>
                  <a:pt x="3299507" y="0"/>
                </a:lnTo>
              </a:path>
            </a:pathLst>
          </a:custGeom>
          <a:ln w="85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9" name="object 1599"/>
          <p:cNvSpPr/>
          <p:nvPr/>
        </p:nvSpPr>
        <p:spPr>
          <a:xfrm>
            <a:off x="5617055" y="300326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0" name="object 1600"/>
          <p:cNvSpPr/>
          <p:nvPr/>
        </p:nvSpPr>
        <p:spPr>
          <a:xfrm>
            <a:off x="5640260" y="300326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1" name="object 1601"/>
          <p:cNvSpPr/>
          <p:nvPr/>
        </p:nvSpPr>
        <p:spPr>
          <a:xfrm>
            <a:off x="6622060" y="300326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2" name="object 1602"/>
          <p:cNvSpPr/>
          <p:nvPr/>
        </p:nvSpPr>
        <p:spPr>
          <a:xfrm>
            <a:off x="6645264" y="300326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3" name="object 1603"/>
          <p:cNvSpPr/>
          <p:nvPr/>
        </p:nvSpPr>
        <p:spPr>
          <a:xfrm>
            <a:off x="7627065" y="300326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4" name="object 1604"/>
          <p:cNvSpPr/>
          <p:nvPr/>
        </p:nvSpPr>
        <p:spPr>
          <a:xfrm>
            <a:off x="7650268" y="300326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5" name="object 1605"/>
          <p:cNvSpPr/>
          <p:nvPr/>
        </p:nvSpPr>
        <p:spPr>
          <a:xfrm>
            <a:off x="4921284" y="3018264"/>
            <a:ext cx="2999552" cy="0"/>
          </a:xfrm>
          <a:custGeom>
            <a:avLst/>
            <a:gdLst/>
            <a:ahLst/>
            <a:cxnLst/>
            <a:rect l="l" t="t" r="r" b="b"/>
            <a:pathLst>
              <a:path w="3299507">
                <a:moveTo>
                  <a:pt x="0" y="0"/>
                </a:moveTo>
                <a:lnTo>
                  <a:pt x="3299507" y="0"/>
                </a:lnTo>
              </a:path>
            </a:pathLst>
          </a:custGeom>
          <a:ln w="85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6" name="object 1606"/>
          <p:cNvSpPr/>
          <p:nvPr/>
        </p:nvSpPr>
        <p:spPr>
          <a:xfrm>
            <a:off x="5617055" y="310077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7" name="object 1607"/>
          <p:cNvSpPr/>
          <p:nvPr/>
        </p:nvSpPr>
        <p:spPr>
          <a:xfrm>
            <a:off x="5640260" y="310077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8" name="object 1608"/>
          <p:cNvSpPr/>
          <p:nvPr/>
        </p:nvSpPr>
        <p:spPr>
          <a:xfrm>
            <a:off x="6622060" y="310077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9" name="object 1609"/>
          <p:cNvSpPr/>
          <p:nvPr/>
        </p:nvSpPr>
        <p:spPr>
          <a:xfrm>
            <a:off x="6645264" y="310077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0" name="object 1610"/>
          <p:cNvSpPr/>
          <p:nvPr/>
        </p:nvSpPr>
        <p:spPr>
          <a:xfrm>
            <a:off x="7627065" y="310077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1" name="object 1611"/>
          <p:cNvSpPr/>
          <p:nvPr/>
        </p:nvSpPr>
        <p:spPr>
          <a:xfrm>
            <a:off x="7650268" y="310077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2" name="object 1612"/>
          <p:cNvSpPr/>
          <p:nvPr/>
        </p:nvSpPr>
        <p:spPr>
          <a:xfrm>
            <a:off x="4921284" y="3115780"/>
            <a:ext cx="2999552" cy="0"/>
          </a:xfrm>
          <a:custGeom>
            <a:avLst/>
            <a:gdLst/>
            <a:ahLst/>
            <a:cxnLst/>
            <a:rect l="l" t="t" r="r" b="b"/>
            <a:pathLst>
              <a:path w="3299507">
                <a:moveTo>
                  <a:pt x="0" y="0"/>
                </a:moveTo>
                <a:lnTo>
                  <a:pt x="3299507" y="0"/>
                </a:lnTo>
              </a:path>
            </a:pathLst>
          </a:custGeom>
          <a:ln w="85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3" name="object 1613"/>
          <p:cNvSpPr/>
          <p:nvPr/>
        </p:nvSpPr>
        <p:spPr>
          <a:xfrm>
            <a:off x="5617055" y="31982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4" name="object 1614"/>
          <p:cNvSpPr/>
          <p:nvPr/>
        </p:nvSpPr>
        <p:spPr>
          <a:xfrm>
            <a:off x="5640260" y="31982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5" name="object 1615"/>
          <p:cNvSpPr/>
          <p:nvPr/>
        </p:nvSpPr>
        <p:spPr>
          <a:xfrm>
            <a:off x="6622060" y="31982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6" name="object 1616"/>
          <p:cNvSpPr/>
          <p:nvPr/>
        </p:nvSpPr>
        <p:spPr>
          <a:xfrm>
            <a:off x="6645264" y="31982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7" name="object 1617"/>
          <p:cNvSpPr/>
          <p:nvPr/>
        </p:nvSpPr>
        <p:spPr>
          <a:xfrm>
            <a:off x="7627065" y="31982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8" name="object 1618"/>
          <p:cNvSpPr/>
          <p:nvPr/>
        </p:nvSpPr>
        <p:spPr>
          <a:xfrm>
            <a:off x="7650268" y="31982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9" name="object 1619"/>
          <p:cNvSpPr/>
          <p:nvPr/>
        </p:nvSpPr>
        <p:spPr>
          <a:xfrm>
            <a:off x="4921284" y="3213296"/>
            <a:ext cx="2999552" cy="0"/>
          </a:xfrm>
          <a:custGeom>
            <a:avLst/>
            <a:gdLst/>
            <a:ahLst/>
            <a:cxnLst/>
            <a:rect l="l" t="t" r="r" b="b"/>
            <a:pathLst>
              <a:path w="3299507">
                <a:moveTo>
                  <a:pt x="0" y="0"/>
                </a:moveTo>
                <a:lnTo>
                  <a:pt x="3299507" y="0"/>
                </a:lnTo>
              </a:path>
            </a:pathLst>
          </a:custGeom>
          <a:ln w="85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0" name="object 1620"/>
          <p:cNvSpPr/>
          <p:nvPr/>
        </p:nvSpPr>
        <p:spPr>
          <a:xfrm>
            <a:off x="5617055" y="329581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1" name="object 1621"/>
          <p:cNvSpPr/>
          <p:nvPr/>
        </p:nvSpPr>
        <p:spPr>
          <a:xfrm>
            <a:off x="5640260" y="329581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2" name="object 1622"/>
          <p:cNvSpPr/>
          <p:nvPr/>
        </p:nvSpPr>
        <p:spPr>
          <a:xfrm>
            <a:off x="6622060" y="329581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3" name="object 1623"/>
          <p:cNvSpPr/>
          <p:nvPr/>
        </p:nvSpPr>
        <p:spPr>
          <a:xfrm>
            <a:off x="6645264" y="329581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4" name="object 1624"/>
          <p:cNvSpPr/>
          <p:nvPr/>
        </p:nvSpPr>
        <p:spPr>
          <a:xfrm>
            <a:off x="7627065" y="329581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5" name="object 1625"/>
          <p:cNvSpPr/>
          <p:nvPr/>
        </p:nvSpPr>
        <p:spPr>
          <a:xfrm>
            <a:off x="7650268" y="329581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6" name="object 1626"/>
          <p:cNvSpPr/>
          <p:nvPr/>
        </p:nvSpPr>
        <p:spPr>
          <a:xfrm>
            <a:off x="4921284" y="3310813"/>
            <a:ext cx="2999552" cy="0"/>
          </a:xfrm>
          <a:custGeom>
            <a:avLst/>
            <a:gdLst/>
            <a:ahLst/>
            <a:cxnLst/>
            <a:rect l="l" t="t" r="r" b="b"/>
            <a:pathLst>
              <a:path w="3299507">
                <a:moveTo>
                  <a:pt x="0" y="0"/>
                </a:moveTo>
                <a:lnTo>
                  <a:pt x="3299507" y="0"/>
                </a:lnTo>
              </a:path>
            </a:pathLst>
          </a:custGeom>
          <a:ln w="85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7" name="object 1627"/>
          <p:cNvSpPr/>
          <p:nvPr/>
        </p:nvSpPr>
        <p:spPr>
          <a:xfrm>
            <a:off x="5617055" y="339332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8" name="object 1628"/>
          <p:cNvSpPr/>
          <p:nvPr/>
        </p:nvSpPr>
        <p:spPr>
          <a:xfrm>
            <a:off x="5640260" y="339332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9" name="object 1629"/>
          <p:cNvSpPr/>
          <p:nvPr/>
        </p:nvSpPr>
        <p:spPr>
          <a:xfrm>
            <a:off x="6622060" y="339332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0" name="object 1630"/>
          <p:cNvSpPr/>
          <p:nvPr/>
        </p:nvSpPr>
        <p:spPr>
          <a:xfrm>
            <a:off x="6645264" y="339332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1" name="object 1631"/>
          <p:cNvSpPr/>
          <p:nvPr/>
        </p:nvSpPr>
        <p:spPr>
          <a:xfrm>
            <a:off x="7627065" y="339332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2" name="object 1632"/>
          <p:cNvSpPr/>
          <p:nvPr/>
        </p:nvSpPr>
        <p:spPr>
          <a:xfrm>
            <a:off x="7650268" y="339332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3" name="object 1633"/>
          <p:cNvSpPr/>
          <p:nvPr/>
        </p:nvSpPr>
        <p:spPr>
          <a:xfrm>
            <a:off x="4921284" y="3408329"/>
            <a:ext cx="2999552" cy="0"/>
          </a:xfrm>
          <a:custGeom>
            <a:avLst/>
            <a:gdLst/>
            <a:ahLst/>
            <a:cxnLst/>
            <a:rect l="l" t="t" r="r" b="b"/>
            <a:pathLst>
              <a:path w="3299507">
                <a:moveTo>
                  <a:pt x="0" y="0"/>
                </a:moveTo>
                <a:lnTo>
                  <a:pt x="3299507" y="0"/>
                </a:lnTo>
              </a:path>
            </a:pathLst>
          </a:custGeom>
          <a:ln w="85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4" name="object 1634"/>
          <p:cNvSpPr/>
          <p:nvPr/>
        </p:nvSpPr>
        <p:spPr>
          <a:xfrm>
            <a:off x="5617055" y="349084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5" name="object 1635"/>
          <p:cNvSpPr/>
          <p:nvPr/>
        </p:nvSpPr>
        <p:spPr>
          <a:xfrm>
            <a:off x="5640260" y="349084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6" name="object 1636"/>
          <p:cNvSpPr/>
          <p:nvPr/>
        </p:nvSpPr>
        <p:spPr>
          <a:xfrm>
            <a:off x="6622060" y="349084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7" name="object 1637"/>
          <p:cNvSpPr/>
          <p:nvPr/>
        </p:nvSpPr>
        <p:spPr>
          <a:xfrm>
            <a:off x="6645264" y="349084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8" name="object 1638"/>
          <p:cNvSpPr/>
          <p:nvPr/>
        </p:nvSpPr>
        <p:spPr>
          <a:xfrm>
            <a:off x="7627065" y="349084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9" name="object 1639"/>
          <p:cNvSpPr/>
          <p:nvPr/>
        </p:nvSpPr>
        <p:spPr>
          <a:xfrm>
            <a:off x="7650268" y="349084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0" name="object 1640"/>
          <p:cNvSpPr/>
          <p:nvPr/>
        </p:nvSpPr>
        <p:spPr>
          <a:xfrm>
            <a:off x="4921284" y="3505846"/>
            <a:ext cx="2999552" cy="0"/>
          </a:xfrm>
          <a:custGeom>
            <a:avLst/>
            <a:gdLst/>
            <a:ahLst/>
            <a:cxnLst/>
            <a:rect l="l" t="t" r="r" b="b"/>
            <a:pathLst>
              <a:path w="3299507">
                <a:moveTo>
                  <a:pt x="0" y="0"/>
                </a:moveTo>
                <a:lnTo>
                  <a:pt x="3299507" y="0"/>
                </a:lnTo>
              </a:path>
            </a:pathLst>
          </a:custGeom>
          <a:ln w="85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1" name="object 1641"/>
          <p:cNvSpPr/>
          <p:nvPr/>
        </p:nvSpPr>
        <p:spPr>
          <a:xfrm>
            <a:off x="5617055" y="35883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2" name="object 1642"/>
          <p:cNvSpPr/>
          <p:nvPr/>
        </p:nvSpPr>
        <p:spPr>
          <a:xfrm>
            <a:off x="5640260" y="35883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3" name="object 1643"/>
          <p:cNvSpPr/>
          <p:nvPr/>
        </p:nvSpPr>
        <p:spPr>
          <a:xfrm>
            <a:off x="6622060" y="35883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4" name="object 1644"/>
          <p:cNvSpPr/>
          <p:nvPr/>
        </p:nvSpPr>
        <p:spPr>
          <a:xfrm>
            <a:off x="6645264" y="35883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5" name="object 1645"/>
          <p:cNvSpPr/>
          <p:nvPr/>
        </p:nvSpPr>
        <p:spPr>
          <a:xfrm>
            <a:off x="7627065" y="35883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6" name="object 1646"/>
          <p:cNvSpPr/>
          <p:nvPr/>
        </p:nvSpPr>
        <p:spPr>
          <a:xfrm>
            <a:off x="7650268" y="35883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7" name="object 1647"/>
          <p:cNvSpPr/>
          <p:nvPr/>
        </p:nvSpPr>
        <p:spPr>
          <a:xfrm>
            <a:off x="4921284" y="3603362"/>
            <a:ext cx="2999552" cy="0"/>
          </a:xfrm>
          <a:custGeom>
            <a:avLst/>
            <a:gdLst/>
            <a:ahLst/>
            <a:cxnLst/>
            <a:rect l="l" t="t" r="r" b="b"/>
            <a:pathLst>
              <a:path w="3299507">
                <a:moveTo>
                  <a:pt x="0" y="0"/>
                </a:moveTo>
                <a:lnTo>
                  <a:pt x="3299507" y="0"/>
                </a:lnTo>
              </a:path>
            </a:pathLst>
          </a:custGeom>
          <a:ln w="85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8" name="object 1648"/>
          <p:cNvSpPr/>
          <p:nvPr/>
        </p:nvSpPr>
        <p:spPr>
          <a:xfrm>
            <a:off x="5617055" y="36858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9" name="object 1649"/>
          <p:cNvSpPr/>
          <p:nvPr/>
        </p:nvSpPr>
        <p:spPr>
          <a:xfrm>
            <a:off x="5640260" y="36858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0" name="object 1650"/>
          <p:cNvSpPr/>
          <p:nvPr/>
        </p:nvSpPr>
        <p:spPr>
          <a:xfrm>
            <a:off x="6622060" y="36858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1" name="object 1651"/>
          <p:cNvSpPr/>
          <p:nvPr/>
        </p:nvSpPr>
        <p:spPr>
          <a:xfrm>
            <a:off x="6645264" y="36858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2" name="object 1652"/>
          <p:cNvSpPr/>
          <p:nvPr/>
        </p:nvSpPr>
        <p:spPr>
          <a:xfrm>
            <a:off x="7627065" y="36858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3" name="object 1653"/>
          <p:cNvSpPr/>
          <p:nvPr/>
        </p:nvSpPr>
        <p:spPr>
          <a:xfrm>
            <a:off x="7650268" y="36858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4" name="object 1654"/>
          <p:cNvSpPr/>
          <p:nvPr/>
        </p:nvSpPr>
        <p:spPr>
          <a:xfrm>
            <a:off x="4921284" y="3700879"/>
            <a:ext cx="2999552" cy="0"/>
          </a:xfrm>
          <a:custGeom>
            <a:avLst/>
            <a:gdLst/>
            <a:ahLst/>
            <a:cxnLst/>
            <a:rect l="l" t="t" r="r" b="b"/>
            <a:pathLst>
              <a:path w="3299507">
                <a:moveTo>
                  <a:pt x="0" y="0"/>
                </a:moveTo>
                <a:lnTo>
                  <a:pt x="3299507" y="0"/>
                </a:lnTo>
              </a:path>
            </a:pathLst>
          </a:custGeom>
          <a:ln w="85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5" name="object 1655"/>
          <p:cNvSpPr/>
          <p:nvPr/>
        </p:nvSpPr>
        <p:spPr>
          <a:xfrm>
            <a:off x="5617055" y="378339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6" name="object 1656"/>
          <p:cNvSpPr/>
          <p:nvPr/>
        </p:nvSpPr>
        <p:spPr>
          <a:xfrm>
            <a:off x="5640260" y="378339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7" name="object 1657"/>
          <p:cNvSpPr/>
          <p:nvPr/>
        </p:nvSpPr>
        <p:spPr>
          <a:xfrm>
            <a:off x="6622060" y="378339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8" name="object 1658"/>
          <p:cNvSpPr/>
          <p:nvPr/>
        </p:nvSpPr>
        <p:spPr>
          <a:xfrm>
            <a:off x="6645264" y="378339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9" name="object 1659"/>
          <p:cNvSpPr/>
          <p:nvPr/>
        </p:nvSpPr>
        <p:spPr>
          <a:xfrm>
            <a:off x="7627065" y="378339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0" name="object 1660"/>
          <p:cNvSpPr/>
          <p:nvPr/>
        </p:nvSpPr>
        <p:spPr>
          <a:xfrm>
            <a:off x="7650268" y="378339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1" name="object 1661"/>
          <p:cNvSpPr/>
          <p:nvPr/>
        </p:nvSpPr>
        <p:spPr>
          <a:xfrm>
            <a:off x="4921284" y="3798394"/>
            <a:ext cx="2999552" cy="0"/>
          </a:xfrm>
          <a:custGeom>
            <a:avLst/>
            <a:gdLst/>
            <a:ahLst/>
            <a:cxnLst/>
            <a:rect l="l" t="t" r="r" b="b"/>
            <a:pathLst>
              <a:path w="3299507">
                <a:moveTo>
                  <a:pt x="0" y="0"/>
                </a:moveTo>
                <a:lnTo>
                  <a:pt x="3299507" y="0"/>
                </a:lnTo>
              </a:path>
            </a:pathLst>
          </a:custGeom>
          <a:ln w="85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2" name="object 1662"/>
          <p:cNvSpPr/>
          <p:nvPr/>
        </p:nvSpPr>
        <p:spPr>
          <a:xfrm>
            <a:off x="5617055" y="38809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3" name="object 1663"/>
          <p:cNvSpPr/>
          <p:nvPr/>
        </p:nvSpPr>
        <p:spPr>
          <a:xfrm>
            <a:off x="5640260" y="38809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4" name="object 1664"/>
          <p:cNvSpPr/>
          <p:nvPr/>
        </p:nvSpPr>
        <p:spPr>
          <a:xfrm>
            <a:off x="6622060" y="38809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5" name="object 1665"/>
          <p:cNvSpPr/>
          <p:nvPr/>
        </p:nvSpPr>
        <p:spPr>
          <a:xfrm>
            <a:off x="6645264" y="38809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6" name="object 1666"/>
          <p:cNvSpPr/>
          <p:nvPr/>
        </p:nvSpPr>
        <p:spPr>
          <a:xfrm>
            <a:off x="7627065" y="38809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7" name="object 1667"/>
          <p:cNvSpPr/>
          <p:nvPr/>
        </p:nvSpPr>
        <p:spPr>
          <a:xfrm>
            <a:off x="7650268" y="38809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8" name="object 1668"/>
          <p:cNvSpPr/>
          <p:nvPr/>
        </p:nvSpPr>
        <p:spPr>
          <a:xfrm>
            <a:off x="4921284" y="3895911"/>
            <a:ext cx="2999552" cy="0"/>
          </a:xfrm>
          <a:custGeom>
            <a:avLst/>
            <a:gdLst/>
            <a:ahLst/>
            <a:cxnLst/>
            <a:rect l="l" t="t" r="r" b="b"/>
            <a:pathLst>
              <a:path w="3299507">
                <a:moveTo>
                  <a:pt x="0" y="0"/>
                </a:moveTo>
                <a:lnTo>
                  <a:pt x="3299507" y="0"/>
                </a:lnTo>
              </a:path>
            </a:pathLst>
          </a:custGeom>
          <a:ln w="85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9" name="object 1669"/>
          <p:cNvSpPr/>
          <p:nvPr/>
        </p:nvSpPr>
        <p:spPr>
          <a:xfrm>
            <a:off x="5617055" y="39784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0" name="object 1670"/>
          <p:cNvSpPr/>
          <p:nvPr/>
        </p:nvSpPr>
        <p:spPr>
          <a:xfrm>
            <a:off x="5640260" y="39784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1" name="object 1671"/>
          <p:cNvSpPr/>
          <p:nvPr/>
        </p:nvSpPr>
        <p:spPr>
          <a:xfrm>
            <a:off x="6622060" y="39784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2" name="object 1672"/>
          <p:cNvSpPr/>
          <p:nvPr/>
        </p:nvSpPr>
        <p:spPr>
          <a:xfrm>
            <a:off x="6645264" y="39784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3" name="object 1673"/>
          <p:cNvSpPr/>
          <p:nvPr/>
        </p:nvSpPr>
        <p:spPr>
          <a:xfrm>
            <a:off x="7627065" y="39784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4" name="object 1674"/>
          <p:cNvSpPr/>
          <p:nvPr/>
        </p:nvSpPr>
        <p:spPr>
          <a:xfrm>
            <a:off x="7650268" y="39784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5" name="object 1675"/>
          <p:cNvSpPr/>
          <p:nvPr/>
        </p:nvSpPr>
        <p:spPr>
          <a:xfrm>
            <a:off x="4921284" y="3993428"/>
            <a:ext cx="2999552" cy="0"/>
          </a:xfrm>
          <a:custGeom>
            <a:avLst/>
            <a:gdLst/>
            <a:ahLst/>
            <a:cxnLst/>
            <a:rect l="l" t="t" r="r" b="b"/>
            <a:pathLst>
              <a:path w="3299507">
                <a:moveTo>
                  <a:pt x="0" y="0"/>
                </a:moveTo>
                <a:lnTo>
                  <a:pt x="3299507" y="0"/>
                </a:lnTo>
              </a:path>
            </a:pathLst>
          </a:custGeom>
          <a:ln w="85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6" name="object 1676"/>
          <p:cNvSpPr/>
          <p:nvPr/>
        </p:nvSpPr>
        <p:spPr>
          <a:xfrm>
            <a:off x="5617055" y="40759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7" name="object 1677"/>
          <p:cNvSpPr/>
          <p:nvPr/>
        </p:nvSpPr>
        <p:spPr>
          <a:xfrm>
            <a:off x="5640260" y="40759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8" name="object 1678"/>
          <p:cNvSpPr/>
          <p:nvPr/>
        </p:nvSpPr>
        <p:spPr>
          <a:xfrm>
            <a:off x="6622060" y="40759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9" name="object 1679"/>
          <p:cNvSpPr/>
          <p:nvPr/>
        </p:nvSpPr>
        <p:spPr>
          <a:xfrm>
            <a:off x="6645264" y="40759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0" name="object 1680"/>
          <p:cNvSpPr/>
          <p:nvPr/>
        </p:nvSpPr>
        <p:spPr>
          <a:xfrm>
            <a:off x="7627065" y="40759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1" name="object 1681"/>
          <p:cNvSpPr/>
          <p:nvPr/>
        </p:nvSpPr>
        <p:spPr>
          <a:xfrm>
            <a:off x="7650268" y="40759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2" name="object 1682"/>
          <p:cNvSpPr/>
          <p:nvPr/>
        </p:nvSpPr>
        <p:spPr>
          <a:xfrm>
            <a:off x="4921284" y="4090944"/>
            <a:ext cx="2999552" cy="0"/>
          </a:xfrm>
          <a:custGeom>
            <a:avLst/>
            <a:gdLst/>
            <a:ahLst/>
            <a:cxnLst/>
            <a:rect l="l" t="t" r="r" b="b"/>
            <a:pathLst>
              <a:path w="3299507">
                <a:moveTo>
                  <a:pt x="0" y="0"/>
                </a:moveTo>
                <a:lnTo>
                  <a:pt x="3299507" y="0"/>
                </a:lnTo>
              </a:path>
            </a:pathLst>
          </a:custGeom>
          <a:ln w="85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3" name="object 1683"/>
          <p:cNvSpPr/>
          <p:nvPr/>
        </p:nvSpPr>
        <p:spPr>
          <a:xfrm>
            <a:off x="5617055" y="41734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4" name="object 1684"/>
          <p:cNvSpPr/>
          <p:nvPr/>
        </p:nvSpPr>
        <p:spPr>
          <a:xfrm>
            <a:off x="5640260" y="41734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5" name="object 1685"/>
          <p:cNvSpPr/>
          <p:nvPr/>
        </p:nvSpPr>
        <p:spPr>
          <a:xfrm>
            <a:off x="6622060" y="41734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6" name="object 1686"/>
          <p:cNvSpPr/>
          <p:nvPr/>
        </p:nvSpPr>
        <p:spPr>
          <a:xfrm>
            <a:off x="6645264" y="41734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7" name="object 1687"/>
          <p:cNvSpPr/>
          <p:nvPr/>
        </p:nvSpPr>
        <p:spPr>
          <a:xfrm>
            <a:off x="7627065" y="41734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8" name="object 1688"/>
          <p:cNvSpPr/>
          <p:nvPr/>
        </p:nvSpPr>
        <p:spPr>
          <a:xfrm>
            <a:off x="7650268" y="41734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9" name="object 1689"/>
          <p:cNvSpPr/>
          <p:nvPr/>
        </p:nvSpPr>
        <p:spPr>
          <a:xfrm>
            <a:off x="4921284" y="4188461"/>
            <a:ext cx="2999552" cy="0"/>
          </a:xfrm>
          <a:custGeom>
            <a:avLst/>
            <a:gdLst/>
            <a:ahLst/>
            <a:cxnLst/>
            <a:rect l="l" t="t" r="r" b="b"/>
            <a:pathLst>
              <a:path w="3299507">
                <a:moveTo>
                  <a:pt x="0" y="0"/>
                </a:moveTo>
                <a:lnTo>
                  <a:pt x="3299507" y="0"/>
                </a:lnTo>
              </a:path>
            </a:pathLst>
          </a:custGeom>
          <a:ln w="85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0" name="object 1690"/>
          <p:cNvSpPr/>
          <p:nvPr/>
        </p:nvSpPr>
        <p:spPr>
          <a:xfrm>
            <a:off x="5617055" y="42709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1" name="object 1691"/>
          <p:cNvSpPr/>
          <p:nvPr/>
        </p:nvSpPr>
        <p:spPr>
          <a:xfrm>
            <a:off x="5640260" y="42709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2" name="object 1692"/>
          <p:cNvSpPr/>
          <p:nvPr/>
        </p:nvSpPr>
        <p:spPr>
          <a:xfrm>
            <a:off x="6622060" y="42709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3" name="object 1693"/>
          <p:cNvSpPr/>
          <p:nvPr/>
        </p:nvSpPr>
        <p:spPr>
          <a:xfrm>
            <a:off x="6645264" y="42709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4" name="object 1694"/>
          <p:cNvSpPr/>
          <p:nvPr/>
        </p:nvSpPr>
        <p:spPr>
          <a:xfrm>
            <a:off x="7627065" y="42709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5" name="object 1695"/>
          <p:cNvSpPr/>
          <p:nvPr/>
        </p:nvSpPr>
        <p:spPr>
          <a:xfrm>
            <a:off x="7650268" y="42709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6" name="object 1696"/>
          <p:cNvSpPr/>
          <p:nvPr/>
        </p:nvSpPr>
        <p:spPr>
          <a:xfrm>
            <a:off x="4921284" y="4285976"/>
            <a:ext cx="2999552" cy="0"/>
          </a:xfrm>
          <a:custGeom>
            <a:avLst/>
            <a:gdLst/>
            <a:ahLst/>
            <a:cxnLst/>
            <a:rect l="l" t="t" r="r" b="b"/>
            <a:pathLst>
              <a:path w="3299507">
                <a:moveTo>
                  <a:pt x="0" y="0"/>
                </a:moveTo>
                <a:lnTo>
                  <a:pt x="3299507" y="0"/>
                </a:lnTo>
              </a:path>
            </a:pathLst>
          </a:custGeom>
          <a:ln w="85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7" name="object 1697"/>
          <p:cNvSpPr/>
          <p:nvPr/>
        </p:nvSpPr>
        <p:spPr>
          <a:xfrm>
            <a:off x="5617055" y="436849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8" name="object 1698"/>
          <p:cNvSpPr/>
          <p:nvPr/>
        </p:nvSpPr>
        <p:spPr>
          <a:xfrm>
            <a:off x="5640260" y="436849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9" name="object 1699"/>
          <p:cNvSpPr/>
          <p:nvPr/>
        </p:nvSpPr>
        <p:spPr>
          <a:xfrm>
            <a:off x="6622060" y="436849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0" name="object 1700"/>
          <p:cNvSpPr/>
          <p:nvPr/>
        </p:nvSpPr>
        <p:spPr>
          <a:xfrm>
            <a:off x="6645264" y="436849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1" name="object 1701"/>
          <p:cNvSpPr/>
          <p:nvPr/>
        </p:nvSpPr>
        <p:spPr>
          <a:xfrm>
            <a:off x="7627065" y="436849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2" name="object 1702"/>
          <p:cNvSpPr/>
          <p:nvPr/>
        </p:nvSpPr>
        <p:spPr>
          <a:xfrm>
            <a:off x="7650268" y="436849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3" name="object 1703"/>
          <p:cNvSpPr/>
          <p:nvPr/>
        </p:nvSpPr>
        <p:spPr>
          <a:xfrm>
            <a:off x="4921284" y="4383493"/>
            <a:ext cx="2999552" cy="0"/>
          </a:xfrm>
          <a:custGeom>
            <a:avLst/>
            <a:gdLst/>
            <a:ahLst/>
            <a:cxnLst/>
            <a:rect l="l" t="t" r="r" b="b"/>
            <a:pathLst>
              <a:path w="3299507">
                <a:moveTo>
                  <a:pt x="0" y="0"/>
                </a:moveTo>
                <a:lnTo>
                  <a:pt x="3299507" y="0"/>
                </a:lnTo>
              </a:path>
            </a:pathLst>
          </a:custGeom>
          <a:ln w="85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4" name="object 1704"/>
          <p:cNvSpPr/>
          <p:nvPr/>
        </p:nvSpPr>
        <p:spPr>
          <a:xfrm>
            <a:off x="5617055" y="446600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5" name="object 1705"/>
          <p:cNvSpPr/>
          <p:nvPr/>
        </p:nvSpPr>
        <p:spPr>
          <a:xfrm>
            <a:off x="5640260" y="446600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6" name="object 1706"/>
          <p:cNvSpPr/>
          <p:nvPr/>
        </p:nvSpPr>
        <p:spPr>
          <a:xfrm>
            <a:off x="6622060" y="446600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7" name="object 1707"/>
          <p:cNvSpPr/>
          <p:nvPr/>
        </p:nvSpPr>
        <p:spPr>
          <a:xfrm>
            <a:off x="6645264" y="446600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8" name="object 1708"/>
          <p:cNvSpPr/>
          <p:nvPr/>
        </p:nvSpPr>
        <p:spPr>
          <a:xfrm>
            <a:off x="7627065" y="446600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9" name="object 1709"/>
          <p:cNvSpPr/>
          <p:nvPr/>
        </p:nvSpPr>
        <p:spPr>
          <a:xfrm>
            <a:off x="7650268" y="446600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0" name="object 1710"/>
          <p:cNvSpPr/>
          <p:nvPr/>
        </p:nvSpPr>
        <p:spPr>
          <a:xfrm>
            <a:off x="4921284" y="4481010"/>
            <a:ext cx="2999552" cy="0"/>
          </a:xfrm>
          <a:custGeom>
            <a:avLst/>
            <a:gdLst/>
            <a:ahLst/>
            <a:cxnLst/>
            <a:rect l="l" t="t" r="r" b="b"/>
            <a:pathLst>
              <a:path w="3299507">
                <a:moveTo>
                  <a:pt x="0" y="0"/>
                </a:moveTo>
                <a:lnTo>
                  <a:pt x="3299507" y="0"/>
                </a:lnTo>
              </a:path>
            </a:pathLst>
          </a:custGeom>
          <a:ln w="85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1" name="object 1711"/>
          <p:cNvSpPr/>
          <p:nvPr/>
        </p:nvSpPr>
        <p:spPr>
          <a:xfrm>
            <a:off x="5617055" y="456352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2" name="object 1712"/>
          <p:cNvSpPr/>
          <p:nvPr/>
        </p:nvSpPr>
        <p:spPr>
          <a:xfrm>
            <a:off x="5640260" y="456352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3" name="object 1713"/>
          <p:cNvSpPr/>
          <p:nvPr/>
        </p:nvSpPr>
        <p:spPr>
          <a:xfrm>
            <a:off x="6622060" y="456352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4" name="object 1714"/>
          <p:cNvSpPr/>
          <p:nvPr/>
        </p:nvSpPr>
        <p:spPr>
          <a:xfrm>
            <a:off x="6645264" y="456352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5" name="object 1715"/>
          <p:cNvSpPr/>
          <p:nvPr/>
        </p:nvSpPr>
        <p:spPr>
          <a:xfrm>
            <a:off x="7627065" y="456352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6" name="object 1716"/>
          <p:cNvSpPr/>
          <p:nvPr/>
        </p:nvSpPr>
        <p:spPr>
          <a:xfrm>
            <a:off x="7650268" y="456352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7" name="object 1717"/>
          <p:cNvSpPr/>
          <p:nvPr/>
        </p:nvSpPr>
        <p:spPr>
          <a:xfrm>
            <a:off x="4921284" y="4578526"/>
            <a:ext cx="2999552" cy="0"/>
          </a:xfrm>
          <a:custGeom>
            <a:avLst/>
            <a:gdLst/>
            <a:ahLst/>
            <a:cxnLst/>
            <a:rect l="l" t="t" r="r" b="b"/>
            <a:pathLst>
              <a:path w="3299507">
                <a:moveTo>
                  <a:pt x="0" y="0"/>
                </a:moveTo>
                <a:lnTo>
                  <a:pt x="3299507" y="0"/>
                </a:lnTo>
              </a:path>
            </a:pathLst>
          </a:custGeom>
          <a:ln w="85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8" name="object 1718"/>
          <p:cNvSpPr/>
          <p:nvPr/>
        </p:nvSpPr>
        <p:spPr>
          <a:xfrm>
            <a:off x="5617055" y="46610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9" name="object 1719"/>
          <p:cNvSpPr/>
          <p:nvPr/>
        </p:nvSpPr>
        <p:spPr>
          <a:xfrm>
            <a:off x="5640260" y="46610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0" name="object 1720"/>
          <p:cNvSpPr/>
          <p:nvPr/>
        </p:nvSpPr>
        <p:spPr>
          <a:xfrm>
            <a:off x="6622060" y="46610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1" name="object 1721"/>
          <p:cNvSpPr/>
          <p:nvPr/>
        </p:nvSpPr>
        <p:spPr>
          <a:xfrm>
            <a:off x="6645264" y="46610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2" name="object 1722"/>
          <p:cNvSpPr/>
          <p:nvPr/>
        </p:nvSpPr>
        <p:spPr>
          <a:xfrm>
            <a:off x="7627065" y="46610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3" name="object 1723"/>
          <p:cNvSpPr/>
          <p:nvPr/>
        </p:nvSpPr>
        <p:spPr>
          <a:xfrm>
            <a:off x="7650268" y="46610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4" name="object 1724"/>
          <p:cNvSpPr/>
          <p:nvPr/>
        </p:nvSpPr>
        <p:spPr>
          <a:xfrm>
            <a:off x="4921284" y="4676043"/>
            <a:ext cx="2999552" cy="0"/>
          </a:xfrm>
          <a:custGeom>
            <a:avLst/>
            <a:gdLst/>
            <a:ahLst/>
            <a:cxnLst/>
            <a:rect l="l" t="t" r="r" b="b"/>
            <a:pathLst>
              <a:path w="3299507">
                <a:moveTo>
                  <a:pt x="0" y="0"/>
                </a:moveTo>
                <a:lnTo>
                  <a:pt x="3299507" y="0"/>
                </a:lnTo>
              </a:path>
            </a:pathLst>
          </a:custGeom>
          <a:ln w="85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5" name="object 1725"/>
          <p:cNvSpPr/>
          <p:nvPr/>
        </p:nvSpPr>
        <p:spPr>
          <a:xfrm>
            <a:off x="5617055" y="475855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6" name="object 1726"/>
          <p:cNvSpPr/>
          <p:nvPr/>
        </p:nvSpPr>
        <p:spPr>
          <a:xfrm>
            <a:off x="5640260" y="475855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7" name="object 1727"/>
          <p:cNvSpPr/>
          <p:nvPr/>
        </p:nvSpPr>
        <p:spPr>
          <a:xfrm>
            <a:off x="6622060" y="475855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8" name="object 1728"/>
          <p:cNvSpPr/>
          <p:nvPr/>
        </p:nvSpPr>
        <p:spPr>
          <a:xfrm>
            <a:off x="6645264" y="475855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9" name="object 1729"/>
          <p:cNvSpPr/>
          <p:nvPr/>
        </p:nvSpPr>
        <p:spPr>
          <a:xfrm>
            <a:off x="7627065" y="475855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0" name="object 1730"/>
          <p:cNvSpPr/>
          <p:nvPr/>
        </p:nvSpPr>
        <p:spPr>
          <a:xfrm>
            <a:off x="7650268" y="475855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1" name="object 1731"/>
          <p:cNvSpPr/>
          <p:nvPr/>
        </p:nvSpPr>
        <p:spPr>
          <a:xfrm>
            <a:off x="4921284" y="4773559"/>
            <a:ext cx="2999552" cy="0"/>
          </a:xfrm>
          <a:custGeom>
            <a:avLst/>
            <a:gdLst/>
            <a:ahLst/>
            <a:cxnLst/>
            <a:rect l="l" t="t" r="r" b="b"/>
            <a:pathLst>
              <a:path w="3299507">
                <a:moveTo>
                  <a:pt x="0" y="0"/>
                </a:moveTo>
                <a:lnTo>
                  <a:pt x="3299507" y="0"/>
                </a:lnTo>
              </a:path>
            </a:pathLst>
          </a:custGeom>
          <a:ln w="85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2" name="object 1732"/>
          <p:cNvSpPr/>
          <p:nvPr/>
        </p:nvSpPr>
        <p:spPr>
          <a:xfrm>
            <a:off x="5617055" y="485607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3" name="object 1733"/>
          <p:cNvSpPr/>
          <p:nvPr/>
        </p:nvSpPr>
        <p:spPr>
          <a:xfrm>
            <a:off x="5640260" y="485607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4" name="object 1734"/>
          <p:cNvSpPr/>
          <p:nvPr/>
        </p:nvSpPr>
        <p:spPr>
          <a:xfrm>
            <a:off x="6622060" y="485607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5" name="object 1735"/>
          <p:cNvSpPr/>
          <p:nvPr/>
        </p:nvSpPr>
        <p:spPr>
          <a:xfrm>
            <a:off x="6645264" y="485607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6" name="object 1736"/>
          <p:cNvSpPr/>
          <p:nvPr/>
        </p:nvSpPr>
        <p:spPr>
          <a:xfrm>
            <a:off x="7627065" y="485607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7" name="object 1737"/>
          <p:cNvSpPr/>
          <p:nvPr/>
        </p:nvSpPr>
        <p:spPr>
          <a:xfrm>
            <a:off x="7650268" y="485607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8" name="object 1738"/>
          <p:cNvSpPr/>
          <p:nvPr/>
        </p:nvSpPr>
        <p:spPr>
          <a:xfrm>
            <a:off x="4921284" y="4871075"/>
            <a:ext cx="2999552" cy="0"/>
          </a:xfrm>
          <a:custGeom>
            <a:avLst/>
            <a:gdLst/>
            <a:ahLst/>
            <a:cxnLst/>
            <a:rect l="l" t="t" r="r" b="b"/>
            <a:pathLst>
              <a:path w="3299507">
                <a:moveTo>
                  <a:pt x="0" y="0"/>
                </a:moveTo>
                <a:lnTo>
                  <a:pt x="3299507" y="0"/>
                </a:lnTo>
              </a:path>
            </a:pathLst>
          </a:custGeom>
          <a:ln w="85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9" name="object 1739"/>
          <p:cNvSpPr/>
          <p:nvPr/>
        </p:nvSpPr>
        <p:spPr>
          <a:xfrm>
            <a:off x="5617055" y="49535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0" name="object 1740"/>
          <p:cNvSpPr/>
          <p:nvPr/>
        </p:nvSpPr>
        <p:spPr>
          <a:xfrm>
            <a:off x="5640260" y="49535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1" name="object 1741"/>
          <p:cNvSpPr/>
          <p:nvPr/>
        </p:nvSpPr>
        <p:spPr>
          <a:xfrm>
            <a:off x="6622060" y="49535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2" name="object 1742"/>
          <p:cNvSpPr/>
          <p:nvPr/>
        </p:nvSpPr>
        <p:spPr>
          <a:xfrm>
            <a:off x="6645264" y="49535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3" name="object 1743"/>
          <p:cNvSpPr/>
          <p:nvPr/>
        </p:nvSpPr>
        <p:spPr>
          <a:xfrm>
            <a:off x="7627065" y="49535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4" name="object 1744"/>
          <p:cNvSpPr/>
          <p:nvPr/>
        </p:nvSpPr>
        <p:spPr>
          <a:xfrm>
            <a:off x="7650268" y="49535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5" name="object 1745"/>
          <p:cNvSpPr/>
          <p:nvPr/>
        </p:nvSpPr>
        <p:spPr>
          <a:xfrm>
            <a:off x="4921284" y="4968591"/>
            <a:ext cx="2999552" cy="0"/>
          </a:xfrm>
          <a:custGeom>
            <a:avLst/>
            <a:gdLst/>
            <a:ahLst/>
            <a:cxnLst/>
            <a:rect l="l" t="t" r="r" b="b"/>
            <a:pathLst>
              <a:path w="3299507">
                <a:moveTo>
                  <a:pt x="0" y="0"/>
                </a:moveTo>
                <a:lnTo>
                  <a:pt x="3299507" y="0"/>
                </a:lnTo>
              </a:path>
            </a:pathLst>
          </a:custGeom>
          <a:ln w="85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6" name="object 1746"/>
          <p:cNvSpPr/>
          <p:nvPr/>
        </p:nvSpPr>
        <p:spPr>
          <a:xfrm>
            <a:off x="5617055" y="50511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7" name="object 1747"/>
          <p:cNvSpPr/>
          <p:nvPr/>
        </p:nvSpPr>
        <p:spPr>
          <a:xfrm>
            <a:off x="5640260" y="50511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8" name="object 1748"/>
          <p:cNvSpPr/>
          <p:nvPr/>
        </p:nvSpPr>
        <p:spPr>
          <a:xfrm>
            <a:off x="6622060" y="50511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9" name="object 1749"/>
          <p:cNvSpPr/>
          <p:nvPr/>
        </p:nvSpPr>
        <p:spPr>
          <a:xfrm>
            <a:off x="6645264" y="50511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0" name="object 1750"/>
          <p:cNvSpPr/>
          <p:nvPr/>
        </p:nvSpPr>
        <p:spPr>
          <a:xfrm>
            <a:off x="7627065" y="50511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1" name="object 1751"/>
          <p:cNvSpPr/>
          <p:nvPr/>
        </p:nvSpPr>
        <p:spPr>
          <a:xfrm>
            <a:off x="7650268" y="50511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2" name="object 1752"/>
          <p:cNvSpPr/>
          <p:nvPr/>
        </p:nvSpPr>
        <p:spPr>
          <a:xfrm>
            <a:off x="4921284" y="5066108"/>
            <a:ext cx="2999552" cy="0"/>
          </a:xfrm>
          <a:custGeom>
            <a:avLst/>
            <a:gdLst/>
            <a:ahLst/>
            <a:cxnLst/>
            <a:rect l="l" t="t" r="r" b="b"/>
            <a:pathLst>
              <a:path w="3299507">
                <a:moveTo>
                  <a:pt x="0" y="0"/>
                </a:moveTo>
                <a:lnTo>
                  <a:pt x="3299507" y="0"/>
                </a:lnTo>
              </a:path>
            </a:pathLst>
          </a:custGeom>
          <a:ln w="85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3" name="object 1753"/>
          <p:cNvSpPr/>
          <p:nvPr/>
        </p:nvSpPr>
        <p:spPr>
          <a:xfrm>
            <a:off x="5617055" y="514862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4" name="object 1754"/>
          <p:cNvSpPr/>
          <p:nvPr/>
        </p:nvSpPr>
        <p:spPr>
          <a:xfrm>
            <a:off x="5640260" y="514862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5" name="object 1755"/>
          <p:cNvSpPr/>
          <p:nvPr/>
        </p:nvSpPr>
        <p:spPr>
          <a:xfrm>
            <a:off x="6622060" y="514862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6" name="object 1756"/>
          <p:cNvSpPr/>
          <p:nvPr/>
        </p:nvSpPr>
        <p:spPr>
          <a:xfrm>
            <a:off x="6645264" y="514862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7" name="object 1757"/>
          <p:cNvSpPr/>
          <p:nvPr/>
        </p:nvSpPr>
        <p:spPr>
          <a:xfrm>
            <a:off x="7627065" y="514862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8" name="object 1758"/>
          <p:cNvSpPr/>
          <p:nvPr/>
        </p:nvSpPr>
        <p:spPr>
          <a:xfrm>
            <a:off x="7650268" y="514862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9" name="object 1759"/>
          <p:cNvSpPr/>
          <p:nvPr/>
        </p:nvSpPr>
        <p:spPr>
          <a:xfrm>
            <a:off x="4921284" y="5163625"/>
            <a:ext cx="2999552" cy="0"/>
          </a:xfrm>
          <a:custGeom>
            <a:avLst/>
            <a:gdLst/>
            <a:ahLst/>
            <a:cxnLst/>
            <a:rect l="l" t="t" r="r" b="b"/>
            <a:pathLst>
              <a:path w="3299507">
                <a:moveTo>
                  <a:pt x="0" y="0"/>
                </a:moveTo>
                <a:lnTo>
                  <a:pt x="3299507" y="0"/>
                </a:lnTo>
              </a:path>
            </a:pathLst>
          </a:custGeom>
          <a:ln w="85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0" name="object 1760"/>
          <p:cNvSpPr/>
          <p:nvPr/>
        </p:nvSpPr>
        <p:spPr>
          <a:xfrm>
            <a:off x="5617055" y="524613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1" name="object 1761"/>
          <p:cNvSpPr/>
          <p:nvPr/>
        </p:nvSpPr>
        <p:spPr>
          <a:xfrm>
            <a:off x="5640260" y="524613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2" name="object 1762"/>
          <p:cNvSpPr/>
          <p:nvPr/>
        </p:nvSpPr>
        <p:spPr>
          <a:xfrm>
            <a:off x="6622060" y="524613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3" name="object 1763"/>
          <p:cNvSpPr/>
          <p:nvPr/>
        </p:nvSpPr>
        <p:spPr>
          <a:xfrm>
            <a:off x="6645264" y="524613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4" name="object 1764"/>
          <p:cNvSpPr/>
          <p:nvPr/>
        </p:nvSpPr>
        <p:spPr>
          <a:xfrm>
            <a:off x="7627065" y="524613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5" name="object 1765"/>
          <p:cNvSpPr/>
          <p:nvPr/>
        </p:nvSpPr>
        <p:spPr>
          <a:xfrm>
            <a:off x="7650268" y="524613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6" name="object 1766"/>
          <p:cNvSpPr/>
          <p:nvPr/>
        </p:nvSpPr>
        <p:spPr>
          <a:xfrm>
            <a:off x="4921284" y="5261141"/>
            <a:ext cx="2999552" cy="0"/>
          </a:xfrm>
          <a:custGeom>
            <a:avLst/>
            <a:gdLst/>
            <a:ahLst/>
            <a:cxnLst/>
            <a:rect l="l" t="t" r="r" b="b"/>
            <a:pathLst>
              <a:path w="3299507">
                <a:moveTo>
                  <a:pt x="0" y="0"/>
                </a:moveTo>
                <a:lnTo>
                  <a:pt x="3299507" y="0"/>
                </a:lnTo>
              </a:path>
            </a:pathLst>
          </a:custGeom>
          <a:ln w="85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7" name="object 1767"/>
          <p:cNvSpPr/>
          <p:nvPr/>
        </p:nvSpPr>
        <p:spPr>
          <a:xfrm>
            <a:off x="5617055" y="534365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8" name="object 1768"/>
          <p:cNvSpPr/>
          <p:nvPr/>
        </p:nvSpPr>
        <p:spPr>
          <a:xfrm>
            <a:off x="5640260" y="534365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9" name="object 1769"/>
          <p:cNvSpPr/>
          <p:nvPr/>
        </p:nvSpPr>
        <p:spPr>
          <a:xfrm>
            <a:off x="6622060" y="534365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0" name="object 1770"/>
          <p:cNvSpPr/>
          <p:nvPr/>
        </p:nvSpPr>
        <p:spPr>
          <a:xfrm>
            <a:off x="6645264" y="534365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1" name="object 1771"/>
          <p:cNvSpPr/>
          <p:nvPr/>
        </p:nvSpPr>
        <p:spPr>
          <a:xfrm>
            <a:off x="7627065" y="534365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2" name="object 1772"/>
          <p:cNvSpPr/>
          <p:nvPr/>
        </p:nvSpPr>
        <p:spPr>
          <a:xfrm>
            <a:off x="7650268" y="534365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3" name="object 1773"/>
          <p:cNvSpPr/>
          <p:nvPr/>
        </p:nvSpPr>
        <p:spPr>
          <a:xfrm>
            <a:off x="4921284" y="5358657"/>
            <a:ext cx="2999552" cy="0"/>
          </a:xfrm>
          <a:custGeom>
            <a:avLst/>
            <a:gdLst/>
            <a:ahLst/>
            <a:cxnLst/>
            <a:rect l="l" t="t" r="r" b="b"/>
            <a:pathLst>
              <a:path w="3299507">
                <a:moveTo>
                  <a:pt x="0" y="0"/>
                </a:moveTo>
                <a:lnTo>
                  <a:pt x="3299507" y="0"/>
                </a:lnTo>
              </a:path>
            </a:pathLst>
          </a:custGeom>
          <a:ln w="85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4" name="object 1774"/>
          <p:cNvSpPr/>
          <p:nvPr/>
        </p:nvSpPr>
        <p:spPr>
          <a:xfrm>
            <a:off x="5617055" y="544117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5" name="object 1775"/>
          <p:cNvSpPr/>
          <p:nvPr/>
        </p:nvSpPr>
        <p:spPr>
          <a:xfrm>
            <a:off x="5640260" y="544117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6" name="object 1776"/>
          <p:cNvSpPr/>
          <p:nvPr/>
        </p:nvSpPr>
        <p:spPr>
          <a:xfrm>
            <a:off x="6622060" y="544117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7" name="object 1777"/>
          <p:cNvSpPr/>
          <p:nvPr/>
        </p:nvSpPr>
        <p:spPr>
          <a:xfrm>
            <a:off x="6645264" y="544117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8" name="object 1778"/>
          <p:cNvSpPr/>
          <p:nvPr/>
        </p:nvSpPr>
        <p:spPr>
          <a:xfrm>
            <a:off x="7627065" y="544117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9" name="object 1779"/>
          <p:cNvSpPr/>
          <p:nvPr/>
        </p:nvSpPr>
        <p:spPr>
          <a:xfrm>
            <a:off x="7650268" y="544117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0" name="object 1780"/>
          <p:cNvSpPr/>
          <p:nvPr/>
        </p:nvSpPr>
        <p:spPr>
          <a:xfrm>
            <a:off x="4921284" y="5456173"/>
            <a:ext cx="2999552" cy="0"/>
          </a:xfrm>
          <a:custGeom>
            <a:avLst/>
            <a:gdLst/>
            <a:ahLst/>
            <a:cxnLst/>
            <a:rect l="l" t="t" r="r" b="b"/>
            <a:pathLst>
              <a:path w="3299507">
                <a:moveTo>
                  <a:pt x="0" y="0"/>
                </a:moveTo>
                <a:lnTo>
                  <a:pt x="3299507" y="0"/>
                </a:lnTo>
              </a:path>
            </a:pathLst>
          </a:custGeom>
          <a:ln w="85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1" name="object 1781"/>
          <p:cNvSpPr/>
          <p:nvPr/>
        </p:nvSpPr>
        <p:spPr>
          <a:xfrm>
            <a:off x="5617055" y="553868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2" name="object 1782"/>
          <p:cNvSpPr/>
          <p:nvPr/>
        </p:nvSpPr>
        <p:spPr>
          <a:xfrm>
            <a:off x="5640260" y="553868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3" name="object 1783"/>
          <p:cNvSpPr/>
          <p:nvPr/>
        </p:nvSpPr>
        <p:spPr>
          <a:xfrm>
            <a:off x="6622060" y="553868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4" name="object 1784"/>
          <p:cNvSpPr/>
          <p:nvPr/>
        </p:nvSpPr>
        <p:spPr>
          <a:xfrm>
            <a:off x="6645264" y="553868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5" name="object 1785"/>
          <p:cNvSpPr/>
          <p:nvPr/>
        </p:nvSpPr>
        <p:spPr>
          <a:xfrm>
            <a:off x="7627065" y="553868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6" name="object 1786"/>
          <p:cNvSpPr/>
          <p:nvPr/>
        </p:nvSpPr>
        <p:spPr>
          <a:xfrm>
            <a:off x="7650268" y="553868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7" name="object 1787"/>
          <p:cNvSpPr/>
          <p:nvPr/>
        </p:nvSpPr>
        <p:spPr>
          <a:xfrm>
            <a:off x="4921284" y="5553690"/>
            <a:ext cx="2999552" cy="0"/>
          </a:xfrm>
          <a:custGeom>
            <a:avLst/>
            <a:gdLst/>
            <a:ahLst/>
            <a:cxnLst/>
            <a:rect l="l" t="t" r="r" b="b"/>
            <a:pathLst>
              <a:path w="3299507">
                <a:moveTo>
                  <a:pt x="0" y="0"/>
                </a:moveTo>
                <a:lnTo>
                  <a:pt x="3299507" y="0"/>
                </a:lnTo>
              </a:path>
            </a:pathLst>
          </a:custGeom>
          <a:ln w="85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8" name="object 1788"/>
          <p:cNvSpPr/>
          <p:nvPr/>
        </p:nvSpPr>
        <p:spPr>
          <a:xfrm>
            <a:off x="5617055" y="56362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9" name="object 1789"/>
          <p:cNvSpPr/>
          <p:nvPr/>
        </p:nvSpPr>
        <p:spPr>
          <a:xfrm>
            <a:off x="5640260" y="56362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0" name="object 1790"/>
          <p:cNvSpPr/>
          <p:nvPr/>
        </p:nvSpPr>
        <p:spPr>
          <a:xfrm>
            <a:off x="6622060" y="56362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1" name="object 1791"/>
          <p:cNvSpPr/>
          <p:nvPr/>
        </p:nvSpPr>
        <p:spPr>
          <a:xfrm>
            <a:off x="6645264" y="56362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2" name="object 1792"/>
          <p:cNvSpPr/>
          <p:nvPr/>
        </p:nvSpPr>
        <p:spPr>
          <a:xfrm>
            <a:off x="7627065" y="56362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3" name="object 1793"/>
          <p:cNvSpPr/>
          <p:nvPr/>
        </p:nvSpPr>
        <p:spPr>
          <a:xfrm>
            <a:off x="7650268" y="56362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4" name="object 1794"/>
          <p:cNvSpPr/>
          <p:nvPr/>
        </p:nvSpPr>
        <p:spPr>
          <a:xfrm>
            <a:off x="4921284" y="5651207"/>
            <a:ext cx="2999552" cy="0"/>
          </a:xfrm>
          <a:custGeom>
            <a:avLst/>
            <a:gdLst/>
            <a:ahLst/>
            <a:cxnLst/>
            <a:rect l="l" t="t" r="r" b="b"/>
            <a:pathLst>
              <a:path w="3299507">
                <a:moveTo>
                  <a:pt x="0" y="0"/>
                </a:moveTo>
                <a:lnTo>
                  <a:pt x="3299507" y="0"/>
                </a:lnTo>
              </a:path>
            </a:pathLst>
          </a:custGeom>
          <a:ln w="85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5" name="object 1795"/>
          <p:cNvSpPr/>
          <p:nvPr/>
        </p:nvSpPr>
        <p:spPr>
          <a:xfrm>
            <a:off x="5617055" y="57337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6" name="object 1796"/>
          <p:cNvSpPr/>
          <p:nvPr/>
        </p:nvSpPr>
        <p:spPr>
          <a:xfrm>
            <a:off x="5640260" y="57337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7" name="object 1797"/>
          <p:cNvSpPr/>
          <p:nvPr/>
        </p:nvSpPr>
        <p:spPr>
          <a:xfrm>
            <a:off x="6622060" y="57337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8" name="object 1798"/>
          <p:cNvSpPr/>
          <p:nvPr/>
        </p:nvSpPr>
        <p:spPr>
          <a:xfrm>
            <a:off x="6645264" y="57337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9" name="object 1799"/>
          <p:cNvSpPr/>
          <p:nvPr/>
        </p:nvSpPr>
        <p:spPr>
          <a:xfrm>
            <a:off x="7627065" y="57337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0" name="object 1800"/>
          <p:cNvSpPr/>
          <p:nvPr/>
        </p:nvSpPr>
        <p:spPr>
          <a:xfrm>
            <a:off x="7650268" y="57337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1" name="object 1801"/>
          <p:cNvSpPr/>
          <p:nvPr/>
        </p:nvSpPr>
        <p:spPr>
          <a:xfrm>
            <a:off x="4921284" y="5748723"/>
            <a:ext cx="2999552" cy="0"/>
          </a:xfrm>
          <a:custGeom>
            <a:avLst/>
            <a:gdLst/>
            <a:ahLst/>
            <a:cxnLst/>
            <a:rect l="l" t="t" r="r" b="b"/>
            <a:pathLst>
              <a:path w="3299507">
                <a:moveTo>
                  <a:pt x="0" y="0"/>
                </a:moveTo>
                <a:lnTo>
                  <a:pt x="3299507" y="0"/>
                </a:lnTo>
              </a:path>
            </a:pathLst>
          </a:custGeom>
          <a:ln w="85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2" name="object 1802"/>
          <p:cNvSpPr/>
          <p:nvPr/>
        </p:nvSpPr>
        <p:spPr>
          <a:xfrm>
            <a:off x="5617055" y="58312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3" name="object 1803"/>
          <p:cNvSpPr/>
          <p:nvPr/>
        </p:nvSpPr>
        <p:spPr>
          <a:xfrm>
            <a:off x="5640260" y="58312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4" name="object 1804"/>
          <p:cNvSpPr/>
          <p:nvPr/>
        </p:nvSpPr>
        <p:spPr>
          <a:xfrm>
            <a:off x="6622060" y="58312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5" name="object 1805"/>
          <p:cNvSpPr/>
          <p:nvPr/>
        </p:nvSpPr>
        <p:spPr>
          <a:xfrm>
            <a:off x="6645264" y="58312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6" name="object 1806"/>
          <p:cNvSpPr/>
          <p:nvPr/>
        </p:nvSpPr>
        <p:spPr>
          <a:xfrm>
            <a:off x="7627065" y="58312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7" name="object 1807"/>
          <p:cNvSpPr/>
          <p:nvPr/>
        </p:nvSpPr>
        <p:spPr>
          <a:xfrm>
            <a:off x="7650268" y="58312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8" name="object 1808"/>
          <p:cNvSpPr/>
          <p:nvPr/>
        </p:nvSpPr>
        <p:spPr>
          <a:xfrm>
            <a:off x="4921284" y="5846239"/>
            <a:ext cx="2999552" cy="0"/>
          </a:xfrm>
          <a:custGeom>
            <a:avLst/>
            <a:gdLst/>
            <a:ahLst/>
            <a:cxnLst/>
            <a:rect l="l" t="t" r="r" b="b"/>
            <a:pathLst>
              <a:path w="3299507">
                <a:moveTo>
                  <a:pt x="0" y="0"/>
                </a:moveTo>
                <a:lnTo>
                  <a:pt x="3299507" y="0"/>
                </a:lnTo>
              </a:path>
            </a:pathLst>
          </a:custGeom>
          <a:ln w="85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9" name="object 1809"/>
          <p:cNvSpPr/>
          <p:nvPr/>
        </p:nvSpPr>
        <p:spPr>
          <a:xfrm>
            <a:off x="5617055" y="592875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0" name="object 1810"/>
          <p:cNvSpPr/>
          <p:nvPr/>
        </p:nvSpPr>
        <p:spPr>
          <a:xfrm>
            <a:off x="5640260" y="592875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1" name="object 1811"/>
          <p:cNvSpPr/>
          <p:nvPr/>
        </p:nvSpPr>
        <p:spPr>
          <a:xfrm>
            <a:off x="6622060" y="592875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2" name="object 1812"/>
          <p:cNvSpPr/>
          <p:nvPr/>
        </p:nvSpPr>
        <p:spPr>
          <a:xfrm>
            <a:off x="6645264" y="592875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3" name="object 1813"/>
          <p:cNvSpPr/>
          <p:nvPr/>
        </p:nvSpPr>
        <p:spPr>
          <a:xfrm>
            <a:off x="4921284" y="5943755"/>
            <a:ext cx="2999552" cy="0"/>
          </a:xfrm>
          <a:custGeom>
            <a:avLst/>
            <a:gdLst/>
            <a:ahLst/>
            <a:cxnLst/>
            <a:rect l="l" t="t" r="r" b="b"/>
            <a:pathLst>
              <a:path w="3299507">
                <a:moveTo>
                  <a:pt x="0" y="0"/>
                </a:moveTo>
                <a:lnTo>
                  <a:pt x="3299507" y="0"/>
                </a:lnTo>
              </a:path>
            </a:pathLst>
          </a:custGeom>
          <a:ln w="85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4" name="object 1814"/>
          <p:cNvSpPr/>
          <p:nvPr/>
        </p:nvSpPr>
        <p:spPr>
          <a:xfrm>
            <a:off x="1156469" y="3730158"/>
            <a:ext cx="922193" cy="596712"/>
          </a:xfrm>
          <a:custGeom>
            <a:avLst/>
            <a:gdLst/>
            <a:ahLst/>
            <a:cxnLst/>
            <a:rect l="l" t="t" r="r" b="b"/>
            <a:pathLst>
              <a:path w="1014412" h="676274">
                <a:moveTo>
                  <a:pt x="1014412" y="0"/>
                </a:moveTo>
                <a:lnTo>
                  <a:pt x="0" y="0"/>
                </a:lnTo>
                <a:lnTo>
                  <a:pt x="0" y="676274"/>
                </a:lnTo>
                <a:lnTo>
                  <a:pt x="83197" y="674033"/>
                </a:lnTo>
                <a:lnTo>
                  <a:pt x="164542" y="667423"/>
                </a:lnTo>
                <a:lnTo>
                  <a:pt x="243775" y="656620"/>
                </a:lnTo>
                <a:lnTo>
                  <a:pt x="320632" y="641797"/>
                </a:lnTo>
                <a:lnTo>
                  <a:pt x="394855" y="623129"/>
                </a:lnTo>
                <a:lnTo>
                  <a:pt x="466180" y="600790"/>
                </a:lnTo>
                <a:lnTo>
                  <a:pt x="534349" y="574953"/>
                </a:lnTo>
                <a:lnTo>
                  <a:pt x="599098" y="545793"/>
                </a:lnTo>
                <a:lnTo>
                  <a:pt x="660168" y="513483"/>
                </a:lnTo>
                <a:lnTo>
                  <a:pt x="717297" y="478198"/>
                </a:lnTo>
                <a:lnTo>
                  <a:pt x="770225" y="440112"/>
                </a:lnTo>
                <a:lnTo>
                  <a:pt x="818689" y="399399"/>
                </a:lnTo>
                <a:lnTo>
                  <a:pt x="862430" y="356232"/>
                </a:lnTo>
                <a:lnTo>
                  <a:pt x="901185" y="310787"/>
                </a:lnTo>
                <a:lnTo>
                  <a:pt x="934694" y="263236"/>
                </a:lnTo>
                <a:lnTo>
                  <a:pt x="962697" y="213755"/>
                </a:lnTo>
                <a:lnTo>
                  <a:pt x="984930" y="162516"/>
                </a:lnTo>
                <a:lnTo>
                  <a:pt x="1001135" y="109695"/>
                </a:lnTo>
                <a:lnTo>
                  <a:pt x="1011049" y="55465"/>
                </a:lnTo>
                <a:lnTo>
                  <a:pt x="1014412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5" name="object 1815"/>
          <p:cNvSpPr/>
          <p:nvPr/>
        </p:nvSpPr>
        <p:spPr>
          <a:xfrm>
            <a:off x="1156469" y="3730158"/>
            <a:ext cx="922193" cy="596712"/>
          </a:xfrm>
          <a:custGeom>
            <a:avLst/>
            <a:gdLst/>
            <a:ahLst/>
            <a:cxnLst/>
            <a:rect l="l" t="t" r="r" b="b"/>
            <a:pathLst>
              <a:path w="1014412" h="676274">
                <a:moveTo>
                  <a:pt x="0" y="676274"/>
                </a:moveTo>
                <a:lnTo>
                  <a:pt x="83197" y="674033"/>
                </a:lnTo>
                <a:lnTo>
                  <a:pt x="164542" y="667423"/>
                </a:lnTo>
                <a:lnTo>
                  <a:pt x="243775" y="656620"/>
                </a:lnTo>
                <a:lnTo>
                  <a:pt x="320632" y="641798"/>
                </a:lnTo>
                <a:lnTo>
                  <a:pt x="394855" y="623129"/>
                </a:lnTo>
                <a:lnTo>
                  <a:pt x="466180" y="600790"/>
                </a:lnTo>
                <a:lnTo>
                  <a:pt x="534349" y="574953"/>
                </a:lnTo>
                <a:lnTo>
                  <a:pt x="599098" y="545793"/>
                </a:lnTo>
                <a:lnTo>
                  <a:pt x="660168" y="513483"/>
                </a:lnTo>
                <a:lnTo>
                  <a:pt x="717298" y="478198"/>
                </a:lnTo>
                <a:lnTo>
                  <a:pt x="770225" y="440112"/>
                </a:lnTo>
                <a:lnTo>
                  <a:pt x="818689" y="399399"/>
                </a:lnTo>
                <a:lnTo>
                  <a:pt x="862430" y="356232"/>
                </a:lnTo>
                <a:lnTo>
                  <a:pt x="901185" y="310787"/>
                </a:lnTo>
                <a:lnTo>
                  <a:pt x="934695" y="263236"/>
                </a:lnTo>
                <a:lnTo>
                  <a:pt x="962697" y="213755"/>
                </a:lnTo>
                <a:lnTo>
                  <a:pt x="984931" y="162516"/>
                </a:lnTo>
                <a:lnTo>
                  <a:pt x="1001135" y="109695"/>
                </a:lnTo>
                <a:lnTo>
                  <a:pt x="1011049" y="55465"/>
                </a:lnTo>
                <a:lnTo>
                  <a:pt x="1014412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6" name="object 1816"/>
          <p:cNvSpPr/>
          <p:nvPr/>
        </p:nvSpPr>
        <p:spPr>
          <a:xfrm>
            <a:off x="2078663" y="2636184"/>
            <a:ext cx="512329" cy="1093974"/>
          </a:xfrm>
          <a:custGeom>
            <a:avLst/>
            <a:gdLst/>
            <a:ahLst/>
            <a:cxnLst/>
            <a:rect l="l" t="t" r="r" b="b"/>
            <a:pathLst>
              <a:path w="563562" h="1239837">
                <a:moveTo>
                  <a:pt x="563559" y="0"/>
                </a:moveTo>
                <a:lnTo>
                  <a:pt x="517341" y="4110"/>
                </a:lnTo>
                <a:lnTo>
                  <a:pt x="472149" y="16227"/>
                </a:lnTo>
                <a:lnTo>
                  <a:pt x="428131" y="36032"/>
                </a:lnTo>
                <a:lnTo>
                  <a:pt x="385433" y="63207"/>
                </a:lnTo>
                <a:lnTo>
                  <a:pt x="344198" y="97432"/>
                </a:lnTo>
                <a:lnTo>
                  <a:pt x="304573" y="138388"/>
                </a:lnTo>
                <a:lnTo>
                  <a:pt x="266701" y="185756"/>
                </a:lnTo>
                <a:lnTo>
                  <a:pt x="230729" y="239216"/>
                </a:lnTo>
                <a:lnTo>
                  <a:pt x="196802" y="298451"/>
                </a:lnTo>
                <a:lnTo>
                  <a:pt x="165063" y="363139"/>
                </a:lnTo>
                <a:lnTo>
                  <a:pt x="135659" y="432964"/>
                </a:lnTo>
                <a:lnTo>
                  <a:pt x="108734" y="507605"/>
                </a:lnTo>
                <a:lnTo>
                  <a:pt x="84434" y="586743"/>
                </a:lnTo>
                <a:lnTo>
                  <a:pt x="62903" y="670060"/>
                </a:lnTo>
                <a:lnTo>
                  <a:pt x="44287" y="757236"/>
                </a:lnTo>
                <a:lnTo>
                  <a:pt x="28730" y="847952"/>
                </a:lnTo>
                <a:lnTo>
                  <a:pt x="16378" y="941890"/>
                </a:lnTo>
                <a:lnTo>
                  <a:pt x="7376" y="1038729"/>
                </a:lnTo>
                <a:lnTo>
                  <a:pt x="1868" y="1138151"/>
                </a:lnTo>
                <a:lnTo>
                  <a:pt x="0" y="1239837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7" name="object 1817"/>
          <p:cNvSpPr/>
          <p:nvPr/>
        </p:nvSpPr>
        <p:spPr>
          <a:xfrm>
            <a:off x="3114706" y="3741208"/>
            <a:ext cx="922193" cy="596712"/>
          </a:xfrm>
          <a:custGeom>
            <a:avLst/>
            <a:gdLst/>
            <a:ahLst/>
            <a:cxnLst/>
            <a:rect l="l" t="t" r="r" b="b"/>
            <a:pathLst>
              <a:path w="1014412" h="676274">
                <a:moveTo>
                  <a:pt x="0" y="0"/>
                </a:moveTo>
                <a:lnTo>
                  <a:pt x="3362" y="55465"/>
                </a:lnTo>
                <a:lnTo>
                  <a:pt x="13276" y="109695"/>
                </a:lnTo>
                <a:lnTo>
                  <a:pt x="29481" y="162516"/>
                </a:lnTo>
                <a:lnTo>
                  <a:pt x="51715" y="213755"/>
                </a:lnTo>
                <a:lnTo>
                  <a:pt x="79717" y="263236"/>
                </a:lnTo>
                <a:lnTo>
                  <a:pt x="113226" y="310787"/>
                </a:lnTo>
                <a:lnTo>
                  <a:pt x="151982" y="356232"/>
                </a:lnTo>
                <a:lnTo>
                  <a:pt x="195722" y="399399"/>
                </a:lnTo>
                <a:lnTo>
                  <a:pt x="244187" y="440112"/>
                </a:lnTo>
                <a:lnTo>
                  <a:pt x="297114" y="478198"/>
                </a:lnTo>
                <a:lnTo>
                  <a:pt x="354243" y="513483"/>
                </a:lnTo>
                <a:lnTo>
                  <a:pt x="415313" y="545793"/>
                </a:lnTo>
                <a:lnTo>
                  <a:pt x="480063" y="574953"/>
                </a:lnTo>
                <a:lnTo>
                  <a:pt x="548231" y="600790"/>
                </a:lnTo>
                <a:lnTo>
                  <a:pt x="619557" y="623129"/>
                </a:lnTo>
                <a:lnTo>
                  <a:pt x="693779" y="641798"/>
                </a:lnTo>
                <a:lnTo>
                  <a:pt x="770637" y="656620"/>
                </a:lnTo>
                <a:lnTo>
                  <a:pt x="849869" y="667423"/>
                </a:lnTo>
                <a:lnTo>
                  <a:pt x="931214" y="674033"/>
                </a:lnTo>
                <a:lnTo>
                  <a:pt x="1014412" y="676274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8" name="object 1818"/>
          <p:cNvSpPr/>
          <p:nvPr/>
        </p:nvSpPr>
        <p:spPr>
          <a:xfrm>
            <a:off x="2602377" y="2647234"/>
            <a:ext cx="512329" cy="1093974"/>
          </a:xfrm>
          <a:custGeom>
            <a:avLst/>
            <a:gdLst/>
            <a:ahLst/>
            <a:cxnLst/>
            <a:rect l="l" t="t" r="r" b="b"/>
            <a:pathLst>
              <a:path w="563562" h="1239837">
                <a:moveTo>
                  <a:pt x="563562" y="1239837"/>
                </a:moveTo>
                <a:lnTo>
                  <a:pt x="561694" y="1138151"/>
                </a:lnTo>
                <a:lnTo>
                  <a:pt x="556186" y="1038729"/>
                </a:lnTo>
                <a:lnTo>
                  <a:pt x="547183" y="941890"/>
                </a:lnTo>
                <a:lnTo>
                  <a:pt x="534831" y="847952"/>
                </a:lnTo>
                <a:lnTo>
                  <a:pt x="519274" y="757236"/>
                </a:lnTo>
                <a:lnTo>
                  <a:pt x="500658" y="670060"/>
                </a:lnTo>
                <a:lnTo>
                  <a:pt x="479127" y="586743"/>
                </a:lnTo>
                <a:lnTo>
                  <a:pt x="454827" y="507605"/>
                </a:lnTo>
                <a:lnTo>
                  <a:pt x="427902" y="432964"/>
                </a:lnTo>
                <a:lnTo>
                  <a:pt x="398498" y="363139"/>
                </a:lnTo>
                <a:lnTo>
                  <a:pt x="366760" y="298451"/>
                </a:lnTo>
                <a:lnTo>
                  <a:pt x="332832" y="239216"/>
                </a:lnTo>
                <a:lnTo>
                  <a:pt x="296860" y="185756"/>
                </a:lnTo>
                <a:lnTo>
                  <a:pt x="258989" y="138388"/>
                </a:lnTo>
                <a:lnTo>
                  <a:pt x="219363" y="97432"/>
                </a:lnTo>
                <a:lnTo>
                  <a:pt x="178129" y="63207"/>
                </a:lnTo>
                <a:lnTo>
                  <a:pt x="135430" y="36032"/>
                </a:lnTo>
                <a:lnTo>
                  <a:pt x="91412" y="16227"/>
                </a:lnTo>
                <a:lnTo>
                  <a:pt x="46220" y="4110"/>
                </a:lnTo>
                <a:lnTo>
                  <a:pt x="0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9" name="object 1819"/>
          <p:cNvSpPr/>
          <p:nvPr/>
        </p:nvSpPr>
        <p:spPr>
          <a:xfrm>
            <a:off x="962923" y="4426323"/>
            <a:ext cx="3779853" cy="0"/>
          </a:xfrm>
          <a:custGeom>
            <a:avLst/>
            <a:gdLst/>
            <a:ahLst/>
            <a:cxnLst/>
            <a:rect l="l" t="t" r="r" b="b"/>
            <a:pathLst>
              <a:path w="4157838">
                <a:moveTo>
                  <a:pt x="4157838" y="0"/>
                </a:moveTo>
                <a:lnTo>
                  <a:pt x="0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0" name="object 1820"/>
          <p:cNvSpPr/>
          <p:nvPr/>
        </p:nvSpPr>
        <p:spPr>
          <a:xfrm>
            <a:off x="2898390" y="2835088"/>
            <a:ext cx="0" cy="1580185"/>
          </a:xfrm>
          <a:custGeom>
            <a:avLst/>
            <a:gdLst/>
            <a:ahLst/>
            <a:cxnLst/>
            <a:rect l="l" t="t" r="r" b="b"/>
            <a:pathLst>
              <a:path h="1790876">
                <a:moveTo>
                  <a:pt x="0" y="0"/>
                </a:moveTo>
                <a:lnTo>
                  <a:pt x="0" y="1790876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1" name="object 1821"/>
          <p:cNvSpPr/>
          <p:nvPr/>
        </p:nvSpPr>
        <p:spPr>
          <a:xfrm>
            <a:off x="2902126" y="4540840"/>
            <a:ext cx="43283" cy="97898"/>
          </a:xfrm>
          <a:custGeom>
            <a:avLst/>
            <a:gdLst/>
            <a:ahLst/>
            <a:cxnLst/>
            <a:rect l="l" t="t" r="r" b="b"/>
            <a:pathLst>
              <a:path w="47611" h="110951">
                <a:moveTo>
                  <a:pt x="22870" y="96593"/>
                </a:moveTo>
                <a:lnTo>
                  <a:pt x="19298" y="90918"/>
                </a:lnTo>
                <a:lnTo>
                  <a:pt x="15727" y="85243"/>
                </a:lnTo>
                <a:lnTo>
                  <a:pt x="16021" y="107270"/>
                </a:lnTo>
                <a:lnTo>
                  <a:pt x="23604" y="110951"/>
                </a:lnTo>
                <a:lnTo>
                  <a:pt x="37790" y="110951"/>
                </a:lnTo>
                <a:lnTo>
                  <a:pt x="42609" y="109875"/>
                </a:lnTo>
                <a:lnTo>
                  <a:pt x="47611" y="96801"/>
                </a:lnTo>
                <a:lnTo>
                  <a:pt x="42585" y="99430"/>
                </a:lnTo>
                <a:lnTo>
                  <a:pt x="28593" y="99430"/>
                </a:lnTo>
                <a:lnTo>
                  <a:pt x="22870" y="96593"/>
                </a:lnTo>
                <a:close/>
              </a:path>
              <a:path w="47611" h="110951">
                <a:moveTo>
                  <a:pt x="0" y="70518"/>
                </a:moveTo>
                <a:lnTo>
                  <a:pt x="306" y="76837"/>
                </a:lnTo>
                <a:lnTo>
                  <a:pt x="3337" y="89604"/>
                </a:lnTo>
                <a:lnTo>
                  <a:pt x="9612" y="99907"/>
                </a:lnTo>
                <a:lnTo>
                  <a:pt x="16021" y="107270"/>
                </a:lnTo>
                <a:lnTo>
                  <a:pt x="15727" y="85243"/>
                </a:lnTo>
                <a:lnTo>
                  <a:pt x="13942" y="78199"/>
                </a:lnTo>
                <a:lnTo>
                  <a:pt x="13942" y="59902"/>
                </a:lnTo>
                <a:lnTo>
                  <a:pt x="16009" y="52418"/>
                </a:lnTo>
                <a:lnTo>
                  <a:pt x="20142" y="47330"/>
                </a:lnTo>
                <a:lnTo>
                  <a:pt x="24276" y="42242"/>
                </a:lnTo>
                <a:lnTo>
                  <a:pt x="29670" y="39698"/>
                </a:lnTo>
                <a:lnTo>
                  <a:pt x="42291" y="39698"/>
                </a:lnTo>
                <a:lnTo>
                  <a:pt x="47305" y="42083"/>
                </a:lnTo>
                <a:lnTo>
                  <a:pt x="51366" y="46853"/>
                </a:lnTo>
                <a:lnTo>
                  <a:pt x="55426" y="51623"/>
                </a:lnTo>
                <a:lnTo>
                  <a:pt x="57457" y="58973"/>
                </a:lnTo>
                <a:lnTo>
                  <a:pt x="57457" y="78737"/>
                </a:lnTo>
                <a:lnTo>
                  <a:pt x="55487" y="86283"/>
                </a:lnTo>
                <a:lnTo>
                  <a:pt x="51549" y="91542"/>
                </a:lnTo>
                <a:lnTo>
                  <a:pt x="47611" y="96801"/>
                </a:lnTo>
                <a:lnTo>
                  <a:pt x="42609" y="109875"/>
                </a:lnTo>
                <a:lnTo>
                  <a:pt x="46816" y="107722"/>
                </a:lnTo>
                <a:lnTo>
                  <a:pt x="51023" y="105570"/>
                </a:lnTo>
                <a:lnTo>
                  <a:pt x="54668" y="102072"/>
                </a:lnTo>
                <a:lnTo>
                  <a:pt x="57750" y="97229"/>
                </a:lnTo>
                <a:lnTo>
                  <a:pt x="57750" y="108162"/>
                </a:lnTo>
                <a:lnTo>
                  <a:pt x="69638" y="108162"/>
                </a:lnTo>
                <a:lnTo>
                  <a:pt x="69638" y="0"/>
                </a:lnTo>
                <a:lnTo>
                  <a:pt x="56943" y="0"/>
                </a:lnTo>
                <a:lnTo>
                  <a:pt x="56943" y="39698"/>
                </a:lnTo>
                <a:lnTo>
                  <a:pt x="53958" y="36029"/>
                </a:lnTo>
                <a:lnTo>
                  <a:pt x="51292" y="33461"/>
                </a:lnTo>
                <a:lnTo>
                  <a:pt x="48944" y="31993"/>
                </a:lnTo>
                <a:lnTo>
                  <a:pt x="44884" y="29450"/>
                </a:lnTo>
                <a:lnTo>
                  <a:pt x="39845" y="28178"/>
                </a:lnTo>
                <a:lnTo>
                  <a:pt x="30825" y="28289"/>
                </a:lnTo>
                <a:lnTo>
                  <a:pt x="18254" y="31945"/>
                </a:lnTo>
                <a:lnTo>
                  <a:pt x="8769" y="40762"/>
                </a:lnTo>
                <a:lnTo>
                  <a:pt x="5879" y="45474"/>
                </a:lnTo>
                <a:lnTo>
                  <a:pt x="1469" y="57227"/>
                </a:lnTo>
                <a:lnTo>
                  <a:pt x="0" y="705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2" name="object 1822"/>
          <p:cNvSpPr/>
          <p:nvPr/>
        </p:nvSpPr>
        <p:spPr>
          <a:xfrm>
            <a:off x="2991160" y="4566049"/>
            <a:ext cx="35289" cy="92329"/>
          </a:xfrm>
          <a:custGeom>
            <a:avLst/>
            <a:gdLst/>
            <a:ahLst/>
            <a:cxnLst/>
            <a:rect l="l" t="t" r="r" b="b"/>
            <a:pathLst>
              <a:path w="38818" h="104640">
                <a:moveTo>
                  <a:pt x="24729" y="30232"/>
                </a:moveTo>
                <a:lnTo>
                  <a:pt x="24729" y="104640"/>
                </a:lnTo>
                <a:lnTo>
                  <a:pt x="38818" y="104640"/>
                </a:lnTo>
                <a:lnTo>
                  <a:pt x="38818" y="0"/>
                </a:lnTo>
                <a:lnTo>
                  <a:pt x="28398" y="0"/>
                </a:lnTo>
                <a:lnTo>
                  <a:pt x="26539" y="8120"/>
                </a:lnTo>
                <a:lnTo>
                  <a:pt x="23726" y="13269"/>
                </a:lnTo>
                <a:lnTo>
                  <a:pt x="19959" y="15446"/>
                </a:lnTo>
                <a:lnTo>
                  <a:pt x="16192" y="17623"/>
                </a:lnTo>
                <a:lnTo>
                  <a:pt x="9539" y="19176"/>
                </a:lnTo>
                <a:lnTo>
                  <a:pt x="0" y="20106"/>
                </a:lnTo>
                <a:lnTo>
                  <a:pt x="0" y="30232"/>
                </a:lnTo>
                <a:lnTo>
                  <a:pt x="24729" y="302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3" name="object 1823"/>
          <p:cNvSpPr/>
          <p:nvPr/>
        </p:nvSpPr>
        <p:spPr>
          <a:xfrm>
            <a:off x="2192514" y="2735636"/>
            <a:ext cx="603410" cy="298356"/>
          </a:xfrm>
          <a:custGeom>
            <a:avLst/>
            <a:gdLst/>
            <a:ahLst/>
            <a:cxnLst/>
            <a:rect l="l" t="t" r="r" b="b"/>
            <a:pathLst>
              <a:path w="663751" h="338137">
                <a:moveTo>
                  <a:pt x="663751" y="0"/>
                </a:moveTo>
                <a:lnTo>
                  <a:pt x="0" y="338137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4" name="object 1824"/>
          <p:cNvSpPr/>
          <p:nvPr/>
        </p:nvSpPr>
        <p:spPr>
          <a:xfrm>
            <a:off x="2192514" y="2934541"/>
            <a:ext cx="705875" cy="298356"/>
          </a:xfrm>
          <a:custGeom>
            <a:avLst/>
            <a:gdLst/>
            <a:ahLst/>
            <a:cxnLst/>
            <a:rect l="l" t="t" r="r" b="b"/>
            <a:pathLst>
              <a:path w="776463" h="338137">
                <a:moveTo>
                  <a:pt x="776463" y="0"/>
                </a:moveTo>
                <a:lnTo>
                  <a:pt x="0" y="338137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5" name="object 1825"/>
          <p:cNvSpPr/>
          <p:nvPr/>
        </p:nvSpPr>
        <p:spPr>
          <a:xfrm>
            <a:off x="2090047" y="3232898"/>
            <a:ext cx="808342" cy="298356"/>
          </a:xfrm>
          <a:custGeom>
            <a:avLst/>
            <a:gdLst/>
            <a:ahLst/>
            <a:cxnLst/>
            <a:rect l="l" t="t" r="r" b="b"/>
            <a:pathLst>
              <a:path w="889176" h="338137">
                <a:moveTo>
                  <a:pt x="889176" y="0"/>
                </a:moveTo>
                <a:lnTo>
                  <a:pt x="0" y="338137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6" name="object 1826"/>
          <p:cNvSpPr/>
          <p:nvPr/>
        </p:nvSpPr>
        <p:spPr>
          <a:xfrm>
            <a:off x="2090047" y="3531254"/>
            <a:ext cx="808342" cy="298356"/>
          </a:xfrm>
          <a:custGeom>
            <a:avLst/>
            <a:gdLst/>
            <a:ahLst/>
            <a:cxnLst/>
            <a:rect l="l" t="t" r="r" b="b"/>
            <a:pathLst>
              <a:path w="889176" h="338137">
                <a:moveTo>
                  <a:pt x="889176" y="0"/>
                </a:moveTo>
                <a:lnTo>
                  <a:pt x="0" y="338137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7" name="object 1827"/>
          <p:cNvSpPr/>
          <p:nvPr/>
        </p:nvSpPr>
        <p:spPr>
          <a:xfrm>
            <a:off x="1885116" y="3829610"/>
            <a:ext cx="1013274" cy="298356"/>
          </a:xfrm>
          <a:custGeom>
            <a:avLst/>
            <a:gdLst/>
            <a:ahLst/>
            <a:cxnLst/>
            <a:rect l="l" t="t" r="r" b="b"/>
            <a:pathLst>
              <a:path w="1114601" h="338137">
                <a:moveTo>
                  <a:pt x="1114601" y="0"/>
                </a:moveTo>
                <a:lnTo>
                  <a:pt x="0" y="338137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8" name="object 1828"/>
          <p:cNvSpPr/>
          <p:nvPr/>
        </p:nvSpPr>
        <p:spPr>
          <a:xfrm>
            <a:off x="1782650" y="4127967"/>
            <a:ext cx="1115739" cy="298356"/>
          </a:xfrm>
          <a:custGeom>
            <a:avLst/>
            <a:gdLst/>
            <a:ahLst/>
            <a:cxnLst/>
            <a:rect l="l" t="t" r="r" b="b"/>
            <a:pathLst>
              <a:path w="1227313" h="338137">
                <a:moveTo>
                  <a:pt x="1227313" y="0"/>
                </a:moveTo>
                <a:lnTo>
                  <a:pt x="0" y="338137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9" name="object 1829"/>
          <p:cNvSpPr/>
          <p:nvPr/>
        </p:nvSpPr>
        <p:spPr>
          <a:xfrm>
            <a:off x="1576739" y="2850477"/>
            <a:ext cx="204643" cy="99128"/>
          </a:xfrm>
          <a:custGeom>
            <a:avLst/>
            <a:gdLst/>
            <a:ahLst/>
            <a:cxnLst/>
            <a:rect l="l" t="t" r="r" b="b"/>
            <a:pathLst>
              <a:path w="225107" h="112345">
                <a:moveTo>
                  <a:pt x="0" y="107795"/>
                </a:moveTo>
                <a:lnTo>
                  <a:pt x="13942" y="107795"/>
                </a:lnTo>
                <a:lnTo>
                  <a:pt x="13942" y="20546"/>
                </a:lnTo>
                <a:lnTo>
                  <a:pt x="69197" y="107795"/>
                </a:lnTo>
                <a:lnTo>
                  <a:pt x="85561" y="107795"/>
                </a:lnTo>
                <a:lnTo>
                  <a:pt x="85561" y="0"/>
                </a:lnTo>
                <a:lnTo>
                  <a:pt x="71692" y="0"/>
                </a:lnTo>
                <a:lnTo>
                  <a:pt x="71692" y="87322"/>
                </a:lnTo>
                <a:lnTo>
                  <a:pt x="17244" y="0"/>
                </a:lnTo>
                <a:lnTo>
                  <a:pt x="0" y="0"/>
                </a:lnTo>
                <a:lnTo>
                  <a:pt x="0" y="107795"/>
                </a:lnTo>
                <a:close/>
              </a:path>
              <a:path w="225107" h="112345">
                <a:moveTo>
                  <a:pt x="155468" y="70151"/>
                </a:moveTo>
                <a:lnTo>
                  <a:pt x="155775" y="76470"/>
                </a:lnTo>
                <a:lnTo>
                  <a:pt x="158806" y="89237"/>
                </a:lnTo>
                <a:lnTo>
                  <a:pt x="165081" y="99540"/>
                </a:lnTo>
                <a:lnTo>
                  <a:pt x="171490" y="106903"/>
                </a:lnTo>
                <a:lnTo>
                  <a:pt x="171196" y="84876"/>
                </a:lnTo>
                <a:lnTo>
                  <a:pt x="169411" y="77832"/>
                </a:lnTo>
                <a:lnTo>
                  <a:pt x="169411" y="59535"/>
                </a:lnTo>
                <a:lnTo>
                  <a:pt x="171478" y="52051"/>
                </a:lnTo>
                <a:lnTo>
                  <a:pt x="175611" y="46963"/>
                </a:lnTo>
                <a:lnTo>
                  <a:pt x="179745" y="41875"/>
                </a:lnTo>
                <a:lnTo>
                  <a:pt x="185139" y="39331"/>
                </a:lnTo>
                <a:lnTo>
                  <a:pt x="197760" y="39331"/>
                </a:lnTo>
                <a:lnTo>
                  <a:pt x="202774" y="41716"/>
                </a:lnTo>
                <a:lnTo>
                  <a:pt x="206835" y="46486"/>
                </a:lnTo>
                <a:lnTo>
                  <a:pt x="210895" y="51256"/>
                </a:lnTo>
                <a:lnTo>
                  <a:pt x="212925" y="58606"/>
                </a:lnTo>
                <a:lnTo>
                  <a:pt x="212925" y="78370"/>
                </a:lnTo>
                <a:lnTo>
                  <a:pt x="210956" y="85916"/>
                </a:lnTo>
                <a:lnTo>
                  <a:pt x="207018" y="91175"/>
                </a:lnTo>
                <a:lnTo>
                  <a:pt x="203080" y="96434"/>
                </a:lnTo>
                <a:lnTo>
                  <a:pt x="198078" y="109508"/>
                </a:lnTo>
                <a:lnTo>
                  <a:pt x="202285" y="107355"/>
                </a:lnTo>
                <a:lnTo>
                  <a:pt x="206492" y="105203"/>
                </a:lnTo>
                <a:lnTo>
                  <a:pt x="210137" y="101705"/>
                </a:lnTo>
                <a:lnTo>
                  <a:pt x="213219" y="96862"/>
                </a:lnTo>
                <a:lnTo>
                  <a:pt x="213219" y="107795"/>
                </a:lnTo>
                <a:lnTo>
                  <a:pt x="225107" y="107795"/>
                </a:lnTo>
                <a:lnTo>
                  <a:pt x="225107" y="-366"/>
                </a:lnTo>
                <a:lnTo>
                  <a:pt x="212412" y="-366"/>
                </a:lnTo>
                <a:lnTo>
                  <a:pt x="212412" y="39331"/>
                </a:lnTo>
                <a:lnTo>
                  <a:pt x="209428" y="35662"/>
                </a:lnTo>
                <a:lnTo>
                  <a:pt x="206761" y="33094"/>
                </a:lnTo>
                <a:lnTo>
                  <a:pt x="204413" y="31627"/>
                </a:lnTo>
                <a:lnTo>
                  <a:pt x="200353" y="29083"/>
                </a:lnTo>
                <a:lnTo>
                  <a:pt x="195314" y="27811"/>
                </a:lnTo>
                <a:lnTo>
                  <a:pt x="186294" y="27922"/>
                </a:lnTo>
                <a:lnTo>
                  <a:pt x="173723" y="31578"/>
                </a:lnTo>
                <a:lnTo>
                  <a:pt x="164237" y="40395"/>
                </a:lnTo>
                <a:lnTo>
                  <a:pt x="161347" y="45107"/>
                </a:lnTo>
                <a:lnTo>
                  <a:pt x="156938" y="56860"/>
                </a:lnTo>
                <a:lnTo>
                  <a:pt x="155468" y="70151"/>
                </a:lnTo>
                <a:close/>
              </a:path>
              <a:path w="225107" h="112345">
                <a:moveTo>
                  <a:pt x="178339" y="96226"/>
                </a:moveTo>
                <a:lnTo>
                  <a:pt x="174767" y="90551"/>
                </a:lnTo>
                <a:lnTo>
                  <a:pt x="171196" y="84876"/>
                </a:lnTo>
                <a:lnTo>
                  <a:pt x="171490" y="106903"/>
                </a:lnTo>
                <a:lnTo>
                  <a:pt x="179072" y="110584"/>
                </a:lnTo>
                <a:lnTo>
                  <a:pt x="193259" y="110584"/>
                </a:lnTo>
                <a:lnTo>
                  <a:pt x="198078" y="109508"/>
                </a:lnTo>
                <a:lnTo>
                  <a:pt x="203080" y="96434"/>
                </a:lnTo>
                <a:lnTo>
                  <a:pt x="198054" y="99063"/>
                </a:lnTo>
                <a:lnTo>
                  <a:pt x="184062" y="99063"/>
                </a:lnTo>
                <a:lnTo>
                  <a:pt x="178339" y="96226"/>
                </a:lnTo>
                <a:close/>
              </a:path>
              <a:path w="225107" h="112345">
                <a:moveTo>
                  <a:pt x="111954" y="77122"/>
                </a:moveTo>
                <a:lnTo>
                  <a:pt x="112492" y="81378"/>
                </a:lnTo>
                <a:lnTo>
                  <a:pt x="113568" y="89597"/>
                </a:lnTo>
                <a:lnTo>
                  <a:pt x="115476" y="97326"/>
                </a:lnTo>
                <a:lnTo>
                  <a:pt x="118216" y="104567"/>
                </a:lnTo>
                <a:lnTo>
                  <a:pt x="120221" y="109850"/>
                </a:lnTo>
                <a:lnTo>
                  <a:pt x="122080" y="114033"/>
                </a:lnTo>
                <a:lnTo>
                  <a:pt x="123792" y="117115"/>
                </a:lnTo>
                <a:lnTo>
                  <a:pt x="125505" y="120197"/>
                </a:lnTo>
                <a:lnTo>
                  <a:pt x="129932" y="127315"/>
                </a:lnTo>
                <a:lnTo>
                  <a:pt x="137074" y="138469"/>
                </a:lnTo>
                <a:lnTo>
                  <a:pt x="145953" y="138469"/>
                </a:lnTo>
                <a:lnTo>
                  <a:pt x="140781" y="128416"/>
                </a:lnTo>
                <a:lnTo>
                  <a:pt x="135171" y="116515"/>
                </a:lnTo>
                <a:lnTo>
                  <a:pt x="131497" y="107208"/>
                </a:lnTo>
                <a:lnTo>
                  <a:pt x="128031" y="94265"/>
                </a:lnTo>
                <a:lnTo>
                  <a:pt x="126173" y="81673"/>
                </a:lnTo>
                <a:lnTo>
                  <a:pt x="125554" y="68317"/>
                </a:lnTo>
                <a:lnTo>
                  <a:pt x="126096" y="55249"/>
                </a:lnTo>
                <a:lnTo>
                  <a:pt x="127832" y="42645"/>
                </a:lnTo>
                <a:lnTo>
                  <a:pt x="130764" y="31186"/>
                </a:lnTo>
                <a:lnTo>
                  <a:pt x="133537" y="23836"/>
                </a:lnTo>
                <a:lnTo>
                  <a:pt x="138641" y="12492"/>
                </a:lnTo>
                <a:lnTo>
                  <a:pt x="145733" y="-1760"/>
                </a:lnTo>
                <a:lnTo>
                  <a:pt x="136561" y="-1760"/>
                </a:lnTo>
                <a:lnTo>
                  <a:pt x="128883" y="10661"/>
                </a:lnTo>
                <a:lnTo>
                  <a:pt x="122589" y="21856"/>
                </a:lnTo>
                <a:lnTo>
                  <a:pt x="118509" y="30526"/>
                </a:lnTo>
                <a:lnTo>
                  <a:pt x="114540" y="43094"/>
                </a:lnTo>
                <a:lnTo>
                  <a:pt x="112398" y="55647"/>
                </a:lnTo>
                <a:lnTo>
                  <a:pt x="111685" y="69197"/>
                </a:lnTo>
                <a:lnTo>
                  <a:pt x="111685" y="73062"/>
                </a:lnTo>
                <a:lnTo>
                  <a:pt x="111954" y="771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0" name="object 1830"/>
          <p:cNvSpPr/>
          <p:nvPr/>
        </p:nvSpPr>
        <p:spPr>
          <a:xfrm>
            <a:off x="1807110" y="2875361"/>
            <a:ext cx="35289" cy="92329"/>
          </a:xfrm>
          <a:custGeom>
            <a:avLst/>
            <a:gdLst/>
            <a:ahLst/>
            <a:cxnLst/>
            <a:rect l="l" t="t" r="r" b="b"/>
            <a:pathLst>
              <a:path w="38818" h="104640">
                <a:moveTo>
                  <a:pt x="24729" y="30232"/>
                </a:moveTo>
                <a:lnTo>
                  <a:pt x="24729" y="104640"/>
                </a:lnTo>
                <a:lnTo>
                  <a:pt x="38818" y="104640"/>
                </a:lnTo>
                <a:lnTo>
                  <a:pt x="38818" y="0"/>
                </a:lnTo>
                <a:lnTo>
                  <a:pt x="28398" y="0"/>
                </a:lnTo>
                <a:lnTo>
                  <a:pt x="26539" y="8120"/>
                </a:lnTo>
                <a:lnTo>
                  <a:pt x="23726" y="13269"/>
                </a:lnTo>
                <a:lnTo>
                  <a:pt x="19959" y="15446"/>
                </a:lnTo>
                <a:lnTo>
                  <a:pt x="16192" y="17623"/>
                </a:lnTo>
                <a:lnTo>
                  <a:pt x="9539" y="19176"/>
                </a:lnTo>
                <a:lnTo>
                  <a:pt x="0" y="20106"/>
                </a:lnTo>
                <a:lnTo>
                  <a:pt x="0" y="30232"/>
                </a:lnTo>
                <a:lnTo>
                  <a:pt x="24729" y="302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1" name="object 1831"/>
          <p:cNvSpPr/>
          <p:nvPr/>
        </p:nvSpPr>
        <p:spPr>
          <a:xfrm>
            <a:off x="1878266" y="2848923"/>
            <a:ext cx="31153" cy="123732"/>
          </a:xfrm>
          <a:custGeom>
            <a:avLst/>
            <a:gdLst/>
            <a:ahLst/>
            <a:cxnLst/>
            <a:rect l="l" t="t" r="r" b="b"/>
            <a:pathLst>
              <a:path w="34268" h="140230">
                <a:moveTo>
                  <a:pt x="33767" y="57994"/>
                </a:moveTo>
                <a:lnTo>
                  <a:pt x="32764" y="52026"/>
                </a:lnTo>
                <a:lnTo>
                  <a:pt x="31761" y="46058"/>
                </a:lnTo>
                <a:lnTo>
                  <a:pt x="30086" y="40016"/>
                </a:lnTo>
                <a:lnTo>
                  <a:pt x="27737" y="33901"/>
                </a:lnTo>
                <a:lnTo>
                  <a:pt x="25878" y="28960"/>
                </a:lnTo>
                <a:lnTo>
                  <a:pt x="24154" y="25083"/>
                </a:lnTo>
                <a:lnTo>
                  <a:pt x="22564" y="22270"/>
                </a:lnTo>
                <a:lnTo>
                  <a:pt x="17755" y="14275"/>
                </a:lnTo>
                <a:lnTo>
                  <a:pt x="8879" y="0"/>
                </a:lnTo>
                <a:lnTo>
                  <a:pt x="0" y="0"/>
                </a:lnTo>
                <a:lnTo>
                  <a:pt x="5172" y="10052"/>
                </a:lnTo>
                <a:lnTo>
                  <a:pt x="10782" y="21953"/>
                </a:lnTo>
                <a:lnTo>
                  <a:pt x="14455" y="31259"/>
                </a:lnTo>
                <a:lnTo>
                  <a:pt x="17913" y="44149"/>
                </a:lnTo>
                <a:lnTo>
                  <a:pt x="19778" y="56737"/>
                </a:lnTo>
                <a:lnTo>
                  <a:pt x="20399" y="70078"/>
                </a:lnTo>
                <a:lnTo>
                  <a:pt x="19874" y="83084"/>
                </a:lnTo>
                <a:lnTo>
                  <a:pt x="18163" y="95701"/>
                </a:lnTo>
                <a:lnTo>
                  <a:pt x="15263" y="107061"/>
                </a:lnTo>
                <a:lnTo>
                  <a:pt x="12461" y="114496"/>
                </a:lnTo>
                <a:lnTo>
                  <a:pt x="7348" y="125864"/>
                </a:lnTo>
                <a:lnTo>
                  <a:pt x="220" y="140230"/>
                </a:lnTo>
                <a:lnTo>
                  <a:pt x="9392" y="140230"/>
                </a:lnTo>
                <a:lnTo>
                  <a:pt x="16991" y="127976"/>
                </a:lnTo>
                <a:lnTo>
                  <a:pt x="23285" y="116770"/>
                </a:lnTo>
                <a:lnTo>
                  <a:pt x="27370" y="108015"/>
                </a:lnTo>
                <a:lnTo>
                  <a:pt x="31395" y="95352"/>
                </a:lnTo>
                <a:lnTo>
                  <a:pt x="33550" y="82800"/>
                </a:lnTo>
                <a:lnTo>
                  <a:pt x="34268" y="69270"/>
                </a:lnTo>
                <a:lnTo>
                  <a:pt x="34268" y="63743"/>
                </a:lnTo>
                <a:lnTo>
                  <a:pt x="33767" y="579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2" name="object 1832"/>
          <p:cNvSpPr/>
          <p:nvPr/>
        </p:nvSpPr>
        <p:spPr>
          <a:xfrm>
            <a:off x="2192513" y="3321299"/>
            <a:ext cx="102465" cy="121552"/>
          </a:xfrm>
          <a:custGeom>
            <a:avLst/>
            <a:gdLst/>
            <a:ahLst/>
            <a:cxnLst/>
            <a:rect l="l" t="t" r="r" b="b"/>
            <a:pathLst>
              <a:path w="112712" h="137759">
                <a:moveTo>
                  <a:pt x="112712" y="137759"/>
                </a:moveTo>
                <a:lnTo>
                  <a:pt x="100188" y="0"/>
                </a:lnTo>
                <a:lnTo>
                  <a:pt x="0" y="50094"/>
                </a:lnTo>
                <a:lnTo>
                  <a:pt x="112712" y="1377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3" name="object 1833"/>
          <p:cNvSpPr/>
          <p:nvPr/>
        </p:nvSpPr>
        <p:spPr>
          <a:xfrm>
            <a:off x="1976197" y="2934541"/>
            <a:ext cx="284627" cy="475160"/>
          </a:xfrm>
          <a:custGeom>
            <a:avLst/>
            <a:gdLst/>
            <a:ahLst/>
            <a:cxnLst/>
            <a:rect l="l" t="t" r="r" b="b"/>
            <a:pathLst>
              <a:path w="313090" h="538515">
                <a:moveTo>
                  <a:pt x="0" y="0"/>
                </a:moveTo>
                <a:lnTo>
                  <a:pt x="313090" y="538515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4" name="object 1834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4921284" y="1840565"/>
            <a:ext cx="3015013" cy="0"/>
          </a:xfrm>
          <a:custGeom>
            <a:avLst/>
            <a:gdLst/>
            <a:ahLst/>
            <a:cxnLst/>
            <a:rect l="l" t="t" r="r" b="b"/>
            <a:pathLst>
              <a:path w="3316514">
                <a:moveTo>
                  <a:pt x="2232677" y="0"/>
                </a:moveTo>
                <a:lnTo>
                  <a:pt x="0" y="0"/>
                </a:lnTo>
              </a:path>
              <a:path w="3316514">
                <a:moveTo>
                  <a:pt x="0" y="1"/>
                </a:moveTo>
                <a:lnTo>
                  <a:pt x="2232677" y="0"/>
                </a:lnTo>
              </a:path>
            </a:pathLst>
          </a:custGeom>
          <a:ln w="182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 txBox="1"/>
          <p:nvPr/>
        </p:nvSpPr>
        <p:spPr>
          <a:xfrm>
            <a:off x="8411765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32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7" name="object 257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6" name="object 256"/>
          <p:cNvSpPr txBox="1"/>
          <p:nvPr/>
        </p:nvSpPr>
        <p:spPr>
          <a:xfrm>
            <a:off x="962923" y="2835089"/>
            <a:ext cx="1935466" cy="15912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55" name="object 255"/>
          <p:cNvSpPr txBox="1"/>
          <p:nvPr/>
        </p:nvSpPr>
        <p:spPr>
          <a:xfrm>
            <a:off x="2898390" y="2835089"/>
            <a:ext cx="1844385" cy="15912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54" name="object 254"/>
          <p:cNvSpPr txBox="1"/>
          <p:nvPr/>
        </p:nvSpPr>
        <p:spPr>
          <a:xfrm>
            <a:off x="4915486" y="1844597"/>
            <a:ext cx="500569" cy="1009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1"/>
              </a:spcBef>
            </a:pPr>
            <a:endParaRPr sz="800"/>
          </a:p>
        </p:txBody>
      </p:sp>
      <p:sp>
        <p:nvSpPr>
          <p:cNvPr id="253" name="object 253"/>
          <p:cNvSpPr txBox="1"/>
          <p:nvPr/>
        </p:nvSpPr>
        <p:spPr>
          <a:xfrm>
            <a:off x="5416054" y="1844597"/>
            <a:ext cx="502502" cy="1009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1"/>
              </a:spcBef>
            </a:pPr>
            <a:endParaRPr sz="800"/>
          </a:p>
        </p:txBody>
      </p:sp>
      <p:sp>
        <p:nvSpPr>
          <p:cNvPr id="252" name="object 252"/>
          <p:cNvSpPr txBox="1"/>
          <p:nvPr/>
        </p:nvSpPr>
        <p:spPr>
          <a:xfrm>
            <a:off x="5918557" y="1844597"/>
            <a:ext cx="502502" cy="1009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1"/>
              </a:spcBef>
            </a:pPr>
            <a:endParaRPr sz="800"/>
          </a:p>
        </p:txBody>
      </p:sp>
      <p:sp>
        <p:nvSpPr>
          <p:cNvPr id="251" name="object 251"/>
          <p:cNvSpPr txBox="1"/>
          <p:nvPr/>
        </p:nvSpPr>
        <p:spPr>
          <a:xfrm>
            <a:off x="6421059" y="1844597"/>
            <a:ext cx="502502" cy="1009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1"/>
              </a:spcBef>
            </a:pPr>
            <a:endParaRPr sz="800"/>
          </a:p>
        </p:txBody>
      </p:sp>
      <p:sp>
        <p:nvSpPr>
          <p:cNvPr id="250" name="object 250"/>
          <p:cNvSpPr txBox="1"/>
          <p:nvPr/>
        </p:nvSpPr>
        <p:spPr>
          <a:xfrm>
            <a:off x="6923562" y="1844597"/>
            <a:ext cx="502502" cy="1009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1"/>
              </a:spcBef>
            </a:pPr>
            <a:endParaRPr sz="800"/>
          </a:p>
        </p:txBody>
      </p:sp>
      <p:sp>
        <p:nvSpPr>
          <p:cNvPr id="249" name="object 249"/>
          <p:cNvSpPr txBox="1"/>
          <p:nvPr/>
        </p:nvSpPr>
        <p:spPr>
          <a:xfrm>
            <a:off x="7426063" y="1844597"/>
            <a:ext cx="504435" cy="1009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1"/>
              </a:spcBef>
            </a:pPr>
            <a:endParaRPr sz="800"/>
          </a:p>
        </p:txBody>
      </p:sp>
      <p:sp>
        <p:nvSpPr>
          <p:cNvPr id="248" name="object 248"/>
          <p:cNvSpPr txBox="1"/>
          <p:nvPr/>
        </p:nvSpPr>
        <p:spPr>
          <a:xfrm>
            <a:off x="4915486" y="1945583"/>
            <a:ext cx="500569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247" name="object 247"/>
          <p:cNvSpPr txBox="1"/>
          <p:nvPr/>
        </p:nvSpPr>
        <p:spPr>
          <a:xfrm>
            <a:off x="5416054" y="1945583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246" name="object 246"/>
          <p:cNvSpPr txBox="1"/>
          <p:nvPr/>
        </p:nvSpPr>
        <p:spPr>
          <a:xfrm>
            <a:off x="5918557" y="1945583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245" name="object 245"/>
          <p:cNvSpPr txBox="1"/>
          <p:nvPr/>
        </p:nvSpPr>
        <p:spPr>
          <a:xfrm>
            <a:off x="6421059" y="1945583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244" name="object 244"/>
          <p:cNvSpPr txBox="1"/>
          <p:nvPr/>
        </p:nvSpPr>
        <p:spPr>
          <a:xfrm>
            <a:off x="6923562" y="1945583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243" name="object 243"/>
          <p:cNvSpPr txBox="1"/>
          <p:nvPr/>
        </p:nvSpPr>
        <p:spPr>
          <a:xfrm>
            <a:off x="7426063" y="1945583"/>
            <a:ext cx="504435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242" name="object 242"/>
          <p:cNvSpPr txBox="1"/>
          <p:nvPr/>
        </p:nvSpPr>
        <p:spPr>
          <a:xfrm>
            <a:off x="4915486" y="2043100"/>
            <a:ext cx="500569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241" name="object 241"/>
          <p:cNvSpPr txBox="1"/>
          <p:nvPr/>
        </p:nvSpPr>
        <p:spPr>
          <a:xfrm>
            <a:off x="5416054" y="2043100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240" name="object 240"/>
          <p:cNvSpPr txBox="1"/>
          <p:nvPr/>
        </p:nvSpPr>
        <p:spPr>
          <a:xfrm>
            <a:off x="5918557" y="2043100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239" name="object 239"/>
          <p:cNvSpPr txBox="1"/>
          <p:nvPr/>
        </p:nvSpPr>
        <p:spPr>
          <a:xfrm>
            <a:off x="6421059" y="2043100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238" name="object 238"/>
          <p:cNvSpPr txBox="1"/>
          <p:nvPr/>
        </p:nvSpPr>
        <p:spPr>
          <a:xfrm>
            <a:off x="6923562" y="2043100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237" name="object 237"/>
          <p:cNvSpPr txBox="1"/>
          <p:nvPr/>
        </p:nvSpPr>
        <p:spPr>
          <a:xfrm>
            <a:off x="7426063" y="2043100"/>
            <a:ext cx="504435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236" name="object 236"/>
          <p:cNvSpPr txBox="1"/>
          <p:nvPr/>
        </p:nvSpPr>
        <p:spPr>
          <a:xfrm>
            <a:off x="4915486" y="2140616"/>
            <a:ext cx="500569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235" name="object 235"/>
          <p:cNvSpPr txBox="1"/>
          <p:nvPr/>
        </p:nvSpPr>
        <p:spPr>
          <a:xfrm>
            <a:off x="5416054" y="2140616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234" name="object 234"/>
          <p:cNvSpPr txBox="1"/>
          <p:nvPr/>
        </p:nvSpPr>
        <p:spPr>
          <a:xfrm>
            <a:off x="5918557" y="2140616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233" name="object 233"/>
          <p:cNvSpPr txBox="1"/>
          <p:nvPr/>
        </p:nvSpPr>
        <p:spPr>
          <a:xfrm>
            <a:off x="6421059" y="2140616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232" name="object 232"/>
          <p:cNvSpPr txBox="1"/>
          <p:nvPr/>
        </p:nvSpPr>
        <p:spPr>
          <a:xfrm>
            <a:off x="6923562" y="2140616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231" name="object 231"/>
          <p:cNvSpPr txBox="1"/>
          <p:nvPr/>
        </p:nvSpPr>
        <p:spPr>
          <a:xfrm>
            <a:off x="7426063" y="2140616"/>
            <a:ext cx="504435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230" name="object 230"/>
          <p:cNvSpPr txBox="1"/>
          <p:nvPr/>
        </p:nvSpPr>
        <p:spPr>
          <a:xfrm>
            <a:off x="4915486" y="2238132"/>
            <a:ext cx="500569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229" name="object 229"/>
          <p:cNvSpPr txBox="1"/>
          <p:nvPr/>
        </p:nvSpPr>
        <p:spPr>
          <a:xfrm>
            <a:off x="5416054" y="2238132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228" name="object 228"/>
          <p:cNvSpPr txBox="1"/>
          <p:nvPr/>
        </p:nvSpPr>
        <p:spPr>
          <a:xfrm>
            <a:off x="5918557" y="2238132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227" name="object 227"/>
          <p:cNvSpPr txBox="1"/>
          <p:nvPr/>
        </p:nvSpPr>
        <p:spPr>
          <a:xfrm>
            <a:off x="6421059" y="2238132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226" name="object 226"/>
          <p:cNvSpPr txBox="1"/>
          <p:nvPr/>
        </p:nvSpPr>
        <p:spPr>
          <a:xfrm>
            <a:off x="6923562" y="2238132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225" name="object 225"/>
          <p:cNvSpPr txBox="1"/>
          <p:nvPr/>
        </p:nvSpPr>
        <p:spPr>
          <a:xfrm>
            <a:off x="7426063" y="2238132"/>
            <a:ext cx="504435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224" name="object 224"/>
          <p:cNvSpPr txBox="1"/>
          <p:nvPr/>
        </p:nvSpPr>
        <p:spPr>
          <a:xfrm>
            <a:off x="4915486" y="2335649"/>
            <a:ext cx="500569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223" name="object 223"/>
          <p:cNvSpPr txBox="1"/>
          <p:nvPr/>
        </p:nvSpPr>
        <p:spPr>
          <a:xfrm>
            <a:off x="5416054" y="2335649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222" name="object 222"/>
          <p:cNvSpPr txBox="1"/>
          <p:nvPr/>
        </p:nvSpPr>
        <p:spPr>
          <a:xfrm>
            <a:off x="5918557" y="2335649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221" name="object 221"/>
          <p:cNvSpPr txBox="1"/>
          <p:nvPr/>
        </p:nvSpPr>
        <p:spPr>
          <a:xfrm>
            <a:off x="6421059" y="2335649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220" name="object 220"/>
          <p:cNvSpPr txBox="1"/>
          <p:nvPr/>
        </p:nvSpPr>
        <p:spPr>
          <a:xfrm>
            <a:off x="6923562" y="2335649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219" name="object 219"/>
          <p:cNvSpPr txBox="1"/>
          <p:nvPr/>
        </p:nvSpPr>
        <p:spPr>
          <a:xfrm>
            <a:off x="7426063" y="2335649"/>
            <a:ext cx="504435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218" name="object 218"/>
          <p:cNvSpPr txBox="1"/>
          <p:nvPr/>
        </p:nvSpPr>
        <p:spPr>
          <a:xfrm>
            <a:off x="4915486" y="2433165"/>
            <a:ext cx="500569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217" name="object 217"/>
          <p:cNvSpPr txBox="1"/>
          <p:nvPr/>
        </p:nvSpPr>
        <p:spPr>
          <a:xfrm>
            <a:off x="5416054" y="2433165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216" name="object 216"/>
          <p:cNvSpPr txBox="1"/>
          <p:nvPr/>
        </p:nvSpPr>
        <p:spPr>
          <a:xfrm>
            <a:off x="5918557" y="2433165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215" name="object 215"/>
          <p:cNvSpPr txBox="1"/>
          <p:nvPr/>
        </p:nvSpPr>
        <p:spPr>
          <a:xfrm>
            <a:off x="6421059" y="2433165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214" name="object 214"/>
          <p:cNvSpPr txBox="1"/>
          <p:nvPr/>
        </p:nvSpPr>
        <p:spPr>
          <a:xfrm>
            <a:off x="6923562" y="2433165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213" name="object 213"/>
          <p:cNvSpPr txBox="1"/>
          <p:nvPr/>
        </p:nvSpPr>
        <p:spPr>
          <a:xfrm>
            <a:off x="7426063" y="2433165"/>
            <a:ext cx="504435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212" name="object 212"/>
          <p:cNvSpPr txBox="1"/>
          <p:nvPr/>
        </p:nvSpPr>
        <p:spPr>
          <a:xfrm>
            <a:off x="4915486" y="2530682"/>
            <a:ext cx="500569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211" name="object 211"/>
          <p:cNvSpPr txBox="1"/>
          <p:nvPr/>
        </p:nvSpPr>
        <p:spPr>
          <a:xfrm>
            <a:off x="5416054" y="2530682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210" name="object 210"/>
          <p:cNvSpPr txBox="1"/>
          <p:nvPr/>
        </p:nvSpPr>
        <p:spPr>
          <a:xfrm>
            <a:off x="5918557" y="2530682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209" name="object 209"/>
          <p:cNvSpPr txBox="1"/>
          <p:nvPr/>
        </p:nvSpPr>
        <p:spPr>
          <a:xfrm>
            <a:off x="6421059" y="2530682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208" name="object 208"/>
          <p:cNvSpPr txBox="1"/>
          <p:nvPr/>
        </p:nvSpPr>
        <p:spPr>
          <a:xfrm>
            <a:off x="6923562" y="2530682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207" name="object 207"/>
          <p:cNvSpPr txBox="1"/>
          <p:nvPr/>
        </p:nvSpPr>
        <p:spPr>
          <a:xfrm>
            <a:off x="7426063" y="2530682"/>
            <a:ext cx="504435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206" name="object 206"/>
          <p:cNvSpPr txBox="1"/>
          <p:nvPr/>
        </p:nvSpPr>
        <p:spPr>
          <a:xfrm>
            <a:off x="4915486" y="2628198"/>
            <a:ext cx="500569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205" name="object 205"/>
          <p:cNvSpPr txBox="1"/>
          <p:nvPr/>
        </p:nvSpPr>
        <p:spPr>
          <a:xfrm>
            <a:off x="5416054" y="2628198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204" name="object 204"/>
          <p:cNvSpPr txBox="1"/>
          <p:nvPr/>
        </p:nvSpPr>
        <p:spPr>
          <a:xfrm>
            <a:off x="5918557" y="2628198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203" name="object 203"/>
          <p:cNvSpPr txBox="1"/>
          <p:nvPr/>
        </p:nvSpPr>
        <p:spPr>
          <a:xfrm>
            <a:off x="6421059" y="2628198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202" name="object 202"/>
          <p:cNvSpPr txBox="1"/>
          <p:nvPr/>
        </p:nvSpPr>
        <p:spPr>
          <a:xfrm>
            <a:off x="6923562" y="2628198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201" name="object 201"/>
          <p:cNvSpPr txBox="1"/>
          <p:nvPr/>
        </p:nvSpPr>
        <p:spPr>
          <a:xfrm>
            <a:off x="7426063" y="2628198"/>
            <a:ext cx="504435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200" name="object 200"/>
          <p:cNvSpPr txBox="1"/>
          <p:nvPr/>
        </p:nvSpPr>
        <p:spPr>
          <a:xfrm>
            <a:off x="4915486" y="2725714"/>
            <a:ext cx="500569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99" name="object 199"/>
          <p:cNvSpPr txBox="1"/>
          <p:nvPr/>
        </p:nvSpPr>
        <p:spPr>
          <a:xfrm>
            <a:off x="5416054" y="2725714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98" name="object 198"/>
          <p:cNvSpPr txBox="1"/>
          <p:nvPr/>
        </p:nvSpPr>
        <p:spPr>
          <a:xfrm>
            <a:off x="5918557" y="2725714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97" name="object 197"/>
          <p:cNvSpPr txBox="1"/>
          <p:nvPr/>
        </p:nvSpPr>
        <p:spPr>
          <a:xfrm>
            <a:off x="6421059" y="2725714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96" name="object 196"/>
          <p:cNvSpPr txBox="1"/>
          <p:nvPr/>
        </p:nvSpPr>
        <p:spPr>
          <a:xfrm>
            <a:off x="6923562" y="2725714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95" name="object 195"/>
          <p:cNvSpPr txBox="1"/>
          <p:nvPr/>
        </p:nvSpPr>
        <p:spPr>
          <a:xfrm>
            <a:off x="7426063" y="2725714"/>
            <a:ext cx="504435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94" name="object 194"/>
          <p:cNvSpPr txBox="1"/>
          <p:nvPr/>
        </p:nvSpPr>
        <p:spPr>
          <a:xfrm>
            <a:off x="4915486" y="2823231"/>
            <a:ext cx="500569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93" name="object 193"/>
          <p:cNvSpPr txBox="1"/>
          <p:nvPr/>
        </p:nvSpPr>
        <p:spPr>
          <a:xfrm>
            <a:off x="5416054" y="2823231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92" name="object 192"/>
          <p:cNvSpPr txBox="1"/>
          <p:nvPr/>
        </p:nvSpPr>
        <p:spPr>
          <a:xfrm>
            <a:off x="5918557" y="2823231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91" name="object 191"/>
          <p:cNvSpPr txBox="1"/>
          <p:nvPr/>
        </p:nvSpPr>
        <p:spPr>
          <a:xfrm>
            <a:off x="6421059" y="2823231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90" name="object 190"/>
          <p:cNvSpPr txBox="1"/>
          <p:nvPr/>
        </p:nvSpPr>
        <p:spPr>
          <a:xfrm>
            <a:off x="6923562" y="2823231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89" name="object 189"/>
          <p:cNvSpPr txBox="1"/>
          <p:nvPr/>
        </p:nvSpPr>
        <p:spPr>
          <a:xfrm>
            <a:off x="7426063" y="2823231"/>
            <a:ext cx="504435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88" name="object 188"/>
          <p:cNvSpPr txBox="1"/>
          <p:nvPr/>
        </p:nvSpPr>
        <p:spPr>
          <a:xfrm>
            <a:off x="4915486" y="2920747"/>
            <a:ext cx="500569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87" name="object 187"/>
          <p:cNvSpPr txBox="1"/>
          <p:nvPr/>
        </p:nvSpPr>
        <p:spPr>
          <a:xfrm>
            <a:off x="5416054" y="2920747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86" name="object 186"/>
          <p:cNvSpPr txBox="1"/>
          <p:nvPr/>
        </p:nvSpPr>
        <p:spPr>
          <a:xfrm>
            <a:off x="5918557" y="2920747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85" name="object 185"/>
          <p:cNvSpPr txBox="1"/>
          <p:nvPr/>
        </p:nvSpPr>
        <p:spPr>
          <a:xfrm>
            <a:off x="6421059" y="2920747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84" name="object 184"/>
          <p:cNvSpPr txBox="1"/>
          <p:nvPr/>
        </p:nvSpPr>
        <p:spPr>
          <a:xfrm>
            <a:off x="6923562" y="2920747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83" name="object 183"/>
          <p:cNvSpPr txBox="1"/>
          <p:nvPr/>
        </p:nvSpPr>
        <p:spPr>
          <a:xfrm>
            <a:off x="7426063" y="2920747"/>
            <a:ext cx="504435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82" name="object 182"/>
          <p:cNvSpPr txBox="1"/>
          <p:nvPr/>
        </p:nvSpPr>
        <p:spPr>
          <a:xfrm>
            <a:off x="4915486" y="3018264"/>
            <a:ext cx="500569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81" name="object 181"/>
          <p:cNvSpPr txBox="1"/>
          <p:nvPr/>
        </p:nvSpPr>
        <p:spPr>
          <a:xfrm>
            <a:off x="5416054" y="3018264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80" name="object 180"/>
          <p:cNvSpPr txBox="1"/>
          <p:nvPr/>
        </p:nvSpPr>
        <p:spPr>
          <a:xfrm>
            <a:off x="5918557" y="3018264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79" name="object 179"/>
          <p:cNvSpPr txBox="1"/>
          <p:nvPr/>
        </p:nvSpPr>
        <p:spPr>
          <a:xfrm>
            <a:off x="6421059" y="3018264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78" name="object 178"/>
          <p:cNvSpPr txBox="1"/>
          <p:nvPr/>
        </p:nvSpPr>
        <p:spPr>
          <a:xfrm>
            <a:off x="6923562" y="3018264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77" name="object 177"/>
          <p:cNvSpPr txBox="1"/>
          <p:nvPr/>
        </p:nvSpPr>
        <p:spPr>
          <a:xfrm>
            <a:off x="7426063" y="3018264"/>
            <a:ext cx="504435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76" name="object 176"/>
          <p:cNvSpPr txBox="1"/>
          <p:nvPr/>
        </p:nvSpPr>
        <p:spPr>
          <a:xfrm>
            <a:off x="4915486" y="3115780"/>
            <a:ext cx="500569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75" name="object 175"/>
          <p:cNvSpPr txBox="1"/>
          <p:nvPr/>
        </p:nvSpPr>
        <p:spPr>
          <a:xfrm>
            <a:off x="5416054" y="3115780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74" name="object 174"/>
          <p:cNvSpPr txBox="1"/>
          <p:nvPr/>
        </p:nvSpPr>
        <p:spPr>
          <a:xfrm>
            <a:off x="5918557" y="3115780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73" name="object 173"/>
          <p:cNvSpPr txBox="1"/>
          <p:nvPr/>
        </p:nvSpPr>
        <p:spPr>
          <a:xfrm>
            <a:off x="6421059" y="3115780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72" name="object 172"/>
          <p:cNvSpPr txBox="1"/>
          <p:nvPr/>
        </p:nvSpPr>
        <p:spPr>
          <a:xfrm>
            <a:off x="6923562" y="3115780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71" name="object 171"/>
          <p:cNvSpPr txBox="1"/>
          <p:nvPr/>
        </p:nvSpPr>
        <p:spPr>
          <a:xfrm>
            <a:off x="7426063" y="3115780"/>
            <a:ext cx="504435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70" name="object 170"/>
          <p:cNvSpPr txBox="1"/>
          <p:nvPr/>
        </p:nvSpPr>
        <p:spPr>
          <a:xfrm>
            <a:off x="4915486" y="3213296"/>
            <a:ext cx="500569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69" name="object 169"/>
          <p:cNvSpPr txBox="1"/>
          <p:nvPr/>
        </p:nvSpPr>
        <p:spPr>
          <a:xfrm>
            <a:off x="5416054" y="3213296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68" name="object 168"/>
          <p:cNvSpPr txBox="1"/>
          <p:nvPr/>
        </p:nvSpPr>
        <p:spPr>
          <a:xfrm>
            <a:off x="5918557" y="3213296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67" name="object 167"/>
          <p:cNvSpPr txBox="1"/>
          <p:nvPr/>
        </p:nvSpPr>
        <p:spPr>
          <a:xfrm>
            <a:off x="6421059" y="3213296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66" name="object 166"/>
          <p:cNvSpPr txBox="1"/>
          <p:nvPr/>
        </p:nvSpPr>
        <p:spPr>
          <a:xfrm>
            <a:off x="6923562" y="3213296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65" name="object 165"/>
          <p:cNvSpPr txBox="1"/>
          <p:nvPr/>
        </p:nvSpPr>
        <p:spPr>
          <a:xfrm>
            <a:off x="7426063" y="3213296"/>
            <a:ext cx="504435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64" name="object 164"/>
          <p:cNvSpPr txBox="1"/>
          <p:nvPr/>
        </p:nvSpPr>
        <p:spPr>
          <a:xfrm>
            <a:off x="4915486" y="3310813"/>
            <a:ext cx="500569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63" name="object 163"/>
          <p:cNvSpPr txBox="1"/>
          <p:nvPr/>
        </p:nvSpPr>
        <p:spPr>
          <a:xfrm>
            <a:off x="5416054" y="3310813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62" name="object 162"/>
          <p:cNvSpPr txBox="1"/>
          <p:nvPr/>
        </p:nvSpPr>
        <p:spPr>
          <a:xfrm>
            <a:off x="5918557" y="3310813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61" name="object 161"/>
          <p:cNvSpPr txBox="1"/>
          <p:nvPr/>
        </p:nvSpPr>
        <p:spPr>
          <a:xfrm>
            <a:off x="6421059" y="3310813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60" name="object 160"/>
          <p:cNvSpPr txBox="1"/>
          <p:nvPr/>
        </p:nvSpPr>
        <p:spPr>
          <a:xfrm>
            <a:off x="6923562" y="3310813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59" name="object 159"/>
          <p:cNvSpPr txBox="1"/>
          <p:nvPr/>
        </p:nvSpPr>
        <p:spPr>
          <a:xfrm>
            <a:off x="7426063" y="3310813"/>
            <a:ext cx="504435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58" name="object 158"/>
          <p:cNvSpPr txBox="1"/>
          <p:nvPr/>
        </p:nvSpPr>
        <p:spPr>
          <a:xfrm>
            <a:off x="4915486" y="3408329"/>
            <a:ext cx="500569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57" name="object 157"/>
          <p:cNvSpPr txBox="1"/>
          <p:nvPr/>
        </p:nvSpPr>
        <p:spPr>
          <a:xfrm>
            <a:off x="5416054" y="3408329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56" name="object 156"/>
          <p:cNvSpPr txBox="1"/>
          <p:nvPr/>
        </p:nvSpPr>
        <p:spPr>
          <a:xfrm>
            <a:off x="5918557" y="3408329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55" name="object 155"/>
          <p:cNvSpPr txBox="1"/>
          <p:nvPr/>
        </p:nvSpPr>
        <p:spPr>
          <a:xfrm>
            <a:off x="6421059" y="3408329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54" name="object 154"/>
          <p:cNvSpPr txBox="1"/>
          <p:nvPr/>
        </p:nvSpPr>
        <p:spPr>
          <a:xfrm>
            <a:off x="6923562" y="3408329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53" name="object 153"/>
          <p:cNvSpPr txBox="1"/>
          <p:nvPr/>
        </p:nvSpPr>
        <p:spPr>
          <a:xfrm>
            <a:off x="7426063" y="3408329"/>
            <a:ext cx="504435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52" name="object 152"/>
          <p:cNvSpPr txBox="1"/>
          <p:nvPr/>
        </p:nvSpPr>
        <p:spPr>
          <a:xfrm>
            <a:off x="4915486" y="3505846"/>
            <a:ext cx="500569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51" name="object 151"/>
          <p:cNvSpPr txBox="1"/>
          <p:nvPr/>
        </p:nvSpPr>
        <p:spPr>
          <a:xfrm>
            <a:off x="5416054" y="3505846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50" name="object 150"/>
          <p:cNvSpPr txBox="1"/>
          <p:nvPr/>
        </p:nvSpPr>
        <p:spPr>
          <a:xfrm>
            <a:off x="5918557" y="3505846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49" name="object 149"/>
          <p:cNvSpPr txBox="1"/>
          <p:nvPr/>
        </p:nvSpPr>
        <p:spPr>
          <a:xfrm>
            <a:off x="6421059" y="3505846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48" name="object 148"/>
          <p:cNvSpPr txBox="1"/>
          <p:nvPr/>
        </p:nvSpPr>
        <p:spPr>
          <a:xfrm>
            <a:off x="6923562" y="3505846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47" name="object 147"/>
          <p:cNvSpPr txBox="1"/>
          <p:nvPr/>
        </p:nvSpPr>
        <p:spPr>
          <a:xfrm>
            <a:off x="7426063" y="3505846"/>
            <a:ext cx="504435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46" name="object 146"/>
          <p:cNvSpPr txBox="1"/>
          <p:nvPr/>
        </p:nvSpPr>
        <p:spPr>
          <a:xfrm>
            <a:off x="4915486" y="3603362"/>
            <a:ext cx="500569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45" name="object 145"/>
          <p:cNvSpPr txBox="1"/>
          <p:nvPr/>
        </p:nvSpPr>
        <p:spPr>
          <a:xfrm>
            <a:off x="5416054" y="3603362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44" name="object 144"/>
          <p:cNvSpPr txBox="1"/>
          <p:nvPr/>
        </p:nvSpPr>
        <p:spPr>
          <a:xfrm>
            <a:off x="5918557" y="3603362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43" name="object 143"/>
          <p:cNvSpPr txBox="1"/>
          <p:nvPr/>
        </p:nvSpPr>
        <p:spPr>
          <a:xfrm>
            <a:off x="6421059" y="3603362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42" name="object 142"/>
          <p:cNvSpPr txBox="1"/>
          <p:nvPr/>
        </p:nvSpPr>
        <p:spPr>
          <a:xfrm>
            <a:off x="6923562" y="3603362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41" name="object 141"/>
          <p:cNvSpPr txBox="1"/>
          <p:nvPr/>
        </p:nvSpPr>
        <p:spPr>
          <a:xfrm>
            <a:off x="7426063" y="3603362"/>
            <a:ext cx="504435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40" name="object 140"/>
          <p:cNvSpPr txBox="1"/>
          <p:nvPr/>
        </p:nvSpPr>
        <p:spPr>
          <a:xfrm>
            <a:off x="4915486" y="3700878"/>
            <a:ext cx="500569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39" name="object 139"/>
          <p:cNvSpPr txBox="1"/>
          <p:nvPr/>
        </p:nvSpPr>
        <p:spPr>
          <a:xfrm>
            <a:off x="5416054" y="3700878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38" name="object 138"/>
          <p:cNvSpPr txBox="1"/>
          <p:nvPr/>
        </p:nvSpPr>
        <p:spPr>
          <a:xfrm>
            <a:off x="5918557" y="3700878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37" name="object 137"/>
          <p:cNvSpPr txBox="1"/>
          <p:nvPr/>
        </p:nvSpPr>
        <p:spPr>
          <a:xfrm>
            <a:off x="6421059" y="3700878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36" name="object 136"/>
          <p:cNvSpPr txBox="1"/>
          <p:nvPr/>
        </p:nvSpPr>
        <p:spPr>
          <a:xfrm>
            <a:off x="6923562" y="3700878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35" name="object 135"/>
          <p:cNvSpPr txBox="1"/>
          <p:nvPr/>
        </p:nvSpPr>
        <p:spPr>
          <a:xfrm>
            <a:off x="7426063" y="3700878"/>
            <a:ext cx="504435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34" name="object 134"/>
          <p:cNvSpPr txBox="1"/>
          <p:nvPr/>
        </p:nvSpPr>
        <p:spPr>
          <a:xfrm>
            <a:off x="4915486" y="3798394"/>
            <a:ext cx="500569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33" name="object 133"/>
          <p:cNvSpPr txBox="1"/>
          <p:nvPr/>
        </p:nvSpPr>
        <p:spPr>
          <a:xfrm>
            <a:off x="5416054" y="3798394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32" name="object 132"/>
          <p:cNvSpPr txBox="1"/>
          <p:nvPr/>
        </p:nvSpPr>
        <p:spPr>
          <a:xfrm>
            <a:off x="5918557" y="3798394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31" name="object 131"/>
          <p:cNvSpPr txBox="1"/>
          <p:nvPr/>
        </p:nvSpPr>
        <p:spPr>
          <a:xfrm>
            <a:off x="6421059" y="3798394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30" name="object 130"/>
          <p:cNvSpPr txBox="1"/>
          <p:nvPr/>
        </p:nvSpPr>
        <p:spPr>
          <a:xfrm>
            <a:off x="6923562" y="3798394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29" name="object 129"/>
          <p:cNvSpPr txBox="1"/>
          <p:nvPr/>
        </p:nvSpPr>
        <p:spPr>
          <a:xfrm>
            <a:off x="7426063" y="3798394"/>
            <a:ext cx="504435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28" name="object 128"/>
          <p:cNvSpPr txBox="1"/>
          <p:nvPr/>
        </p:nvSpPr>
        <p:spPr>
          <a:xfrm>
            <a:off x="4915486" y="3895911"/>
            <a:ext cx="500569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27" name="object 127"/>
          <p:cNvSpPr txBox="1"/>
          <p:nvPr/>
        </p:nvSpPr>
        <p:spPr>
          <a:xfrm>
            <a:off x="5416054" y="3895911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26" name="object 126"/>
          <p:cNvSpPr txBox="1"/>
          <p:nvPr/>
        </p:nvSpPr>
        <p:spPr>
          <a:xfrm>
            <a:off x="5918557" y="3895911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25" name="object 125"/>
          <p:cNvSpPr txBox="1"/>
          <p:nvPr/>
        </p:nvSpPr>
        <p:spPr>
          <a:xfrm>
            <a:off x="6421059" y="3895911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24" name="object 124"/>
          <p:cNvSpPr txBox="1"/>
          <p:nvPr/>
        </p:nvSpPr>
        <p:spPr>
          <a:xfrm>
            <a:off x="6923562" y="3895911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23" name="object 123"/>
          <p:cNvSpPr txBox="1"/>
          <p:nvPr/>
        </p:nvSpPr>
        <p:spPr>
          <a:xfrm>
            <a:off x="7426063" y="3895911"/>
            <a:ext cx="504435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22" name="object 122"/>
          <p:cNvSpPr txBox="1"/>
          <p:nvPr/>
        </p:nvSpPr>
        <p:spPr>
          <a:xfrm>
            <a:off x="4915486" y="3993428"/>
            <a:ext cx="500569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21" name="object 121"/>
          <p:cNvSpPr txBox="1"/>
          <p:nvPr/>
        </p:nvSpPr>
        <p:spPr>
          <a:xfrm>
            <a:off x="5416054" y="3993428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20" name="object 120"/>
          <p:cNvSpPr txBox="1"/>
          <p:nvPr/>
        </p:nvSpPr>
        <p:spPr>
          <a:xfrm>
            <a:off x="5918557" y="3993428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19" name="object 119"/>
          <p:cNvSpPr txBox="1"/>
          <p:nvPr/>
        </p:nvSpPr>
        <p:spPr>
          <a:xfrm>
            <a:off x="6421059" y="3993428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18" name="object 118"/>
          <p:cNvSpPr txBox="1"/>
          <p:nvPr/>
        </p:nvSpPr>
        <p:spPr>
          <a:xfrm>
            <a:off x="6923562" y="3993428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17" name="object 117"/>
          <p:cNvSpPr txBox="1"/>
          <p:nvPr/>
        </p:nvSpPr>
        <p:spPr>
          <a:xfrm>
            <a:off x="7426063" y="3993428"/>
            <a:ext cx="504435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16" name="object 116"/>
          <p:cNvSpPr txBox="1"/>
          <p:nvPr/>
        </p:nvSpPr>
        <p:spPr>
          <a:xfrm>
            <a:off x="4915486" y="4090944"/>
            <a:ext cx="500569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15" name="object 115"/>
          <p:cNvSpPr txBox="1"/>
          <p:nvPr/>
        </p:nvSpPr>
        <p:spPr>
          <a:xfrm>
            <a:off x="5416054" y="4090944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14" name="object 114"/>
          <p:cNvSpPr txBox="1"/>
          <p:nvPr/>
        </p:nvSpPr>
        <p:spPr>
          <a:xfrm>
            <a:off x="5918557" y="4090944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13" name="object 113"/>
          <p:cNvSpPr txBox="1"/>
          <p:nvPr/>
        </p:nvSpPr>
        <p:spPr>
          <a:xfrm>
            <a:off x="6421059" y="4090944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12" name="object 112"/>
          <p:cNvSpPr txBox="1"/>
          <p:nvPr/>
        </p:nvSpPr>
        <p:spPr>
          <a:xfrm>
            <a:off x="6923562" y="4090944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11" name="object 111"/>
          <p:cNvSpPr txBox="1"/>
          <p:nvPr/>
        </p:nvSpPr>
        <p:spPr>
          <a:xfrm>
            <a:off x="7426063" y="4090944"/>
            <a:ext cx="504435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10" name="object 110"/>
          <p:cNvSpPr txBox="1"/>
          <p:nvPr/>
        </p:nvSpPr>
        <p:spPr>
          <a:xfrm>
            <a:off x="4915486" y="4188461"/>
            <a:ext cx="500569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09" name="object 109"/>
          <p:cNvSpPr txBox="1"/>
          <p:nvPr/>
        </p:nvSpPr>
        <p:spPr>
          <a:xfrm>
            <a:off x="5416054" y="4188461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08" name="object 108"/>
          <p:cNvSpPr txBox="1"/>
          <p:nvPr/>
        </p:nvSpPr>
        <p:spPr>
          <a:xfrm>
            <a:off x="5918557" y="4188461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07" name="object 107"/>
          <p:cNvSpPr txBox="1"/>
          <p:nvPr/>
        </p:nvSpPr>
        <p:spPr>
          <a:xfrm>
            <a:off x="6421059" y="4188461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06" name="object 106"/>
          <p:cNvSpPr txBox="1"/>
          <p:nvPr/>
        </p:nvSpPr>
        <p:spPr>
          <a:xfrm>
            <a:off x="6923562" y="4188461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05" name="object 105"/>
          <p:cNvSpPr txBox="1"/>
          <p:nvPr/>
        </p:nvSpPr>
        <p:spPr>
          <a:xfrm>
            <a:off x="7426063" y="4188461"/>
            <a:ext cx="504435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04" name="object 104"/>
          <p:cNvSpPr txBox="1"/>
          <p:nvPr/>
        </p:nvSpPr>
        <p:spPr>
          <a:xfrm>
            <a:off x="4915486" y="4285976"/>
            <a:ext cx="500569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03" name="object 103"/>
          <p:cNvSpPr txBox="1"/>
          <p:nvPr/>
        </p:nvSpPr>
        <p:spPr>
          <a:xfrm>
            <a:off x="5416054" y="4285976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02" name="object 102"/>
          <p:cNvSpPr txBox="1"/>
          <p:nvPr/>
        </p:nvSpPr>
        <p:spPr>
          <a:xfrm>
            <a:off x="5918557" y="4285976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01" name="object 101"/>
          <p:cNvSpPr txBox="1"/>
          <p:nvPr/>
        </p:nvSpPr>
        <p:spPr>
          <a:xfrm>
            <a:off x="6421059" y="4285976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00" name="object 100"/>
          <p:cNvSpPr txBox="1"/>
          <p:nvPr/>
        </p:nvSpPr>
        <p:spPr>
          <a:xfrm>
            <a:off x="6923562" y="4285976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99" name="object 99"/>
          <p:cNvSpPr txBox="1"/>
          <p:nvPr/>
        </p:nvSpPr>
        <p:spPr>
          <a:xfrm>
            <a:off x="7426063" y="4285976"/>
            <a:ext cx="504435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98" name="object 98"/>
          <p:cNvSpPr txBox="1"/>
          <p:nvPr/>
        </p:nvSpPr>
        <p:spPr>
          <a:xfrm>
            <a:off x="4915486" y="4383493"/>
            <a:ext cx="500569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97" name="object 97"/>
          <p:cNvSpPr txBox="1"/>
          <p:nvPr/>
        </p:nvSpPr>
        <p:spPr>
          <a:xfrm>
            <a:off x="5416054" y="4383493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96" name="object 96"/>
          <p:cNvSpPr txBox="1"/>
          <p:nvPr/>
        </p:nvSpPr>
        <p:spPr>
          <a:xfrm>
            <a:off x="5918557" y="4383493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95" name="object 95"/>
          <p:cNvSpPr txBox="1"/>
          <p:nvPr/>
        </p:nvSpPr>
        <p:spPr>
          <a:xfrm>
            <a:off x="6421059" y="4383493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94" name="object 94"/>
          <p:cNvSpPr txBox="1"/>
          <p:nvPr/>
        </p:nvSpPr>
        <p:spPr>
          <a:xfrm>
            <a:off x="6923562" y="4383493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93" name="object 93"/>
          <p:cNvSpPr txBox="1"/>
          <p:nvPr/>
        </p:nvSpPr>
        <p:spPr>
          <a:xfrm>
            <a:off x="7426063" y="4383493"/>
            <a:ext cx="504435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92" name="object 92"/>
          <p:cNvSpPr txBox="1"/>
          <p:nvPr/>
        </p:nvSpPr>
        <p:spPr>
          <a:xfrm>
            <a:off x="4915486" y="4481010"/>
            <a:ext cx="500569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91" name="object 91"/>
          <p:cNvSpPr txBox="1"/>
          <p:nvPr/>
        </p:nvSpPr>
        <p:spPr>
          <a:xfrm>
            <a:off x="5416054" y="4481010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90" name="object 90"/>
          <p:cNvSpPr txBox="1"/>
          <p:nvPr/>
        </p:nvSpPr>
        <p:spPr>
          <a:xfrm>
            <a:off x="5918557" y="4481010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89" name="object 89"/>
          <p:cNvSpPr txBox="1"/>
          <p:nvPr/>
        </p:nvSpPr>
        <p:spPr>
          <a:xfrm>
            <a:off x="6421059" y="4481010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88" name="object 88"/>
          <p:cNvSpPr txBox="1"/>
          <p:nvPr/>
        </p:nvSpPr>
        <p:spPr>
          <a:xfrm>
            <a:off x="6923562" y="4481010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87" name="object 87"/>
          <p:cNvSpPr txBox="1"/>
          <p:nvPr/>
        </p:nvSpPr>
        <p:spPr>
          <a:xfrm>
            <a:off x="7426063" y="4481010"/>
            <a:ext cx="504435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86" name="object 86"/>
          <p:cNvSpPr txBox="1"/>
          <p:nvPr/>
        </p:nvSpPr>
        <p:spPr>
          <a:xfrm>
            <a:off x="4915486" y="4578526"/>
            <a:ext cx="500569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85" name="object 85"/>
          <p:cNvSpPr txBox="1"/>
          <p:nvPr/>
        </p:nvSpPr>
        <p:spPr>
          <a:xfrm>
            <a:off x="5416054" y="4578526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84" name="object 84"/>
          <p:cNvSpPr txBox="1"/>
          <p:nvPr/>
        </p:nvSpPr>
        <p:spPr>
          <a:xfrm>
            <a:off x="5918557" y="4578526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83" name="object 83"/>
          <p:cNvSpPr txBox="1"/>
          <p:nvPr/>
        </p:nvSpPr>
        <p:spPr>
          <a:xfrm>
            <a:off x="6421059" y="4578526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82" name="object 82"/>
          <p:cNvSpPr txBox="1"/>
          <p:nvPr/>
        </p:nvSpPr>
        <p:spPr>
          <a:xfrm>
            <a:off x="6923562" y="4578526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81" name="object 81"/>
          <p:cNvSpPr txBox="1"/>
          <p:nvPr/>
        </p:nvSpPr>
        <p:spPr>
          <a:xfrm>
            <a:off x="7426063" y="4578526"/>
            <a:ext cx="504435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80" name="object 80"/>
          <p:cNvSpPr txBox="1"/>
          <p:nvPr/>
        </p:nvSpPr>
        <p:spPr>
          <a:xfrm>
            <a:off x="4915486" y="4676043"/>
            <a:ext cx="500569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79" name="object 79"/>
          <p:cNvSpPr txBox="1"/>
          <p:nvPr/>
        </p:nvSpPr>
        <p:spPr>
          <a:xfrm>
            <a:off x="5416054" y="4676043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78" name="object 78"/>
          <p:cNvSpPr txBox="1"/>
          <p:nvPr/>
        </p:nvSpPr>
        <p:spPr>
          <a:xfrm>
            <a:off x="5918557" y="4676043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77" name="object 77"/>
          <p:cNvSpPr txBox="1"/>
          <p:nvPr/>
        </p:nvSpPr>
        <p:spPr>
          <a:xfrm>
            <a:off x="6421059" y="4676043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76" name="object 76"/>
          <p:cNvSpPr txBox="1"/>
          <p:nvPr/>
        </p:nvSpPr>
        <p:spPr>
          <a:xfrm>
            <a:off x="6923562" y="4676043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75" name="object 75"/>
          <p:cNvSpPr txBox="1"/>
          <p:nvPr/>
        </p:nvSpPr>
        <p:spPr>
          <a:xfrm>
            <a:off x="7426063" y="4676043"/>
            <a:ext cx="504435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74" name="object 74"/>
          <p:cNvSpPr txBox="1"/>
          <p:nvPr/>
        </p:nvSpPr>
        <p:spPr>
          <a:xfrm>
            <a:off x="4915486" y="4773558"/>
            <a:ext cx="500569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73" name="object 73"/>
          <p:cNvSpPr txBox="1"/>
          <p:nvPr/>
        </p:nvSpPr>
        <p:spPr>
          <a:xfrm>
            <a:off x="5416054" y="4773558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72" name="object 72"/>
          <p:cNvSpPr txBox="1"/>
          <p:nvPr/>
        </p:nvSpPr>
        <p:spPr>
          <a:xfrm>
            <a:off x="5918557" y="4773558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71" name="object 71"/>
          <p:cNvSpPr txBox="1"/>
          <p:nvPr/>
        </p:nvSpPr>
        <p:spPr>
          <a:xfrm>
            <a:off x="6421059" y="4773558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70" name="object 70"/>
          <p:cNvSpPr txBox="1"/>
          <p:nvPr/>
        </p:nvSpPr>
        <p:spPr>
          <a:xfrm>
            <a:off x="6923562" y="4773558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69" name="object 69"/>
          <p:cNvSpPr txBox="1"/>
          <p:nvPr/>
        </p:nvSpPr>
        <p:spPr>
          <a:xfrm>
            <a:off x="7426063" y="4773558"/>
            <a:ext cx="504435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68" name="object 68"/>
          <p:cNvSpPr txBox="1"/>
          <p:nvPr/>
        </p:nvSpPr>
        <p:spPr>
          <a:xfrm>
            <a:off x="4915486" y="4871075"/>
            <a:ext cx="500569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67" name="object 67"/>
          <p:cNvSpPr txBox="1"/>
          <p:nvPr/>
        </p:nvSpPr>
        <p:spPr>
          <a:xfrm>
            <a:off x="5416054" y="4871075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66" name="object 66"/>
          <p:cNvSpPr txBox="1"/>
          <p:nvPr/>
        </p:nvSpPr>
        <p:spPr>
          <a:xfrm>
            <a:off x="5918557" y="4871075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65" name="object 65"/>
          <p:cNvSpPr txBox="1"/>
          <p:nvPr/>
        </p:nvSpPr>
        <p:spPr>
          <a:xfrm>
            <a:off x="6421059" y="4871075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64" name="object 64"/>
          <p:cNvSpPr txBox="1"/>
          <p:nvPr/>
        </p:nvSpPr>
        <p:spPr>
          <a:xfrm>
            <a:off x="6923562" y="4871075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63" name="object 63"/>
          <p:cNvSpPr txBox="1"/>
          <p:nvPr/>
        </p:nvSpPr>
        <p:spPr>
          <a:xfrm>
            <a:off x="7426063" y="4871075"/>
            <a:ext cx="504435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62" name="object 62"/>
          <p:cNvSpPr txBox="1"/>
          <p:nvPr/>
        </p:nvSpPr>
        <p:spPr>
          <a:xfrm>
            <a:off x="4915486" y="4968591"/>
            <a:ext cx="500569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61" name="object 61"/>
          <p:cNvSpPr txBox="1"/>
          <p:nvPr/>
        </p:nvSpPr>
        <p:spPr>
          <a:xfrm>
            <a:off x="5416054" y="4968591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60" name="object 60"/>
          <p:cNvSpPr txBox="1"/>
          <p:nvPr/>
        </p:nvSpPr>
        <p:spPr>
          <a:xfrm>
            <a:off x="5918557" y="4968591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59" name="object 59"/>
          <p:cNvSpPr txBox="1"/>
          <p:nvPr/>
        </p:nvSpPr>
        <p:spPr>
          <a:xfrm>
            <a:off x="6421059" y="4968591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58" name="object 58"/>
          <p:cNvSpPr txBox="1"/>
          <p:nvPr/>
        </p:nvSpPr>
        <p:spPr>
          <a:xfrm>
            <a:off x="6923562" y="4968591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57" name="object 57"/>
          <p:cNvSpPr txBox="1"/>
          <p:nvPr/>
        </p:nvSpPr>
        <p:spPr>
          <a:xfrm>
            <a:off x="7426063" y="4968591"/>
            <a:ext cx="504435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56" name="object 56"/>
          <p:cNvSpPr txBox="1"/>
          <p:nvPr/>
        </p:nvSpPr>
        <p:spPr>
          <a:xfrm>
            <a:off x="4915486" y="5066108"/>
            <a:ext cx="500569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55" name="object 55"/>
          <p:cNvSpPr txBox="1"/>
          <p:nvPr/>
        </p:nvSpPr>
        <p:spPr>
          <a:xfrm>
            <a:off x="5416054" y="5066108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54" name="object 54"/>
          <p:cNvSpPr txBox="1"/>
          <p:nvPr/>
        </p:nvSpPr>
        <p:spPr>
          <a:xfrm>
            <a:off x="5918557" y="5066108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53" name="object 53"/>
          <p:cNvSpPr txBox="1"/>
          <p:nvPr/>
        </p:nvSpPr>
        <p:spPr>
          <a:xfrm>
            <a:off x="6421059" y="5066108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52" name="object 52"/>
          <p:cNvSpPr txBox="1"/>
          <p:nvPr/>
        </p:nvSpPr>
        <p:spPr>
          <a:xfrm>
            <a:off x="6923562" y="5066108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51" name="object 51"/>
          <p:cNvSpPr txBox="1"/>
          <p:nvPr/>
        </p:nvSpPr>
        <p:spPr>
          <a:xfrm>
            <a:off x="7426063" y="5066108"/>
            <a:ext cx="504435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50" name="object 50"/>
          <p:cNvSpPr txBox="1"/>
          <p:nvPr/>
        </p:nvSpPr>
        <p:spPr>
          <a:xfrm>
            <a:off x="4915486" y="5163625"/>
            <a:ext cx="500569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49" name="object 49"/>
          <p:cNvSpPr txBox="1"/>
          <p:nvPr/>
        </p:nvSpPr>
        <p:spPr>
          <a:xfrm>
            <a:off x="5416054" y="5163625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48" name="object 48"/>
          <p:cNvSpPr txBox="1"/>
          <p:nvPr/>
        </p:nvSpPr>
        <p:spPr>
          <a:xfrm>
            <a:off x="5918557" y="5163625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47" name="object 47"/>
          <p:cNvSpPr txBox="1"/>
          <p:nvPr/>
        </p:nvSpPr>
        <p:spPr>
          <a:xfrm>
            <a:off x="6421059" y="5163625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46" name="object 46"/>
          <p:cNvSpPr txBox="1"/>
          <p:nvPr/>
        </p:nvSpPr>
        <p:spPr>
          <a:xfrm>
            <a:off x="6923562" y="5163625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45" name="object 45"/>
          <p:cNvSpPr txBox="1"/>
          <p:nvPr/>
        </p:nvSpPr>
        <p:spPr>
          <a:xfrm>
            <a:off x="7426063" y="5163625"/>
            <a:ext cx="504435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44" name="object 44"/>
          <p:cNvSpPr txBox="1"/>
          <p:nvPr/>
        </p:nvSpPr>
        <p:spPr>
          <a:xfrm>
            <a:off x="4915486" y="5261141"/>
            <a:ext cx="500569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43" name="object 43"/>
          <p:cNvSpPr txBox="1"/>
          <p:nvPr/>
        </p:nvSpPr>
        <p:spPr>
          <a:xfrm>
            <a:off x="5416054" y="5261141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42" name="object 42"/>
          <p:cNvSpPr txBox="1"/>
          <p:nvPr/>
        </p:nvSpPr>
        <p:spPr>
          <a:xfrm>
            <a:off x="5918557" y="5261141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41" name="object 41"/>
          <p:cNvSpPr txBox="1"/>
          <p:nvPr/>
        </p:nvSpPr>
        <p:spPr>
          <a:xfrm>
            <a:off x="6421059" y="5261141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40" name="object 40"/>
          <p:cNvSpPr txBox="1"/>
          <p:nvPr/>
        </p:nvSpPr>
        <p:spPr>
          <a:xfrm>
            <a:off x="6923562" y="5261141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39" name="object 39"/>
          <p:cNvSpPr txBox="1"/>
          <p:nvPr/>
        </p:nvSpPr>
        <p:spPr>
          <a:xfrm>
            <a:off x="7426063" y="5261141"/>
            <a:ext cx="504435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38" name="object 38"/>
          <p:cNvSpPr txBox="1"/>
          <p:nvPr/>
        </p:nvSpPr>
        <p:spPr>
          <a:xfrm>
            <a:off x="4915486" y="5358657"/>
            <a:ext cx="500569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37" name="object 37"/>
          <p:cNvSpPr txBox="1"/>
          <p:nvPr/>
        </p:nvSpPr>
        <p:spPr>
          <a:xfrm>
            <a:off x="5416054" y="5358657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36" name="object 36"/>
          <p:cNvSpPr txBox="1"/>
          <p:nvPr/>
        </p:nvSpPr>
        <p:spPr>
          <a:xfrm>
            <a:off x="5918557" y="5358657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35" name="object 35"/>
          <p:cNvSpPr txBox="1"/>
          <p:nvPr/>
        </p:nvSpPr>
        <p:spPr>
          <a:xfrm>
            <a:off x="6421059" y="5358657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34" name="object 34"/>
          <p:cNvSpPr txBox="1"/>
          <p:nvPr/>
        </p:nvSpPr>
        <p:spPr>
          <a:xfrm>
            <a:off x="6923562" y="5358657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33" name="object 33"/>
          <p:cNvSpPr txBox="1"/>
          <p:nvPr/>
        </p:nvSpPr>
        <p:spPr>
          <a:xfrm>
            <a:off x="7426063" y="5358657"/>
            <a:ext cx="504435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32" name="object 32"/>
          <p:cNvSpPr txBox="1"/>
          <p:nvPr/>
        </p:nvSpPr>
        <p:spPr>
          <a:xfrm>
            <a:off x="4915486" y="5456173"/>
            <a:ext cx="500569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31" name="object 31"/>
          <p:cNvSpPr txBox="1"/>
          <p:nvPr/>
        </p:nvSpPr>
        <p:spPr>
          <a:xfrm>
            <a:off x="5416054" y="5456173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30" name="object 30"/>
          <p:cNvSpPr txBox="1"/>
          <p:nvPr/>
        </p:nvSpPr>
        <p:spPr>
          <a:xfrm>
            <a:off x="5918557" y="5456173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29" name="object 29"/>
          <p:cNvSpPr txBox="1"/>
          <p:nvPr/>
        </p:nvSpPr>
        <p:spPr>
          <a:xfrm>
            <a:off x="6421059" y="5456173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28" name="object 28"/>
          <p:cNvSpPr txBox="1"/>
          <p:nvPr/>
        </p:nvSpPr>
        <p:spPr>
          <a:xfrm>
            <a:off x="6923562" y="5456173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27" name="object 27"/>
          <p:cNvSpPr txBox="1"/>
          <p:nvPr/>
        </p:nvSpPr>
        <p:spPr>
          <a:xfrm>
            <a:off x="7426063" y="5456173"/>
            <a:ext cx="504435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26" name="object 26"/>
          <p:cNvSpPr txBox="1"/>
          <p:nvPr/>
        </p:nvSpPr>
        <p:spPr>
          <a:xfrm>
            <a:off x="4915486" y="5553690"/>
            <a:ext cx="500569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25" name="object 25"/>
          <p:cNvSpPr txBox="1"/>
          <p:nvPr/>
        </p:nvSpPr>
        <p:spPr>
          <a:xfrm>
            <a:off x="5416054" y="5553690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24" name="object 24"/>
          <p:cNvSpPr txBox="1"/>
          <p:nvPr/>
        </p:nvSpPr>
        <p:spPr>
          <a:xfrm>
            <a:off x="5918557" y="5553690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23" name="object 23"/>
          <p:cNvSpPr txBox="1"/>
          <p:nvPr/>
        </p:nvSpPr>
        <p:spPr>
          <a:xfrm>
            <a:off x="6421059" y="5553690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22" name="object 22"/>
          <p:cNvSpPr txBox="1"/>
          <p:nvPr/>
        </p:nvSpPr>
        <p:spPr>
          <a:xfrm>
            <a:off x="6923562" y="5553690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21" name="object 21"/>
          <p:cNvSpPr txBox="1"/>
          <p:nvPr/>
        </p:nvSpPr>
        <p:spPr>
          <a:xfrm>
            <a:off x="7426063" y="5553690"/>
            <a:ext cx="504435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20" name="object 20"/>
          <p:cNvSpPr txBox="1"/>
          <p:nvPr/>
        </p:nvSpPr>
        <p:spPr>
          <a:xfrm>
            <a:off x="4915486" y="5651207"/>
            <a:ext cx="500569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9" name="object 19"/>
          <p:cNvSpPr txBox="1"/>
          <p:nvPr/>
        </p:nvSpPr>
        <p:spPr>
          <a:xfrm>
            <a:off x="5416054" y="5651207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8" name="object 18"/>
          <p:cNvSpPr txBox="1"/>
          <p:nvPr/>
        </p:nvSpPr>
        <p:spPr>
          <a:xfrm>
            <a:off x="5918557" y="5651207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7" name="object 17"/>
          <p:cNvSpPr txBox="1"/>
          <p:nvPr/>
        </p:nvSpPr>
        <p:spPr>
          <a:xfrm>
            <a:off x="6421059" y="5651207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6" name="object 16"/>
          <p:cNvSpPr txBox="1"/>
          <p:nvPr/>
        </p:nvSpPr>
        <p:spPr>
          <a:xfrm>
            <a:off x="6923562" y="5651207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5" name="object 15"/>
          <p:cNvSpPr txBox="1"/>
          <p:nvPr/>
        </p:nvSpPr>
        <p:spPr>
          <a:xfrm>
            <a:off x="7426063" y="5651207"/>
            <a:ext cx="504435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4" name="object 14"/>
          <p:cNvSpPr txBox="1"/>
          <p:nvPr/>
        </p:nvSpPr>
        <p:spPr>
          <a:xfrm>
            <a:off x="4915486" y="5748723"/>
            <a:ext cx="500569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3" name="object 13"/>
          <p:cNvSpPr txBox="1"/>
          <p:nvPr/>
        </p:nvSpPr>
        <p:spPr>
          <a:xfrm>
            <a:off x="5416054" y="5748723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2" name="object 12"/>
          <p:cNvSpPr txBox="1"/>
          <p:nvPr/>
        </p:nvSpPr>
        <p:spPr>
          <a:xfrm>
            <a:off x="5918557" y="5748723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1" name="object 11"/>
          <p:cNvSpPr txBox="1"/>
          <p:nvPr/>
        </p:nvSpPr>
        <p:spPr>
          <a:xfrm>
            <a:off x="6421059" y="5748723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10" name="object 10"/>
          <p:cNvSpPr txBox="1"/>
          <p:nvPr/>
        </p:nvSpPr>
        <p:spPr>
          <a:xfrm>
            <a:off x="6923562" y="5748723"/>
            <a:ext cx="502502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9" name="object 9"/>
          <p:cNvSpPr txBox="1"/>
          <p:nvPr/>
        </p:nvSpPr>
        <p:spPr>
          <a:xfrm>
            <a:off x="7426063" y="5748723"/>
            <a:ext cx="504435" cy="975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8"/>
              </a:spcBef>
            </a:pPr>
            <a:endParaRPr sz="800"/>
          </a:p>
        </p:txBody>
      </p:sp>
      <p:sp>
        <p:nvSpPr>
          <p:cNvPr id="8" name="object 8"/>
          <p:cNvSpPr txBox="1"/>
          <p:nvPr/>
        </p:nvSpPr>
        <p:spPr>
          <a:xfrm>
            <a:off x="4915486" y="5846239"/>
            <a:ext cx="500569" cy="99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2"/>
              </a:spcBef>
            </a:pPr>
            <a:endParaRPr sz="800"/>
          </a:p>
        </p:txBody>
      </p:sp>
      <p:sp>
        <p:nvSpPr>
          <p:cNvPr id="7" name="object 7"/>
          <p:cNvSpPr txBox="1"/>
          <p:nvPr/>
        </p:nvSpPr>
        <p:spPr>
          <a:xfrm>
            <a:off x="5416054" y="5846239"/>
            <a:ext cx="502502" cy="99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2"/>
              </a:spcBef>
            </a:pPr>
            <a:endParaRPr sz="800"/>
          </a:p>
        </p:txBody>
      </p:sp>
      <p:sp>
        <p:nvSpPr>
          <p:cNvPr id="6" name="object 6"/>
          <p:cNvSpPr txBox="1"/>
          <p:nvPr/>
        </p:nvSpPr>
        <p:spPr>
          <a:xfrm>
            <a:off x="5918557" y="5846239"/>
            <a:ext cx="502502" cy="99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2"/>
              </a:spcBef>
            </a:pPr>
            <a:endParaRPr sz="800"/>
          </a:p>
        </p:txBody>
      </p:sp>
      <p:sp>
        <p:nvSpPr>
          <p:cNvPr id="5" name="object 5"/>
          <p:cNvSpPr txBox="1"/>
          <p:nvPr/>
        </p:nvSpPr>
        <p:spPr>
          <a:xfrm>
            <a:off x="6421059" y="5846239"/>
            <a:ext cx="502502" cy="99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2"/>
              </a:spcBef>
            </a:pPr>
            <a:endParaRPr sz="800"/>
          </a:p>
        </p:txBody>
      </p:sp>
      <p:sp>
        <p:nvSpPr>
          <p:cNvPr id="4" name="object 4"/>
          <p:cNvSpPr txBox="1"/>
          <p:nvPr/>
        </p:nvSpPr>
        <p:spPr>
          <a:xfrm>
            <a:off x="6923562" y="5846239"/>
            <a:ext cx="502502" cy="99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2"/>
              </a:spcBef>
            </a:pPr>
            <a:endParaRPr sz="800"/>
          </a:p>
        </p:txBody>
      </p:sp>
      <p:sp>
        <p:nvSpPr>
          <p:cNvPr id="3" name="object 3"/>
          <p:cNvSpPr txBox="1"/>
          <p:nvPr/>
        </p:nvSpPr>
        <p:spPr>
          <a:xfrm>
            <a:off x="7426063" y="5846239"/>
            <a:ext cx="504435" cy="99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2"/>
              </a:spcBef>
            </a:pPr>
            <a:endParaRPr sz="800"/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738706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The Normal Distribution</a:t>
            </a:r>
            <a:endParaRPr sz="21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35718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51368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11765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33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38"/>
              </a:lnSpc>
              <a:spcBef>
                <a:spcPts val="9"/>
              </a:spcBef>
            </a:pPr>
            <a:endParaRPr sz="500"/>
          </a:p>
          <a:p>
            <a:pPr marL="3622633" marR="1055385" indent="-2452975">
              <a:lnSpc>
                <a:spcPts val="2425"/>
              </a:lnSpc>
              <a:spcBef>
                <a:spcPts val="3590"/>
              </a:spcBef>
            </a:pPr>
            <a:r>
              <a:rPr sz="2100" dirty="0">
                <a:latin typeface="Times New Roman"/>
                <a:cs typeface="Times New Roman"/>
              </a:rPr>
              <a:t>When can you use option pricing models to value real </a:t>
            </a:r>
            <a:endParaRPr sz="2100">
              <a:latin typeface="Times New Roman"/>
              <a:cs typeface="Times New Roman"/>
            </a:endParaRPr>
          </a:p>
          <a:p>
            <a:pPr marL="3622633" marR="1055385">
              <a:lnSpc>
                <a:spcPts val="2425"/>
              </a:lnSpc>
              <a:spcBef>
                <a:spcPts val="140"/>
              </a:spcBef>
            </a:pPr>
            <a:r>
              <a:rPr sz="2100" dirty="0">
                <a:latin typeface="Times New Roman"/>
                <a:cs typeface="Times New Roman"/>
              </a:rPr>
              <a:t>options?</a:t>
            </a:r>
            <a:endParaRPr sz="2100">
              <a:latin typeface="Times New Roman"/>
              <a:cs typeface="Times New Roman"/>
            </a:endParaRPr>
          </a:p>
          <a:p>
            <a:pPr marL="1395001" marR="453634" indent="-303444">
              <a:lnSpc>
                <a:spcPts val="1806"/>
              </a:lnSpc>
              <a:spcBef>
                <a:spcPts val="4100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notion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replicating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portfolio</a:t>
            </a:r>
            <a:r>
              <a:rPr sz="1600" spc="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drives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option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pricing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models</a:t>
            </a:r>
            <a:r>
              <a:rPr sz="1600" spc="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makes </a:t>
            </a:r>
            <a:endParaRPr sz="1600">
              <a:latin typeface="Times New Roman"/>
              <a:cs typeface="Times New Roman"/>
            </a:endParaRPr>
          </a:p>
          <a:p>
            <a:pPr marL="1395001" marR="453634">
              <a:lnSpc>
                <a:spcPts val="1806"/>
              </a:lnSpc>
              <a:spcBef>
                <a:spcPts val="318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them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most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suited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valuing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real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options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where</a:t>
            </a:r>
            <a:endParaRPr sz="1600">
              <a:latin typeface="Times New Roman"/>
              <a:cs typeface="Times New Roman"/>
            </a:endParaRPr>
          </a:p>
          <a:p>
            <a:pPr marL="1749020" marR="404080" indent="-252870">
              <a:lnSpc>
                <a:spcPts val="1599"/>
              </a:lnSpc>
              <a:spcBef>
                <a:spcPts val="407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The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underlying</a:t>
            </a:r>
            <a:r>
              <a:rPr sz="1400" spc="6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asset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traded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this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yield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not</a:t>
            </a:r>
            <a:r>
              <a:rPr sz="1400" spc="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only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observable</a:t>
            </a:r>
            <a:r>
              <a:rPr sz="1400" spc="6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prices</a:t>
            </a:r>
            <a:r>
              <a:rPr sz="1400" spc="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volatility as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inputs</a:t>
            </a:r>
            <a:r>
              <a:rPr sz="1400" spc="3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option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pricing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models</a:t>
            </a:r>
            <a:r>
              <a:rPr sz="1400" spc="4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but</a:t>
            </a:r>
            <a:r>
              <a:rPr sz="1400" spc="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allows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possibility</a:t>
            </a:r>
            <a:r>
              <a:rPr sz="1400" spc="6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creating replicating</a:t>
            </a:r>
            <a:r>
              <a:rPr sz="1400" spc="6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portfolios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35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active</a:t>
            </a:r>
            <a:r>
              <a:rPr sz="1400" spc="4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marketplace</a:t>
            </a:r>
            <a:r>
              <a:rPr sz="1400" spc="7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exists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option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itself.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345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cost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exercising</a:t>
            </a:r>
            <a:r>
              <a:rPr sz="1400" spc="6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option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known</a:t>
            </a:r>
            <a:r>
              <a:rPr sz="1400" spc="4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with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some</a:t>
            </a:r>
            <a:r>
              <a:rPr sz="1400" spc="3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degree</a:t>
            </a:r>
            <a:r>
              <a:rPr sz="1400" spc="4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certaint</a:t>
            </a:r>
            <a:r>
              <a:rPr sz="1400" spc="-98" dirty="0">
                <a:latin typeface="Times New Roman"/>
                <a:cs typeface="Times New Roman"/>
              </a:rPr>
              <a:t>y</a:t>
            </a:r>
            <a:r>
              <a:rPr sz="1400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1395001" marR="516440" indent="-303444">
              <a:lnSpc>
                <a:spcPts val="1806"/>
              </a:lnSpc>
              <a:spcBef>
                <a:spcPts val="711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When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option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pricing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models</a:t>
            </a:r>
            <a:r>
              <a:rPr sz="1600" spc="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used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real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assets,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we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have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accept </a:t>
            </a:r>
            <a:endParaRPr sz="1600">
              <a:latin typeface="Times New Roman"/>
              <a:cs typeface="Times New Roman"/>
            </a:endParaRPr>
          </a:p>
          <a:p>
            <a:pPr marL="1395001" marR="516440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fact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04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estimates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eme</a:t>
            </a:r>
            <a:r>
              <a:rPr sz="1400" spc="-26" dirty="0">
                <a:latin typeface="Times New Roman"/>
                <a:cs typeface="Times New Roman"/>
              </a:rPr>
              <a:t>r</a:t>
            </a:r>
            <a:r>
              <a:rPr sz="1400" dirty="0">
                <a:latin typeface="Times New Roman"/>
                <a:cs typeface="Times New Roman"/>
              </a:rPr>
              <a:t>ge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will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far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more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imprecise.</a:t>
            </a:r>
            <a:endParaRPr sz="1400">
              <a:latin typeface="Times New Roman"/>
              <a:cs typeface="Times New Roman"/>
            </a:endParaRPr>
          </a:p>
          <a:p>
            <a:pPr marL="1749020" marR="519912" indent="-252870">
              <a:lnSpc>
                <a:spcPts val="1599"/>
              </a:lnSpc>
              <a:spcBef>
                <a:spcPts val="434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The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can</a:t>
            </a:r>
            <a:r>
              <a:rPr sz="1400" spc="2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deviate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much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more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dramatically</a:t>
            </a:r>
            <a:r>
              <a:rPr sz="1400" spc="7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from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market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price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because</a:t>
            </a:r>
            <a:r>
              <a:rPr sz="1400" spc="5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 difficulty</a:t>
            </a:r>
            <a:r>
              <a:rPr sz="1400" spc="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arbitrage.</a:t>
            </a:r>
            <a:endParaRPr sz="14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8089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2951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11765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34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576160">
              <a:lnSpc>
                <a:spcPct val="95825"/>
              </a:lnSpc>
              <a:spcBef>
                <a:spcPts val="5805"/>
              </a:spcBef>
            </a:pPr>
            <a:r>
              <a:rPr sz="2100" spc="-232" dirty="0">
                <a:latin typeface="Times New Roman"/>
                <a:cs typeface="Times New Roman"/>
              </a:rPr>
              <a:t>V</a:t>
            </a:r>
            <a:r>
              <a:rPr sz="2100" dirty="0">
                <a:latin typeface="Times New Roman"/>
                <a:cs typeface="Times New Roman"/>
              </a:rPr>
              <a:t>aluing a Product Patent as an option:</a:t>
            </a:r>
            <a:r>
              <a:rPr sz="2100" spc="-116" dirty="0">
                <a:latin typeface="Times New Roman"/>
                <a:cs typeface="Times New Roman"/>
              </a:rPr>
              <a:t> </a:t>
            </a:r>
            <a:r>
              <a:rPr sz="2100" spc="-157" dirty="0">
                <a:latin typeface="Times New Roman"/>
                <a:cs typeface="Times New Roman"/>
              </a:rPr>
              <a:t>A</a:t>
            </a:r>
            <a:r>
              <a:rPr sz="2100" dirty="0">
                <a:latin typeface="Times New Roman"/>
                <a:cs typeface="Times New Roman"/>
              </a:rPr>
              <a:t>vonex</a:t>
            </a:r>
            <a:endParaRPr sz="2100">
              <a:latin typeface="Times New Roman"/>
              <a:cs typeface="Times New Roman"/>
            </a:endParaRPr>
          </a:p>
          <a:p>
            <a:pPr marL="1395001" marR="294832" indent="-303444">
              <a:lnSpc>
                <a:spcPts val="1806"/>
              </a:lnSpc>
              <a:spcBef>
                <a:spcPts val="409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Biogen,</a:t>
            </a:r>
            <a:r>
              <a:rPr sz="1600" spc="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bio-technology</a:t>
            </a:r>
            <a:r>
              <a:rPr sz="1600" spc="10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firm,</a:t>
            </a:r>
            <a:r>
              <a:rPr sz="1600" spc="-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has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patent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-69" dirty="0">
                <a:latin typeface="Times New Roman"/>
                <a:cs typeface="Times New Roman"/>
              </a:rPr>
              <a:t> </a:t>
            </a:r>
            <a:r>
              <a:rPr sz="1600" spc="-116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vonex,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drug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treat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multiple </a:t>
            </a:r>
            <a:endParaRPr sz="1600">
              <a:latin typeface="Times New Roman"/>
              <a:cs typeface="Times New Roman"/>
            </a:endParaRPr>
          </a:p>
          <a:p>
            <a:pPr marL="1395001" marR="294832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sclerosis,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next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17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years,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plans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produce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sell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drug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by </a:t>
            </a:r>
            <a:endParaRPr sz="1600">
              <a:latin typeface="Times New Roman"/>
              <a:cs typeface="Times New Roman"/>
            </a:endParaRPr>
          </a:p>
          <a:p>
            <a:pPr marL="1395001" marR="294832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itself.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key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inputs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drug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follows:</a:t>
            </a:r>
            <a:endParaRPr sz="1600">
              <a:latin typeface="Times New Roman"/>
              <a:cs typeface="Times New Roman"/>
            </a:endParaRPr>
          </a:p>
          <a:p>
            <a:pPr marL="1496150" marR="1117455">
              <a:lnSpc>
                <a:spcPts val="1599"/>
              </a:lnSpc>
              <a:spcBef>
                <a:spcPts val="494"/>
              </a:spcBef>
            </a:pPr>
            <a:r>
              <a:rPr sz="1400" dirty="0">
                <a:latin typeface="Times New Roman"/>
                <a:cs typeface="Times New Roman"/>
              </a:rPr>
              <a:t>PV 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Cash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Flows</a:t>
            </a:r>
            <a:r>
              <a:rPr sz="1400" spc="3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from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Introducing</a:t>
            </a:r>
            <a:r>
              <a:rPr sz="1400" spc="7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Drug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Now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</a:t>
            </a:r>
            <a:r>
              <a:rPr sz="1400" spc="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3.422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billion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PV</a:t>
            </a:r>
            <a:r>
              <a:rPr sz="1400" spc="-17" dirty="0">
                <a:latin typeface="Times New Roman"/>
                <a:cs typeface="Times New Roman"/>
              </a:rPr>
              <a:t> </a:t>
            </a:r>
            <a:endParaRPr sz="1400">
              <a:latin typeface="Times New Roman"/>
              <a:cs typeface="Times New Roman"/>
            </a:endParaRPr>
          </a:p>
          <a:p>
            <a:pPr marL="1496150" marR="1117455">
              <a:lnSpc>
                <a:spcPts val="1599"/>
              </a:lnSpc>
              <a:spcBef>
                <a:spcPts val="391"/>
              </a:spcBef>
            </a:pP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Cost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Developing</a:t>
            </a:r>
            <a:r>
              <a:rPr sz="1400" spc="7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Drug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Commercial</a:t>
            </a:r>
            <a:r>
              <a:rPr sz="1400" spc="7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Use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K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</a:t>
            </a:r>
            <a:r>
              <a:rPr sz="1400" spc="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2.875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billion </a:t>
            </a:r>
            <a:endParaRPr sz="1400">
              <a:latin typeface="Times New Roman"/>
              <a:cs typeface="Times New Roman"/>
            </a:endParaRPr>
          </a:p>
          <a:p>
            <a:pPr marL="1496150" marR="1117455">
              <a:lnSpc>
                <a:spcPts val="1599"/>
              </a:lnSpc>
              <a:spcBef>
                <a:spcPts val="391"/>
              </a:spcBef>
            </a:pPr>
            <a:r>
              <a:rPr sz="1400" dirty="0">
                <a:latin typeface="Times New Roman"/>
                <a:cs typeface="Times New Roman"/>
              </a:rPr>
              <a:t>Patent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Life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17</a:t>
            </a:r>
            <a:r>
              <a:rPr sz="1400" spc="1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years    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Riskless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Rate</a:t>
            </a:r>
            <a:r>
              <a:rPr sz="1400" spc="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</a:t>
            </a:r>
            <a:r>
              <a:rPr sz="1400" spc="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6.7%</a:t>
            </a:r>
            <a:r>
              <a:rPr sz="1400" spc="3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(17-year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spc="-102" dirty="0">
                <a:latin typeface="Times New Roman"/>
                <a:cs typeface="Times New Roman"/>
              </a:rPr>
              <a:t>T</a:t>
            </a:r>
            <a:r>
              <a:rPr sz="1400" dirty="0">
                <a:latin typeface="Times New Roman"/>
                <a:cs typeface="Times New Roman"/>
              </a:rPr>
              <a:t>.Bond</a:t>
            </a:r>
            <a:r>
              <a:rPr sz="1400" spc="4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rate)</a:t>
            </a:r>
            <a:endParaRPr sz="1400">
              <a:latin typeface="Times New Roman"/>
              <a:cs typeface="Times New Roman"/>
            </a:endParaRPr>
          </a:p>
          <a:p>
            <a:pPr marL="1749020" marR="469869" indent="-252870">
              <a:lnSpc>
                <a:spcPts val="1599"/>
              </a:lnSpc>
              <a:spcBef>
                <a:spcPts val="450"/>
              </a:spcBef>
            </a:pPr>
            <a:r>
              <a:rPr sz="1400" spc="-157" dirty="0">
                <a:latin typeface="Times New Roman"/>
                <a:cs typeface="Times New Roman"/>
              </a:rPr>
              <a:t>V</a:t>
            </a:r>
            <a:r>
              <a:rPr sz="1400" dirty="0">
                <a:latin typeface="Times New Roman"/>
                <a:cs typeface="Times New Roman"/>
              </a:rPr>
              <a:t>ariance</a:t>
            </a:r>
            <a:r>
              <a:rPr sz="1400" spc="5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Expected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Present</a:t>
            </a:r>
            <a:r>
              <a:rPr sz="1400" spc="18" dirty="0">
                <a:latin typeface="Times New Roman"/>
                <a:cs typeface="Times New Roman"/>
              </a:rPr>
              <a:t> </a:t>
            </a:r>
            <a:r>
              <a:rPr sz="1400" spc="-157" dirty="0">
                <a:latin typeface="Times New Roman"/>
                <a:cs typeface="Times New Roman"/>
              </a:rPr>
              <a:t>V</a:t>
            </a:r>
            <a:r>
              <a:rPr sz="1400" dirty="0">
                <a:latin typeface="Times New Roman"/>
                <a:cs typeface="Times New Roman"/>
              </a:rPr>
              <a:t>alues</a:t>
            </a:r>
            <a:r>
              <a:rPr sz="1400" spc="4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=σ</a:t>
            </a:r>
            <a:r>
              <a:rPr sz="1400" baseline="19325" dirty="0">
                <a:latin typeface="Times New Roman"/>
                <a:cs typeface="Times New Roman"/>
              </a:rPr>
              <a:t>2</a:t>
            </a:r>
            <a:r>
              <a:rPr sz="1400" spc="223" baseline="193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0.224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(Industry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average</a:t>
            </a:r>
            <a:r>
              <a:rPr sz="1400" spc="5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</a:t>
            </a:r>
            <a:r>
              <a:rPr sz="1400" spc="-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variance</a:t>
            </a:r>
            <a:r>
              <a:rPr sz="1400" spc="5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 </a:t>
            </a:r>
            <a:endParaRPr sz="1400">
              <a:latin typeface="Times New Roman"/>
              <a:cs typeface="Times New Roman"/>
            </a:endParaRPr>
          </a:p>
          <a:p>
            <a:pPr marL="1749020" marR="469869">
              <a:lnSpc>
                <a:spcPts val="1599"/>
              </a:lnSpc>
              <a:spcBef>
                <a:spcPts val="171"/>
              </a:spcBef>
            </a:pPr>
            <a:r>
              <a:rPr sz="1400" dirty="0">
                <a:latin typeface="Times New Roman"/>
                <a:cs typeface="Times New Roman"/>
              </a:rPr>
              <a:t>bio-tech</a:t>
            </a:r>
            <a:r>
              <a:rPr sz="1400" spc="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firms)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40"/>
              </a:spcBef>
            </a:pPr>
            <a:r>
              <a:rPr sz="1400" dirty="0">
                <a:latin typeface="Times New Roman"/>
                <a:cs typeface="Times New Roman"/>
              </a:rPr>
              <a:t>Expected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Cost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Delay</a:t>
            </a:r>
            <a:r>
              <a:rPr sz="1400" spc="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y</a:t>
            </a:r>
            <a:r>
              <a:rPr sz="1400" spc="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1/17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5.89%</a:t>
            </a:r>
            <a:endParaRPr sz="1400">
              <a:latin typeface="Times New Roman"/>
              <a:cs typeface="Times New Roman"/>
            </a:endParaRPr>
          </a:p>
          <a:p>
            <a:pPr marL="1496150" marR="4271340">
              <a:lnSpc>
                <a:spcPts val="1599"/>
              </a:lnSpc>
              <a:spcBef>
                <a:spcPts val="434"/>
              </a:spcBef>
            </a:pPr>
            <a:r>
              <a:rPr sz="1400" dirty="0">
                <a:latin typeface="Times New Roman"/>
                <a:cs typeface="Times New Roman"/>
              </a:rPr>
              <a:t>d1</a:t>
            </a:r>
            <a:r>
              <a:rPr sz="1400" spc="1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1.1362      </a:t>
            </a:r>
            <a:r>
              <a:rPr sz="1400" spc="6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N(d1)</a:t>
            </a:r>
            <a:r>
              <a:rPr sz="1400" spc="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0.8720 </a:t>
            </a:r>
            <a:endParaRPr sz="1400">
              <a:latin typeface="Times New Roman"/>
              <a:cs typeface="Times New Roman"/>
            </a:endParaRPr>
          </a:p>
          <a:p>
            <a:pPr marL="1496150" marR="4271340">
              <a:lnSpc>
                <a:spcPts val="1599"/>
              </a:lnSpc>
              <a:spcBef>
                <a:spcPts val="346"/>
              </a:spcBef>
            </a:pPr>
            <a:r>
              <a:rPr sz="1400" dirty="0">
                <a:latin typeface="Times New Roman"/>
                <a:cs typeface="Times New Roman"/>
              </a:rPr>
              <a:t>d2</a:t>
            </a:r>
            <a:r>
              <a:rPr sz="1400" spc="1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-0.8512    </a:t>
            </a:r>
            <a:r>
              <a:rPr sz="1400" spc="29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N(d2)</a:t>
            </a:r>
            <a:r>
              <a:rPr sz="1400" spc="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0.2076</a:t>
            </a:r>
            <a:endParaRPr sz="1400">
              <a:latin typeface="Times New Roman"/>
              <a:cs typeface="Times New Roman"/>
            </a:endParaRPr>
          </a:p>
          <a:p>
            <a:pPr marL="1395001" marR="628721" indent="-303444">
              <a:lnSpc>
                <a:spcPts val="1806"/>
              </a:lnSpc>
              <a:spcBef>
                <a:spcPts val="634"/>
              </a:spcBef>
            </a:pPr>
            <a:r>
              <a:rPr sz="1600" dirty="0">
                <a:latin typeface="Times New Roman"/>
                <a:cs typeface="Times New Roman"/>
              </a:rPr>
              <a:t>Call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spc="-174" dirty="0">
                <a:latin typeface="Times New Roman"/>
                <a:cs typeface="Times New Roman"/>
              </a:rPr>
              <a:t>V</a:t>
            </a:r>
            <a:r>
              <a:rPr sz="1600" dirty="0">
                <a:latin typeface="Times New Roman"/>
                <a:cs typeface="Times New Roman"/>
              </a:rPr>
              <a:t>alue=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3,422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</a:t>
            </a:r>
            <a:r>
              <a:rPr sz="1500" baseline="20165" dirty="0">
                <a:latin typeface="Times New Roman"/>
                <a:cs typeface="Times New Roman"/>
              </a:rPr>
              <a:t>(-0.0589)(17) </a:t>
            </a:r>
            <a:r>
              <a:rPr sz="1500" spc="17" baseline="201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(0.8720)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-</a:t>
            </a:r>
            <a:r>
              <a:rPr sz="1600" spc="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2,875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(exp</a:t>
            </a:r>
            <a:r>
              <a:rPr sz="1500" baseline="20165" dirty="0">
                <a:latin typeface="Times New Roman"/>
                <a:cs typeface="Times New Roman"/>
              </a:rPr>
              <a:t>(-0.067)(17) </a:t>
            </a:r>
            <a:r>
              <a:rPr sz="1500" spc="13" baseline="201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(0.2076)=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907 </a:t>
            </a:r>
            <a:endParaRPr sz="1600">
              <a:latin typeface="Times New Roman"/>
              <a:cs typeface="Times New Roman"/>
            </a:endParaRPr>
          </a:p>
          <a:p>
            <a:pPr marL="1395001" marR="628721">
              <a:lnSpc>
                <a:spcPts val="1806"/>
              </a:lnSpc>
              <a:spcBef>
                <a:spcPts val="229"/>
              </a:spcBef>
            </a:pPr>
            <a:r>
              <a:rPr sz="1600" dirty="0">
                <a:latin typeface="Times New Roman"/>
                <a:cs typeface="Times New Roman"/>
              </a:rPr>
              <a:t>million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5401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51516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11765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35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793345" marR="2725695" algn="ctr">
              <a:lnSpc>
                <a:spcPct val="95825"/>
              </a:lnSpc>
              <a:spcBef>
                <a:spcPts val="5805"/>
              </a:spcBef>
            </a:pPr>
            <a:r>
              <a:rPr sz="2100" spc="-232" dirty="0">
                <a:latin typeface="Times New Roman"/>
                <a:cs typeface="Times New Roman"/>
              </a:rPr>
              <a:t>V</a:t>
            </a:r>
            <a:r>
              <a:rPr sz="2100" dirty="0">
                <a:latin typeface="Times New Roman"/>
                <a:cs typeface="Times New Roman"/>
              </a:rPr>
              <a:t>aluing an Oil Reserve</a:t>
            </a:r>
            <a:endParaRPr sz="2100">
              <a:latin typeface="Times New Roman"/>
              <a:cs typeface="Times New Roman"/>
            </a:endParaRPr>
          </a:p>
          <a:p>
            <a:pPr marL="1395001" marR="394819" indent="-303444">
              <a:lnSpc>
                <a:spcPts val="1806"/>
              </a:lnSpc>
              <a:spcBef>
                <a:spcPts val="4095"/>
              </a:spcBef>
              <a:tabLst>
                <a:tab pos="1436019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	</a:t>
            </a:r>
            <a:r>
              <a:rPr sz="1600" dirty="0">
                <a:latin typeface="Times New Roman"/>
                <a:cs typeface="Times New Roman"/>
              </a:rPr>
              <a:t>Consider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</a:t>
            </a:r>
            <a:r>
              <a:rPr sz="1600" spc="-26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fshore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oil</a:t>
            </a:r>
            <a:r>
              <a:rPr sz="1600" spc="2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property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estimated</a:t>
            </a:r>
            <a:r>
              <a:rPr sz="1600" spc="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oil</a:t>
            </a:r>
            <a:r>
              <a:rPr sz="1600" spc="2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reserve</a:t>
            </a:r>
            <a:r>
              <a:rPr sz="1600" spc="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50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million </a:t>
            </a:r>
            <a:endParaRPr sz="1600">
              <a:latin typeface="Times New Roman"/>
              <a:cs typeface="Times New Roman"/>
            </a:endParaRPr>
          </a:p>
          <a:p>
            <a:pPr marL="1395001" marR="394819">
              <a:lnSpc>
                <a:spcPts val="1806"/>
              </a:lnSpc>
              <a:spcBef>
                <a:spcPts val="318"/>
              </a:spcBef>
              <a:tabLst>
                <a:tab pos="1436019" algn="l"/>
              </a:tabLst>
            </a:pPr>
            <a:r>
              <a:rPr sz="1600" dirty="0">
                <a:latin typeface="Times New Roman"/>
                <a:cs typeface="Times New Roman"/>
              </a:rPr>
              <a:t>barrels</a:t>
            </a:r>
            <a:r>
              <a:rPr sz="1600" spc="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oil,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where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cost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developing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reserve</a:t>
            </a:r>
            <a:r>
              <a:rPr sz="1600" spc="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600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million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toda</a:t>
            </a:r>
            <a:r>
              <a:rPr sz="1600" spc="-107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  <a:p>
            <a:pPr marL="1395001" marR="330437" indent="-303444">
              <a:lnSpc>
                <a:spcPts val="1806"/>
              </a:lnSpc>
              <a:spcBef>
                <a:spcPts val="596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-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has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rights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exploit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this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reserve</a:t>
            </a:r>
            <a:r>
              <a:rPr sz="1600" spc="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next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twenty</a:t>
            </a:r>
            <a:r>
              <a:rPr sz="1600" spc="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years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 </a:t>
            </a:r>
            <a:endParaRPr sz="1600">
              <a:latin typeface="Times New Roman"/>
              <a:cs typeface="Times New Roman"/>
            </a:endParaRPr>
          </a:p>
          <a:p>
            <a:pPr marL="1395001" marR="330437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ma</a:t>
            </a:r>
            <a:r>
              <a:rPr sz="1600" spc="-26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ginal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barrel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oil</a:t>
            </a:r>
            <a:r>
              <a:rPr sz="1600" spc="2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$12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barrel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currently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(Price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barrel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- </a:t>
            </a:r>
            <a:endParaRPr sz="1600">
              <a:latin typeface="Times New Roman"/>
              <a:cs typeface="Times New Roman"/>
            </a:endParaRPr>
          </a:p>
          <a:p>
            <a:pPr marL="1395001" marR="330437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ma</a:t>
            </a:r>
            <a:r>
              <a:rPr sz="1600" spc="-26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ginal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cost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barrel).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There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year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lag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between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decision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exploit </a:t>
            </a:r>
            <a:endParaRPr sz="1600">
              <a:latin typeface="Times New Roman"/>
              <a:cs typeface="Times New Roman"/>
            </a:endParaRPr>
          </a:p>
          <a:p>
            <a:pPr marL="1395001" marR="330437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reserve</a:t>
            </a:r>
            <a:r>
              <a:rPr sz="1600" spc="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oil</a:t>
            </a:r>
            <a:r>
              <a:rPr sz="1600" spc="2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extraction.</a:t>
            </a:r>
            <a:endParaRPr sz="1600">
              <a:latin typeface="Times New Roman"/>
              <a:cs typeface="Times New Roman"/>
            </a:endParaRPr>
          </a:p>
          <a:p>
            <a:pPr marL="1395001" marR="336941" indent="-303444">
              <a:lnSpc>
                <a:spcPts val="1806"/>
              </a:lnSpc>
              <a:spcBef>
                <a:spcPts val="680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Once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developed,</a:t>
            </a:r>
            <a:r>
              <a:rPr sz="1600" spc="7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net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production</a:t>
            </a:r>
            <a:r>
              <a:rPr sz="1600" spc="7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revenue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each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year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5%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 </a:t>
            </a:r>
            <a:endParaRPr sz="1600">
              <a:latin typeface="Times New Roman"/>
              <a:cs typeface="Times New Roman"/>
            </a:endParaRPr>
          </a:p>
          <a:p>
            <a:pPr marL="1395001" marR="336941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reserves.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592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riskless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8%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variance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ln(oil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prices)</a:t>
            </a:r>
            <a:r>
              <a:rPr sz="1600" spc="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0.03.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2295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10155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11765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36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046144">
              <a:lnSpc>
                <a:spcPct val="95825"/>
              </a:lnSpc>
              <a:spcBef>
                <a:spcPts val="5805"/>
              </a:spcBef>
            </a:pPr>
            <a:r>
              <a:rPr sz="2100" spc="-232" dirty="0">
                <a:latin typeface="Times New Roman"/>
                <a:cs typeface="Times New Roman"/>
              </a:rPr>
              <a:t>V</a:t>
            </a:r>
            <a:r>
              <a:rPr sz="2100" dirty="0">
                <a:latin typeface="Times New Roman"/>
                <a:cs typeface="Times New Roman"/>
              </a:rPr>
              <a:t>aluing an oil reserve as a real option</a:t>
            </a:r>
            <a:endParaRPr sz="2100">
              <a:latin typeface="Times New Roman"/>
              <a:cs typeface="Times New Roman"/>
            </a:endParaRPr>
          </a:p>
          <a:p>
            <a:pPr marL="1395001" marR="615641" indent="-303444">
              <a:lnSpc>
                <a:spcPts val="1806"/>
              </a:lnSpc>
              <a:spcBef>
                <a:spcPts val="409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Current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174" dirty="0">
                <a:latin typeface="Times New Roman"/>
                <a:cs typeface="Times New Roman"/>
              </a:rPr>
              <a:t>V</a:t>
            </a:r>
            <a:r>
              <a:rPr sz="1600" dirty="0">
                <a:latin typeface="Times New Roman"/>
                <a:cs typeface="Times New Roman"/>
              </a:rPr>
              <a:t>alue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asset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-13" dirty="0">
                <a:latin typeface="Times New Roman"/>
                <a:cs typeface="Times New Roman"/>
              </a:rPr>
              <a:t> </a:t>
            </a:r>
            <a:r>
              <a:rPr sz="1600" spc="-174" dirty="0">
                <a:latin typeface="Times New Roman"/>
                <a:cs typeface="Times New Roman"/>
              </a:rPr>
              <a:t>V</a:t>
            </a:r>
            <a:r>
              <a:rPr sz="1600" dirty="0">
                <a:latin typeface="Times New Roman"/>
                <a:cs typeface="Times New Roman"/>
              </a:rPr>
              <a:t>alue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developed</a:t>
            </a:r>
            <a:r>
              <a:rPr sz="1600" spc="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reserve</a:t>
            </a:r>
            <a:r>
              <a:rPr sz="1600" spc="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discounted back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length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 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development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lag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dividend</a:t>
            </a:r>
            <a:r>
              <a:rPr sz="1600" spc="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yield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$12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*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50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/ (1.05)</a:t>
            </a:r>
            <a:r>
              <a:rPr sz="1500" baseline="20165" dirty="0">
                <a:latin typeface="Times New Roman"/>
                <a:cs typeface="Times New Roman"/>
              </a:rPr>
              <a:t>2</a:t>
            </a:r>
            <a:r>
              <a:rPr sz="1500" spc="189" baseline="201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544.22</a:t>
            </a:r>
            <a:endParaRPr sz="1600">
              <a:latin typeface="Times New Roman"/>
              <a:cs typeface="Times New Roman"/>
            </a:endParaRPr>
          </a:p>
          <a:p>
            <a:pPr marL="1395001" marR="366114" indent="-303444">
              <a:lnSpc>
                <a:spcPts val="1806"/>
              </a:lnSpc>
              <a:spcBef>
                <a:spcPts val="407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(If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development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started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toda</a:t>
            </a:r>
            <a:r>
              <a:rPr sz="1600" spc="-107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oil</a:t>
            </a:r>
            <a:r>
              <a:rPr sz="1600" spc="2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not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available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sale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until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two years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from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</a:t>
            </a:r>
            <a:r>
              <a:rPr sz="1600" spc="-102" dirty="0">
                <a:latin typeface="Times New Roman"/>
                <a:cs typeface="Times New Roman"/>
              </a:rPr>
              <a:t>w</a:t>
            </a:r>
            <a:r>
              <a:rPr sz="1600" dirty="0">
                <a:latin typeface="Times New Roman"/>
                <a:cs typeface="Times New Roman"/>
              </a:rPr>
              <a:t>.</a:t>
            </a:r>
            <a:r>
              <a:rPr sz="1600" spc="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estimated</a:t>
            </a:r>
            <a:r>
              <a:rPr sz="1600" spc="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opportunity</a:t>
            </a:r>
            <a:r>
              <a:rPr sz="1600" spc="7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cost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this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delay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lost production</a:t>
            </a:r>
            <a:r>
              <a:rPr sz="1600" spc="7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revenue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over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delay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period.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Hence,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discounting</a:t>
            </a:r>
            <a:r>
              <a:rPr sz="1600" spc="7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 reserve</a:t>
            </a:r>
            <a:r>
              <a:rPr sz="1600" spc="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back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dividend</a:t>
            </a:r>
            <a:r>
              <a:rPr sz="1600" spc="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yield)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495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Exercise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Price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Present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spc="-174" dirty="0">
                <a:latin typeface="Times New Roman"/>
                <a:cs typeface="Times New Roman"/>
              </a:rPr>
              <a:t>V</a:t>
            </a:r>
            <a:r>
              <a:rPr sz="1600" dirty="0">
                <a:latin typeface="Times New Roman"/>
                <a:cs typeface="Times New Roman"/>
              </a:rPr>
              <a:t>alue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development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cost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$12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*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50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$600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million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404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spc="-53" dirty="0">
                <a:latin typeface="Times New Roman"/>
                <a:cs typeface="Times New Roman"/>
              </a:rPr>
              <a:t>T</a:t>
            </a:r>
            <a:r>
              <a:rPr sz="1600" dirty="0">
                <a:latin typeface="Times New Roman"/>
                <a:cs typeface="Times New Roman"/>
              </a:rPr>
              <a:t>ime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expiration</a:t>
            </a:r>
            <a:r>
              <a:rPr sz="1600" spc="7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option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20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years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404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spc="-174" dirty="0">
                <a:latin typeface="Times New Roman"/>
                <a:cs typeface="Times New Roman"/>
              </a:rPr>
              <a:t>V</a:t>
            </a:r>
            <a:r>
              <a:rPr sz="1600" dirty="0">
                <a:latin typeface="Times New Roman"/>
                <a:cs typeface="Times New Roman"/>
              </a:rPr>
              <a:t>ariance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underlying</a:t>
            </a:r>
            <a:r>
              <a:rPr sz="1600" spc="7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asset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0.03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404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Riskless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=8%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494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Dividend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spc="-84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ield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Net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production</a:t>
            </a:r>
            <a:r>
              <a:rPr sz="1600" spc="7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revenue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/</a:t>
            </a:r>
            <a:r>
              <a:rPr sz="1600" spc="-22" dirty="0">
                <a:latin typeface="Times New Roman"/>
                <a:cs typeface="Times New Roman"/>
              </a:rPr>
              <a:t> </a:t>
            </a:r>
            <a:r>
              <a:rPr sz="1600" spc="-174" dirty="0">
                <a:latin typeface="Times New Roman"/>
                <a:cs typeface="Times New Roman"/>
              </a:rPr>
              <a:t>V</a:t>
            </a:r>
            <a:r>
              <a:rPr sz="1600" dirty="0">
                <a:latin typeface="Times New Roman"/>
                <a:cs typeface="Times New Roman"/>
              </a:rPr>
              <a:t>alue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reserve</a:t>
            </a:r>
            <a:r>
              <a:rPr sz="1600" spc="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5%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7163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31717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11765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37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3021653" marR="2954002" algn="ctr">
              <a:lnSpc>
                <a:spcPct val="95825"/>
              </a:lnSpc>
              <a:spcBef>
                <a:spcPts val="5805"/>
              </a:spcBef>
            </a:pPr>
            <a:r>
              <a:rPr sz="2100" spc="-232" dirty="0">
                <a:latin typeface="Times New Roman"/>
                <a:cs typeface="Times New Roman"/>
              </a:rPr>
              <a:t>V</a:t>
            </a:r>
            <a:r>
              <a:rPr sz="2100" dirty="0">
                <a:latin typeface="Times New Roman"/>
                <a:cs typeface="Times New Roman"/>
              </a:rPr>
              <a:t>aluing the Option</a:t>
            </a:r>
            <a:endParaRPr sz="2100">
              <a:latin typeface="Times New Roman"/>
              <a:cs typeface="Times New Roman"/>
            </a:endParaRPr>
          </a:p>
          <a:p>
            <a:pPr marL="1395001" marR="695179" indent="-303444">
              <a:lnSpc>
                <a:spcPts val="1806"/>
              </a:lnSpc>
              <a:spcBef>
                <a:spcPts val="409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Based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upon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these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inputs,</a:t>
            </a:r>
            <a:r>
              <a:rPr sz="1600" spc="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Black-Scholes</a:t>
            </a:r>
            <a:r>
              <a:rPr sz="1600" spc="9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model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provides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following </a:t>
            </a:r>
            <a:endParaRPr sz="1600">
              <a:latin typeface="Times New Roman"/>
              <a:cs typeface="Times New Roman"/>
            </a:endParaRPr>
          </a:p>
          <a:p>
            <a:pPr marL="1395001" marR="695179">
              <a:lnSpc>
                <a:spcPts val="1806"/>
              </a:lnSpc>
              <a:spcBef>
                <a:spcPts val="318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call:</a:t>
            </a:r>
            <a:endParaRPr sz="1600">
              <a:latin typeface="Times New Roman"/>
              <a:cs typeface="Times New Roman"/>
            </a:endParaRPr>
          </a:p>
          <a:p>
            <a:pPr marL="1496150" marR="4271340">
              <a:lnSpc>
                <a:spcPts val="1599"/>
              </a:lnSpc>
              <a:spcBef>
                <a:spcPts val="407"/>
              </a:spcBef>
            </a:pPr>
            <a:r>
              <a:rPr sz="1400" dirty="0">
                <a:latin typeface="Times New Roman"/>
                <a:cs typeface="Times New Roman"/>
              </a:rPr>
              <a:t>d1</a:t>
            </a:r>
            <a:r>
              <a:rPr sz="1400" spc="1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1.0359      </a:t>
            </a:r>
            <a:r>
              <a:rPr sz="1400" spc="6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N(d1)</a:t>
            </a:r>
            <a:r>
              <a:rPr sz="1400" spc="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0.8498 </a:t>
            </a:r>
            <a:endParaRPr sz="1400">
              <a:latin typeface="Times New Roman"/>
              <a:cs typeface="Times New Roman"/>
            </a:endParaRPr>
          </a:p>
          <a:p>
            <a:pPr marL="1496150" marR="4271340">
              <a:lnSpc>
                <a:spcPts val="1599"/>
              </a:lnSpc>
              <a:spcBef>
                <a:spcPts val="436"/>
              </a:spcBef>
            </a:pPr>
            <a:r>
              <a:rPr sz="1400" dirty="0">
                <a:latin typeface="Times New Roman"/>
                <a:cs typeface="Times New Roman"/>
              </a:rPr>
              <a:t>d2</a:t>
            </a:r>
            <a:r>
              <a:rPr sz="1400" spc="1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0.2613      </a:t>
            </a:r>
            <a:r>
              <a:rPr sz="1400" spc="6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N(d2)</a:t>
            </a:r>
            <a:r>
              <a:rPr sz="1400" spc="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0.6030</a:t>
            </a:r>
            <a:endParaRPr sz="1400">
              <a:latin typeface="Times New Roman"/>
              <a:cs typeface="Times New Roman"/>
            </a:endParaRPr>
          </a:p>
          <a:p>
            <a:pPr marL="1395001" marR="443282" indent="-303444">
              <a:lnSpc>
                <a:spcPts val="1806"/>
              </a:lnSpc>
              <a:spcBef>
                <a:spcPts val="638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Call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spc="-174" dirty="0">
                <a:latin typeface="Times New Roman"/>
                <a:cs typeface="Times New Roman"/>
              </a:rPr>
              <a:t>V</a:t>
            </a:r>
            <a:r>
              <a:rPr sz="1600" dirty="0">
                <a:latin typeface="Times New Roman"/>
                <a:cs typeface="Times New Roman"/>
              </a:rPr>
              <a:t>alue=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544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.22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</a:t>
            </a:r>
            <a:r>
              <a:rPr sz="1500" baseline="20165" dirty="0">
                <a:latin typeface="Times New Roman"/>
                <a:cs typeface="Times New Roman"/>
              </a:rPr>
              <a:t>(-0.05)(20)</a:t>
            </a:r>
            <a:r>
              <a:rPr sz="1500" spc="255" baseline="201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(0.8498)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-600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(exp</a:t>
            </a:r>
            <a:r>
              <a:rPr sz="1500" baseline="20165" dirty="0">
                <a:latin typeface="Times New Roman"/>
                <a:cs typeface="Times New Roman"/>
              </a:rPr>
              <a:t>(-0.08)(20)</a:t>
            </a:r>
            <a:r>
              <a:rPr sz="1500" spc="127" baseline="201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(0.6030)=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97.08 </a:t>
            </a:r>
            <a:endParaRPr sz="1600">
              <a:latin typeface="Times New Roman"/>
              <a:cs typeface="Times New Roman"/>
            </a:endParaRPr>
          </a:p>
          <a:p>
            <a:pPr marL="1395001" marR="443282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million</a:t>
            </a:r>
            <a:endParaRPr sz="1600">
              <a:latin typeface="Times New Roman"/>
              <a:cs typeface="Times New Roman"/>
            </a:endParaRPr>
          </a:p>
          <a:p>
            <a:pPr marL="1395001" marR="330434" indent="-303444">
              <a:lnSpc>
                <a:spcPts val="1806"/>
              </a:lnSpc>
              <a:spcBef>
                <a:spcPts val="592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This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oil</a:t>
            </a:r>
            <a:r>
              <a:rPr sz="1600" spc="2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reserve,</a:t>
            </a:r>
            <a:r>
              <a:rPr sz="1600" spc="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though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not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viable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current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prices,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still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valuable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property </a:t>
            </a:r>
            <a:endParaRPr sz="1600">
              <a:latin typeface="Times New Roman"/>
              <a:cs typeface="Times New Roman"/>
            </a:endParaRPr>
          </a:p>
          <a:p>
            <a:pPr marL="1395001" marR="330434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because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its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potential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create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if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oil</a:t>
            </a:r>
            <a:r>
              <a:rPr sz="1600" spc="2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prices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go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up.</a:t>
            </a:r>
            <a:endParaRPr sz="1600">
              <a:latin typeface="Times New Roman"/>
              <a:cs typeface="Times New Roman"/>
            </a:endParaRPr>
          </a:p>
          <a:p>
            <a:pPr marL="1395001" marR="352829" indent="-303444">
              <a:lnSpc>
                <a:spcPts val="1806"/>
              </a:lnSpc>
              <a:spcBef>
                <a:spcPts val="680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Extending</a:t>
            </a:r>
            <a:r>
              <a:rPr sz="1600" spc="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this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concept,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oil</a:t>
            </a:r>
            <a:r>
              <a:rPr sz="1600" spc="2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company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written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sum </a:t>
            </a:r>
            <a:endParaRPr sz="1600">
              <a:latin typeface="Times New Roman"/>
              <a:cs typeface="Times New Roman"/>
            </a:endParaRPr>
          </a:p>
          <a:p>
            <a:pPr marL="1395001" marR="352829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three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values: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680"/>
              </a:spcBef>
            </a:pPr>
            <a:r>
              <a:rPr sz="1600" spc="-174" dirty="0">
                <a:latin typeface="Times New Roman"/>
                <a:cs typeface="Times New Roman"/>
              </a:rPr>
              <a:t>V</a:t>
            </a:r>
            <a:r>
              <a:rPr sz="1600" dirty="0">
                <a:latin typeface="Times New Roman"/>
                <a:cs typeface="Times New Roman"/>
              </a:rPr>
              <a:t>alue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oil</a:t>
            </a:r>
            <a:r>
              <a:rPr sz="1600" spc="2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company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-13" dirty="0">
                <a:latin typeface="Times New Roman"/>
                <a:cs typeface="Times New Roman"/>
              </a:rPr>
              <a:t> </a:t>
            </a:r>
            <a:r>
              <a:rPr sz="1600" spc="-174" dirty="0">
                <a:latin typeface="Times New Roman"/>
                <a:cs typeface="Times New Roman"/>
              </a:rPr>
              <a:t>V</a:t>
            </a:r>
            <a:r>
              <a:rPr sz="1600" dirty="0">
                <a:latin typeface="Times New Roman"/>
                <a:cs typeface="Times New Roman"/>
              </a:rPr>
              <a:t>alue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developed</a:t>
            </a:r>
            <a:r>
              <a:rPr sz="1600" spc="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reserves</a:t>
            </a:r>
            <a:r>
              <a:rPr sz="1600" spc="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(DCF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valuation)</a:t>
            </a:r>
            <a:endParaRPr sz="1600">
              <a:latin typeface="Times New Roman"/>
              <a:cs typeface="Times New Roman"/>
            </a:endParaRPr>
          </a:p>
          <a:p>
            <a:pPr marL="2674807">
              <a:lnSpc>
                <a:spcPct val="95825"/>
              </a:lnSpc>
              <a:spcBef>
                <a:spcPts val="583"/>
              </a:spcBef>
            </a:pPr>
            <a:r>
              <a:rPr sz="1600" dirty="0">
                <a:latin typeface="Times New Roman"/>
                <a:cs typeface="Times New Roman"/>
              </a:rPr>
              <a:t>+</a:t>
            </a:r>
            <a:r>
              <a:rPr sz="1600" spc="-13" dirty="0">
                <a:latin typeface="Times New Roman"/>
                <a:cs typeface="Times New Roman"/>
              </a:rPr>
              <a:t> </a:t>
            </a:r>
            <a:r>
              <a:rPr sz="1600" spc="-174" dirty="0">
                <a:latin typeface="Times New Roman"/>
                <a:cs typeface="Times New Roman"/>
              </a:rPr>
              <a:t>V</a:t>
            </a:r>
            <a:r>
              <a:rPr sz="1600" dirty="0">
                <a:latin typeface="Times New Roman"/>
                <a:cs typeface="Times New Roman"/>
              </a:rPr>
              <a:t>alue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undeveloped</a:t>
            </a:r>
            <a:r>
              <a:rPr sz="1600" spc="8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reserves</a:t>
            </a:r>
            <a:r>
              <a:rPr sz="1600" spc="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</a:t>
            </a:r>
            <a:r>
              <a:rPr sz="1600" spc="-179" dirty="0">
                <a:latin typeface="Times New Roman"/>
                <a:cs typeface="Times New Roman"/>
              </a:rPr>
              <a:t>V</a:t>
            </a:r>
            <a:r>
              <a:rPr sz="1600" dirty="0">
                <a:latin typeface="Times New Roman"/>
                <a:cs typeface="Times New Roman"/>
              </a:rPr>
              <a:t>alued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option)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5392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0601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11765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38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083284">
              <a:lnSpc>
                <a:spcPct val="95825"/>
              </a:lnSpc>
              <a:spcBef>
                <a:spcPts val="2708"/>
              </a:spcBef>
            </a:pPr>
            <a:r>
              <a:rPr sz="2100" dirty="0">
                <a:latin typeface="Times New Roman"/>
                <a:cs typeface="Times New Roman"/>
              </a:rPr>
              <a:t>An Example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of an Expansion Option</a:t>
            </a:r>
            <a:endParaRPr sz="2100">
              <a:latin typeface="Times New Roman"/>
              <a:cs typeface="Times New Roman"/>
            </a:endParaRPr>
          </a:p>
          <a:p>
            <a:pPr marL="1395001" marR="476090" indent="-303444" algn="just">
              <a:lnSpc>
                <a:spcPts val="1806"/>
              </a:lnSpc>
              <a:spcBef>
                <a:spcPts val="7192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Ambev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considering</a:t>
            </a:r>
            <a:r>
              <a:rPr sz="1600" spc="7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introducing</a:t>
            </a:r>
            <a:r>
              <a:rPr sz="1600" spc="7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soft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drink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U.S.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market.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drink </a:t>
            </a:r>
            <a:endParaRPr sz="1600">
              <a:latin typeface="Times New Roman"/>
              <a:cs typeface="Times New Roman"/>
            </a:endParaRPr>
          </a:p>
          <a:p>
            <a:pPr marL="1395001" marR="476090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initially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introduced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only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 the</a:t>
            </a:r>
            <a:r>
              <a:rPr sz="1600" spc="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metropolitan</a:t>
            </a:r>
            <a:r>
              <a:rPr sz="1600" spc="7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areas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 the</a:t>
            </a:r>
            <a:r>
              <a:rPr sz="1600" spc="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U.S.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 </a:t>
            </a:r>
            <a:endParaRPr sz="1600">
              <a:latin typeface="Times New Roman"/>
              <a:cs typeface="Times New Roman"/>
            </a:endParaRPr>
          </a:p>
          <a:p>
            <a:pPr marL="1395001" marR="476090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cost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this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“limited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introduction” </a:t>
            </a:r>
            <a:r>
              <a:rPr sz="1600" spc="9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500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million.</a:t>
            </a:r>
            <a:endParaRPr sz="1600">
              <a:latin typeface="Times New Roman"/>
              <a:cs typeface="Times New Roman"/>
            </a:endParaRPr>
          </a:p>
          <a:p>
            <a:pPr marL="1395001" marR="436932" indent="-303444" algn="just">
              <a:lnSpc>
                <a:spcPts val="1806"/>
              </a:lnSpc>
              <a:spcBef>
                <a:spcPts val="680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-6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financial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analysis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flows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from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this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investment</a:t>
            </a:r>
            <a:r>
              <a:rPr sz="1600" spc="7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suggests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 </a:t>
            </a:r>
            <a:endParaRPr sz="1600">
              <a:latin typeface="Times New Roman"/>
              <a:cs typeface="Times New Roman"/>
            </a:endParaRPr>
          </a:p>
          <a:p>
            <a:pPr marL="1395001" marR="436932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present</a:t>
            </a:r>
            <a:r>
              <a:rPr sz="1600" spc="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flows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from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this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investment</a:t>
            </a:r>
            <a:r>
              <a:rPr sz="1600" spc="7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-7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Ambev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only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</a:t>
            </a:r>
            <a:endParaRPr sz="1600">
              <a:latin typeface="Times New Roman"/>
              <a:cs typeface="Times New Roman"/>
            </a:endParaRPr>
          </a:p>
          <a:p>
            <a:pPr marL="1395001" marR="371214">
              <a:lnSpc>
                <a:spcPts val="1810"/>
              </a:lnSpc>
              <a:spcBef>
                <a:spcPts val="238"/>
              </a:spcBef>
            </a:pPr>
            <a:r>
              <a:rPr sz="1600" dirty="0">
                <a:latin typeface="Times New Roman"/>
                <a:cs typeface="Times New Roman"/>
              </a:rPr>
              <a:t>400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million.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Thus,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by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itself,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new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investment</a:t>
            </a:r>
            <a:r>
              <a:rPr sz="1600" spc="7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has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6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negative</a:t>
            </a:r>
            <a:r>
              <a:rPr sz="1600" b="1" spc="6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NPV</a:t>
            </a:r>
            <a:r>
              <a:rPr sz="1600" b="1" spc="9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of</a:t>
            </a:r>
            <a:r>
              <a:rPr sz="1600" b="1" spc="17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$</a:t>
            </a:r>
            <a:r>
              <a:rPr sz="1600" b="1" spc="12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100 </a:t>
            </a:r>
            <a:endParaRPr sz="1600">
              <a:latin typeface="Times New Roman"/>
              <a:cs typeface="Times New Roman"/>
            </a:endParaRPr>
          </a:p>
          <a:p>
            <a:pPr marL="1395001" marR="371214">
              <a:lnSpc>
                <a:spcPts val="1806"/>
              </a:lnSpc>
              <a:spcBef>
                <a:spcPts val="230"/>
              </a:spcBef>
            </a:pPr>
            <a:r>
              <a:rPr sz="1600" b="1" dirty="0">
                <a:latin typeface="Times New Roman"/>
                <a:cs typeface="Times New Roman"/>
              </a:rPr>
              <a:t>million</a:t>
            </a:r>
            <a:r>
              <a:rPr sz="1600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  <a:p>
            <a:pPr marL="1395001" marR="382006" indent="-303444">
              <a:lnSpc>
                <a:spcPts val="1810"/>
              </a:lnSpc>
              <a:spcBef>
                <a:spcPts val="680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If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initial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introduction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works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out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well,</a:t>
            </a:r>
            <a:r>
              <a:rPr sz="1600" spc="-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Ambev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could</a:t>
            </a:r>
            <a:r>
              <a:rPr sz="1600" b="1" spc="4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go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ahead</a:t>
            </a:r>
            <a:r>
              <a:rPr sz="1600" b="1" spc="44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with</a:t>
            </a:r>
            <a:r>
              <a:rPr sz="1600" b="1" spc="33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a</a:t>
            </a:r>
            <a:r>
              <a:rPr sz="1600" b="1" spc="12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full- </a:t>
            </a:r>
            <a:endParaRPr sz="1600">
              <a:latin typeface="Times New Roman"/>
              <a:cs typeface="Times New Roman"/>
            </a:endParaRPr>
          </a:p>
          <a:p>
            <a:pPr marL="1395001" marR="382006">
              <a:lnSpc>
                <a:spcPts val="1810"/>
              </a:lnSpc>
              <a:spcBef>
                <a:spcPts val="230"/>
              </a:spcBef>
              <a:tabLst>
                <a:tab pos="1390432" algn="l"/>
              </a:tabLst>
            </a:pPr>
            <a:r>
              <a:rPr sz="1600" b="1" dirty="0">
                <a:latin typeface="Times New Roman"/>
                <a:cs typeface="Times New Roman"/>
              </a:rPr>
              <a:t>scale</a:t>
            </a:r>
            <a:r>
              <a:rPr sz="1600" b="1" spc="36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int</a:t>
            </a:r>
            <a:r>
              <a:rPr sz="1600" b="1" spc="-26" dirty="0">
                <a:latin typeface="Times New Roman"/>
                <a:cs typeface="Times New Roman"/>
              </a:rPr>
              <a:t>r</a:t>
            </a:r>
            <a:r>
              <a:rPr sz="1600" b="1" dirty="0">
                <a:latin typeface="Times New Roman"/>
                <a:cs typeface="Times New Roman"/>
              </a:rPr>
              <a:t>oduction</a:t>
            </a:r>
            <a:r>
              <a:rPr sz="1600" b="1" spc="88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to</a:t>
            </a:r>
            <a:r>
              <a:rPr sz="1600" b="1" spc="17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the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enti</a:t>
            </a:r>
            <a:r>
              <a:rPr sz="1600" b="1" spc="-26" dirty="0">
                <a:latin typeface="Times New Roman"/>
                <a:cs typeface="Times New Roman"/>
              </a:rPr>
              <a:t>r</a:t>
            </a:r>
            <a:r>
              <a:rPr sz="1600" b="1" dirty="0">
                <a:latin typeface="Times New Roman"/>
                <a:cs typeface="Times New Roman"/>
              </a:rPr>
              <a:t>e</a:t>
            </a:r>
            <a:r>
              <a:rPr sz="1600" b="1" spc="43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market</a:t>
            </a:r>
            <a:r>
              <a:rPr sz="1600" b="1" spc="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an</a:t>
            </a:r>
            <a:r>
              <a:rPr sz="1600" b="1" spc="21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additional</a:t>
            </a:r>
            <a:r>
              <a:rPr sz="1600" b="1" spc="72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investment</a:t>
            </a:r>
            <a:r>
              <a:rPr sz="1600" b="1" spc="77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of</a:t>
            </a:r>
            <a:r>
              <a:rPr sz="1600" b="1" spc="17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$</a:t>
            </a:r>
            <a:endParaRPr sz="1600">
              <a:latin typeface="Times New Roman"/>
              <a:cs typeface="Times New Roman"/>
            </a:endParaRPr>
          </a:p>
          <a:p>
            <a:pPr marL="1395001" marR="435397">
              <a:lnSpc>
                <a:spcPts val="1810"/>
              </a:lnSpc>
              <a:spcBef>
                <a:spcPts val="239"/>
              </a:spcBef>
            </a:pPr>
            <a:r>
              <a:rPr sz="1600" b="1" dirty="0">
                <a:latin typeface="Times New Roman"/>
                <a:cs typeface="Times New Roman"/>
              </a:rPr>
              <a:t>1</a:t>
            </a:r>
            <a:r>
              <a:rPr sz="1600" b="1" spc="12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billion</a:t>
            </a:r>
            <a:r>
              <a:rPr sz="1600" b="1" spc="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any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time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over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next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5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years.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While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current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expectation</a:t>
            </a:r>
            <a:r>
              <a:rPr sz="1600" spc="8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 </a:t>
            </a:r>
            <a:endParaRPr sz="1600">
              <a:latin typeface="Times New Roman"/>
              <a:cs typeface="Times New Roman"/>
            </a:endParaRPr>
          </a:p>
          <a:p>
            <a:pPr marL="1395001" marR="435397">
              <a:lnSpc>
                <a:spcPts val="1806"/>
              </a:lnSpc>
              <a:spcBef>
                <a:spcPts val="230"/>
              </a:spcBef>
            </a:pP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flows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from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having</a:t>
            </a:r>
            <a:r>
              <a:rPr sz="1600" spc="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this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investment</a:t>
            </a:r>
            <a:r>
              <a:rPr sz="1600" spc="7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only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750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million,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there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 </a:t>
            </a:r>
            <a:endParaRPr sz="1600">
              <a:latin typeface="Times New Roman"/>
              <a:cs typeface="Times New Roman"/>
            </a:endParaRPr>
          </a:p>
          <a:p>
            <a:pPr marL="1395001" marR="435397">
              <a:lnSpc>
                <a:spcPts val="1806"/>
              </a:lnSpc>
              <a:spcBef>
                <a:spcPts val="229"/>
              </a:spcBef>
            </a:pPr>
            <a:r>
              <a:rPr sz="1600" dirty="0">
                <a:latin typeface="Times New Roman"/>
                <a:cs typeface="Times New Roman"/>
              </a:rPr>
              <a:t>considerable</a:t>
            </a:r>
            <a:r>
              <a:rPr sz="1600" spc="8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uncertainty</a:t>
            </a:r>
            <a:r>
              <a:rPr sz="1600" spc="7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about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both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potential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drink,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leading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 </a:t>
            </a:r>
            <a:endParaRPr sz="1600">
              <a:latin typeface="Times New Roman"/>
              <a:cs typeface="Times New Roman"/>
            </a:endParaRPr>
          </a:p>
          <a:p>
            <a:pPr marL="1395001" marR="435397">
              <a:lnSpc>
                <a:spcPts val="1806"/>
              </a:lnSpc>
              <a:spcBef>
                <a:spcPts val="229"/>
              </a:spcBef>
            </a:pPr>
            <a:r>
              <a:rPr sz="1600" dirty="0">
                <a:latin typeface="Times New Roman"/>
                <a:cs typeface="Times New Roman"/>
              </a:rPr>
              <a:t>significant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variance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this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estimate.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4517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6462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56088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428017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So, what are intangible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assets?</a:t>
            </a:r>
            <a:endParaRPr sz="2100">
              <a:latin typeface="Times New Roman"/>
              <a:cs typeface="Times New Roman"/>
            </a:endParaRPr>
          </a:p>
          <a:p>
            <a:pPr marL="1395001" marR="308120" indent="-303444">
              <a:lnSpc>
                <a:spcPts val="1806"/>
              </a:lnSpc>
              <a:spcBef>
                <a:spcPts val="409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loosest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broadest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definition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intangible</a:t>
            </a:r>
            <a:r>
              <a:rPr sz="1600" spc="7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asset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asset </a:t>
            </a:r>
            <a:endParaRPr sz="1600">
              <a:latin typeface="Times New Roman"/>
              <a:cs typeface="Times New Roman"/>
            </a:endParaRPr>
          </a:p>
          <a:p>
            <a:pPr marL="1395001" marR="308120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we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neither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see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nor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feel.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Using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definition,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though,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we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up </a:t>
            </a:r>
            <a:endParaRPr sz="1600">
              <a:latin typeface="Times New Roman"/>
              <a:cs typeface="Times New Roman"/>
            </a:endParaRPr>
          </a:p>
          <a:p>
            <a:pPr marL="1395001" marR="308120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with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broad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range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intangible</a:t>
            </a:r>
            <a:r>
              <a:rPr sz="1600" spc="7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assets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including: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94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Franchises,</a:t>
            </a:r>
            <a:r>
              <a:rPr sz="1400" spc="6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copyrights</a:t>
            </a:r>
            <a:r>
              <a:rPr sz="1400" spc="6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trademarks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34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Patents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345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Brand</a:t>
            </a:r>
            <a:r>
              <a:rPr sz="1400" spc="3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names</a:t>
            </a:r>
            <a:endParaRPr sz="14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711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spc="-112" dirty="0">
                <a:latin typeface="Times New Roman"/>
                <a:cs typeface="Times New Roman"/>
              </a:rPr>
              <a:t>T</a:t>
            </a:r>
            <a:r>
              <a:rPr sz="1600" dirty="0">
                <a:latin typeface="Times New Roman"/>
                <a:cs typeface="Times New Roman"/>
              </a:rPr>
              <a:t>o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this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list,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we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add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what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we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consider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invisible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assets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including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395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spc="-98" dirty="0">
                <a:latin typeface="Times New Roman"/>
                <a:cs typeface="Times New Roman"/>
              </a:rPr>
              <a:t>T</a:t>
            </a:r>
            <a:r>
              <a:rPr sz="1400" dirty="0">
                <a:latin typeface="Times New Roman"/>
                <a:cs typeface="Times New Roman"/>
              </a:rPr>
              <a:t>op-notch</a:t>
            </a:r>
            <a:r>
              <a:rPr sz="1400" spc="6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management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34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Loyal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well-trained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workforce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345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spc="-98" dirty="0">
                <a:latin typeface="Times New Roman"/>
                <a:cs typeface="Times New Roman"/>
              </a:rPr>
              <a:t>T</a:t>
            </a:r>
            <a:r>
              <a:rPr sz="1400" dirty="0">
                <a:latin typeface="Times New Roman"/>
                <a:cs typeface="Times New Roman"/>
              </a:rPr>
              <a:t>echnological</a:t>
            </a:r>
            <a:r>
              <a:rPr sz="1400" spc="8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know-how</a:t>
            </a:r>
            <a:endParaRPr sz="14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1183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7838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11765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39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450209">
              <a:lnSpc>
                <a:spcPct val="95825"/>
              </a:lnSpc>
              <a:spcBef>
                <a:spcPts val="2708"/>
              </a:spcBef>
            </a:pPr>
            <a:r>
              <a:rPr sz="2100" spc="-232" dirty="0">
                <a:latin typeface="Times New Roman"/>
                <a:cs typeface="Times New Roman"/>
              </a:rPr>
              <a:t>V</a:t>
            </a:r>
            <a:r>
              <a:rPr sz="2100" dirty="0">
                <a:latin typeface="Times New Roman"/>
                <a:cs typeface="Times New Roman"/>
              </a:rPr>
              <a:t>aluing the Expansion Option</a:t>
            </a:r>
            <a:endParaRPr sz="2100">
              <a:latin typeface="Times New Roman"/>
              <a:cs typeface="Times New Roman"/>
            </a:endParaRPr>
          </a:p>
          <a:p>
            <a:pPr marL="1395001" marR="680058" indent="-303444">
              <a:lnSpc>
                <a:spcPts val="1806"/>
              </a:lnSpc>
              <a:spcBef>
                <a:spcPts val="7192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spc="-174" dirty="0">
                <a:latin typeface="Times New Roman"/>
                <a:cs typeface="Times New Roman"/>
              </a:rPr>
              <a:t>V</a:t>
            </a:r>
            <a:r>
              <a:rPr sz="1600" dirty="0">
                <a:latin typeface="Times New Roman"/>
                <a:cs typeface="Times New Roman"/>
              </a:rPr>
              <a:t>alue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Underlying</a:t>
            </a:r>
            <a:r>
              <a:rPr sz="1600" spc="-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Asset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(S)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PV</a:t>
            </a:r>
            <a:r>
              <a:rPr sz="1600" spc="-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Flows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from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Expansion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 </a:t>
            </a:r>
            <a:endParaRPr sz="1600">
              <a:latin typeface="Times New Roman"/>
              <a:cs typeface="Times New Roman"/>
            </a:endParaRPr>
          </a:p>
          <a:p>
            <a:pPr marL="1395001" marR="680058">
              <a:lnSpc>
                <a:spcPts val="1806"/>
              </a:lnSpc>
              <a:spcBef>
                <a:spcPts val="318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entire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U.S.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market,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if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done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now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=$</a:t>
            </a:r>
            <a:r>
              <a:rPr sz="1600" spc="2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750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Million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596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Strike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Price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(K)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Cost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Expansion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into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entire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U.S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market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 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1000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Million</a:t>
            </a:r>
            <a:endParaRPr sz="1600">
              <a:latin typeface="Times New Roman"/>
              <a:cs typeface="Times New Roman"/>
            </a:endParaRPr>
          </a:p>
          <a:p>
            <a:pPr marL="1395001" marR="419959" indent="-303444">
              <a:lnSpc>
                <a:spcPts val="1806"/>
              </a:lnSpc>
              <a:spcBef>
                <a:spcPts val="671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spc="-125" dirty="0">
                <a:latin typeface="Times New Roman"/>
                <a:cs typeface="Times New Roman"/>
              </a:rPr>
              <a:t>W</a:t>
            </a:r>
            <a:r>
              <a:rPr sz="1600" dirty="0">
                <a:latin typeface="Times New Roman"/>
                <a:cs typeface="Times New Roman"/>
              </a:rPr>
              <a:t>e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estimate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standard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deviation</a:t>
            </a:r>
            <a:r>
              <a:rPr sz="1600" spc="6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estimate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project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by </a:t>
            </a:r>
            <a:endParaRPr sz="1600">
              <a:latin typeface="Times New Roman"/>
              <a:cs typeface="Times New Roman"/>
            </a:endParaRPr>
          </a:p>
          <a:p>
            <a:pPr marL="1395001" marR="419959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using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annualized</a:t>
            </a:r>
            <a:r>
              <a:rPr sz="1600" spc="7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standard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deviation</a:t>
            </a:r>
            <a:r>
              <a:rPr sz="1600" spc="6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-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publicly</a:t>
            </a:r>
            <a:r>
              <a:rPr sz="1600" spc="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traded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firms </a:t>
            </a:r>
            <a:endParaRPr sz="1600">
              <a:latin typeface="Times New Roman"/>
              <a:cs typeface="Times New Roman"/>
            </a:endParaRPr>
          </a:p>
          <a:p>
            <a:pPr marL="1395001" marR="419959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beverage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markets,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which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approximately</a:t>
            </a:r>
            <a:r>
              <a:rPr sz="1600" spc="9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34.25%.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04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Standard</a:t>
            </a:r>
            <a:r>
              <a:rPr sz="1400" spc="5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Deviation</a:t>
            </a:r>
            <a:r>
              <a:rPr sz="1400" spc="6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Underlying</a:t>
            </a:r>
            <a:r>
              <a:rPr sz="1400" spc="-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Asset</a:t>
            </a:r>
            <a:r>
              <a:rPr sz="1400" spc="-75" dirty="0">
                <a:latin typeface="Times New Roman"/>
                <a:cs typeface="Times New Roman"/>
              </a:rPr>
              <a:t>’</a:t>
            </a:r>
            <a:r>
              <a:rPr sz="1400" dirty="0">
                <a:latin typeface="Times New Roman"/>
                <a:cs typeface="Times New Roman"/>
              </a:rPr>
              <a:t>s</a:t>
            </a:r>
            <a:r>
              <a:rPr sz="1400" spc="22" dirty="0">
                <a:latin typeface="Times New Roman"/>
                <a:cs typeface="Times New Roman"/>
              </a:rPr>
              <a:t> </a:t>
            </a:r>
            <a:r>
              <a:rPr sz="1400" spc="-157" dirty="0">
                <a:latin typeface="Times New Roman"/>
                <a:cs typeface="Times New Roman"/>
              </a:rPr>
              <a:t>V</a:t>
            </a:r>
            <a:r>
              <a:rPr sz="1400" dirty="0">
                <a:latin typeface="Times New Roman"/>
                <a:cs typeface="Times New Roman"/>
              </a:rPr>
              <a:t>alue</a:t>
            </a:r>
            <a:r>
              <a:rPr sz="1400" spc="4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34.25%</a:t>
            </a:r>
            <a:endParaRPr sz="14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622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spc="-53" dirty="0">
                <a:latin typeface="Times New Roman"/>
                <a:cs typeface="Times New Roman"/>
              </a:rPr>
              <a:t>T</a:t>
            </a:r>
            <a:r>
              <a:rPr sz="1600" dirty="0">
                <a:latin typeface="Times New Roman"/>
                <a:cs typeface="Times New Roman"/>
              </a:rPr>
              <a:t>ime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expiration</a:t>
            </a:r>
            <a:r>
              <a:rPr sz="1600" spc="7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Period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which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expansion</a:t>
            </a:r>
            <a:r>
              <a:rPr sz="1600" spc="6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option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applies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5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years</a:t>
            </a:r>
            <a:endParaRPr sz="1600">
              <a:latin typeface="Times New Roman"/>
              <a:cs typeface="Times New Roman"/>
            </a:endParaRPr>
          </a:p>
          <a:p>
            <a:pPr marL="3315294" marR="2528516" algn="ctr">
              <a:lnSpc>
                <a:spcPct val="95825"/>
              </a:lnSpc>
              <a:spcBef>
                <a:spcPts val="671"/>
              </a:spcBef>
            </a:pPr>
            <a:r>
              <a:rPr sz="1600" b="1" dirty="0">
                <a:latin typeface="Times New Roman"/>
                <a:cs typeface="Times New Roman"/>
              </a:rPr>
              <a:t>Call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147" dirty="0">
                <a:latin typeface="Times New Roman"/>
                <a:cs typeface="Times New Roman"/>
              </a:rPr>
              <a:t>V</a:t>
            </a:r>
            <a:r>
              <a:rPr sz="1600" b="1" dirty="0">
                <a:latin typeface="Times New Roman"/>
                <a:cs typeface="Times New Roman"/>
              </a:rPr>
              <a:t>alue=</a:t>
            </a:r>
            <a:r>
              <a:rPr sz="1600" b="1" spc="52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$</a:t>
            </a:r>
            <a:r>
              <a:rPr sz="1600" b="1" spc="12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234</a:t>
            </a:r>
            <a:r>
              <a:rPr sz="1600" b="1" spc="28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Million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1853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8602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SEKIAN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  <a:endParaRPr lang="en-US" sz="6000" b="1" spc="1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EBA 604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2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56088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896067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And do we do them justice in valuation?</a:t>
            </a:r>
            <a:endParaRPr sz="2100">
              <a:latin typeface="Times New Roman"/>
              <a:cs typeface="Times New Roman"/>
            </a:endParaRPr>
          </a:p>
          <a:p>
            <a:pPr marL="1395001" marR="430207" indent="-303444" algn="just">
              <a:lnSpc>
                <a:spcPts val="1806"/>
              </a:lnSpc>
              <a:spcBef>
                <a:spcPts val="409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Critics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valuation</a:t>
            </a:r>
            <a:r>
              <a:rPr sz="1600" spc="6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analysts,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particula</a:t>
            </a:r>
            <a:r>
              <a:rPr sz="1600" spc="-67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quantitative</a:t>
            </a:r>
            <a:r>
              <a:rPr sz="1600" spc="8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valuation</a:t>
            </a:r>
            <a:r>
              <a:rPr sz="1600" spc="6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models, </a:t>
            </a:r>
            <a:endParaRPr sz="1600">
              <a:latin typeface="Times New Roman"/>
              <a:cs typeface="Times New Roman"/>
            </a:endParaRPr>
          </a:p>
          <a:p>
            <a:pPr marL="1395001" marR="430207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in general,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-31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gue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we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miss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intangible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assets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because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we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so</a:t>
            </a:r>
            <a:r>
              <a:rPr sz="1600" spc="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focused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 </a:t>
            </a:r>
            <a:endParaRPr sz="1600">
              <a:latin typeface="Times New Roman"/>
              <a:cs typeface="Times New Roman"/>
            </a:endParaRPr>
          </a:p>
          <a:p>
            <a:pPr marL="1395001" marR="430207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bottom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line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-</a:t>
            </a:r>
            <a:r>
              <a:rPr sz="1600" spc="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earnings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flows.</a:t>
            </a:r>
            <a:endParaRPr sz="1600">
              <a:latin typeface="Times New Roman"/>
              <a:cs typeface="Times New Roman"/>
            </a:endParaRPr>
          </a:p>
          <a:p>
            <a:pPr marL="1395001" marR="284851" indent="-303444">
              <a:lnSpc>
                <a:spcPts val="1806"/>
              </a:lnSpc>
              <a:spcBef>
                <a:spcPts val="680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Implicit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this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criticism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belief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if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accountants</a:t>
            </a:r>
            <a:r>
              <a:rPr sz="1600" spc="8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do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not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show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intangible </a:t>
            </a:r>
            <a:endParaRPr sz="1600">
              <a:latin typeface="Times New Roman"/>
              <a:cs typeface="Times New Roman"/>
            </a:endParaRPr>
          </a:p>
          <a:p>
            <a:pPr marL="1395001" marR="284851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assets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balance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sheet,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we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miss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these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assets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when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we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doing </a:t>
            </a:r>
            <a:endParaRPr sz="1600">
              <a:latin typeface="Times New Roman"/>
              <a:cs typeface="Times New Roman"/>
            </a:endParaRPr>
          </a:p>
          <a:p>
            <a:pPr marL="1395001" marR="284851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valuation.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9206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6369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456088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344056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The Solutions o</a:t>
            </a:r>
            <a:r>
              <a:rPr sz="2100" spc="-39" dirty="0">
                <a:latin typeface="Times New Roman"/>
                <a:cs typeface="Times New Roman"/>
              </a:rPr>
              <a:t>f</a:t>
            </a:r>
            <a:r>
              <a:rPr sz="2100" dirty="0">
                <a:latin typeface="Times New Roman"/>
                <a:cs typeface="Times New Roman"/>
              </a:rPr>
              <a:t>fered by Critics</a:t>
            </a:r>
            <a:endParaRPr sz="2100">
              <a:latin typeface="Times New Roman"/>
              <a:cs typeface="Times New Roman"/>
            </a:endParaRPr>
          </a:p>
          <a:p>
            <a:pPr marL="1395001" marR="288904" indent="-303444">
              <a:lnSpc>
                <a:spcPts val="1806"/>
              </a:lnSpc>
              <a:spcBef>
                <a:spcPts val="409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u="sng" dirty="0">
                <a:latin typeface="Times New Roman"/>
                <a:cs typeface="Times New Roman"/>
              </a:rPr>
              <a:t>Premium</a:t>
            </a:r>
            <a:r>
              <a:rPr sz="1600" u="sng" spc="61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approach</a:t>
            </a:r>
            <a:r>
              <a:rPr sz="1600" dirty="0">
                <a:latin typeface="Times New Roman"/>
                <a:cs typeface="Times New Roman"/>
              </a:rPr>
              <a:t>:</a:t>
            </a:r>
            <a:r>
              <a:rPr sz="1600" spc="-1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Add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premium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values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we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arrive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 </a:t>
            </a:r>
            <a:endParaRPr sz="1600">
              <a:latin typeface="Times New Roman"/>
              <a:cs typeface="Times New Roman"/>
            </a:endParaRPr>
          </a:p>
          <a:p>
            <a:pPr marL="1395001" marR="288904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companies</a:t>
            </a:r>
            <a:r>
              <a:rPr sz="1600" spc="7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substantial</a:t>
            </a:r>
            <a:r>
              <a:rPr sz="1600" spc="7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intangible</a:t>
            </a:r>
            <a:r>
              <a:rPr sz="1600" spc="7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assets.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magnitude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premium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 </a:t>
            </a:r>
            <a:endParaRPr sz="1600">
              <a:latin typeface="Times New Roman"/>
              <a:cs typeface="Times New Roman"/>
            </a:endParaRPr>
          </a:p>
          <a:p>
            <a:pPr marL="1395001" marR="288904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usually</a:t>
            </a:r>
            <a:r>
              <a:rPr sz="1600" spc="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subjective</a:t>
            </a:r>
            <a:r>
              <a:rPr sz="1600" spc="7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left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analyst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estimate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individual</a:t>
            </a:r>
            <a:r>
              <a:rPr sz="1600" spc="7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companies.</a:t>
            </a:r>
            <a:endParaRPr sz="1600">
              <a:latin typeface="Times New Roman"/>
              <a:cs typeface="Times New Roman"/>
            </a:endParaRPr>
          </a:p>
          <a:p>
            <a:pPr marL="1395001" marR="508696" indent="-303444">
              <a:lnSpc>
                <a:spcPts val="1806"/>
              </a:lnSpc>
              <a:spcBef>
                <a:spcPts val="680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u="sng" dirty="0">
                <a:latin typeface="Times New Roman"/>
                <a:cs typeface="Times New Roman"/>
              </a:rPr>
              <a:t>Book</a:t>
            </a:r>
            <a:r>
              <a:rPr sz="1600" u="sng" spc="11" dirty="0">
                <a:latin typeface="Times New Roman"/>
                <a:cs typeface="Times New Roman"/>
              </a:rPr>
              <a:t> </a:t>
            </a:r>
            <a:r>
              <a:rPr sz="1600" u="sng" spc="-174" dirty="0">
                <a:latin typeface="Times New Roman"/>
                <a:cs typeface="Times New Roman"/>
              </a:rPr>
              <a:t>V</a:t>
            </a:r>
            <a:r>
              <a:rPr sz="1600" u="sng" dirty="0">
                <a:latin typeface="Times New Roman"/>
                <a:cs typeface="Times New Roman"/>
              </a:rPr>
              <a:t>alue</a:t>
            </a:r>
            <a:r>
              <a:rPr sz="1600" u="sng" spc="41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approach</a:t>
            </a:r>
            <a:r>
              <a:rPr sz="1600" dirty="0">
                <a:latin typeface="Times New Roman"/>
                <a:cs typeface="Times New Roman"/>
              </a:rPr>
              <a:t>: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Force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accountants</a:t>
            </a:r>
            <a:r>
              <a:rPr sz="1600" spc="8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up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reasonable</a:t>
            </a:r>
            <a:r>
              <a:rPr sz="1600" spc="7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values </a:t>
            </a:r>
            <a:endParaRPr sz="1600">
              <a:latin typeface="Times New Roman"/>
              <a:cs typeface="Times New Roman"/>
            </a:endParaRPr>
          </a:p>
          <a:p>
            <a:pPr marL="1395001" marR="508696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intangible</a:t>
            </a:r>
            <a:r>
              <a:rPr sz="1600" spc="7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assets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show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them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assets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balance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sheet.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21241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37922" y="2159311"/>
            <a:ext cx="51335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2330624" y="2977029"/>
            <a:ext cx="47630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2844855" y="2977029"/>
            <a:ext cx="51329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</p:spTree>
    <p:extLst>
      <p:ext uri="{BB962C8B-B14F-4D97-AF65-F5344CB8AC3E}">
        <p14:creationId xmlns:p14="http://schemas.microsoft.com/office/powerpoint/2010/main" val="3153309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76674" y="2303452"/>
            <a:ext cx="1371682" cy="0"/>
          </a:xfrm>
          <a:custGeom>
            <a:avLst/>
            <a:gdLst/>
            <a:ahLst/>
            <a:cxnLst/>
            <a:rect l="l" t="t" r="r" b="b"/>
            <a:pathLst>
              <a:path w="1508850">
                <a:moveTo>
                  <a:pt x="0" y="0"/>
                </a:moveTo>
                <a:lnTo>
                  <a:pt x="1508850" y="0"/>
                </a:lnTo>
              </a:path>
            </a:pathLst>
          </a:custGeom>
          <a:ln w="1111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76675" y="3121170"/>
            <a:ext cx="1263712" cy="0"/>
          </a:xfrm>
          <a:custGeom>
            <a:avLst/>
            <a:gdLst/>
            <a:ahLst/>
            <a:cxnLst/>
            <a:rect l="l" t="t" r="r" b="b"/>
            <a:pathLst>
              <a:path w="1390083">
                <a:moveTo>
                  <a:pt x="0" y="0"/>
                </a:moveTo>
                <a:lnTo>
                  <a:pt x="1390083" y="0"/>
                </a:lnTo>
              </a:path>
            </a:pathLst>
          </a:custGeom>
          <a:ln w="1111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56088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413135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Dangers of</a:t>
            </a:r>
            <a:r>
              <a:rPr sz="2100" spc="-112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Ad-hoc approaches</a:t>
            </a:r>
            <a:endParaRPr sz="2100">
              <a:latin typeface="Times New Roman"/>
              <a:cs typeface="Times New Roman"/>
            </a:endParaRPr>
          </a:p>
          <a:p>
            <a:pPr marL="990408" marR="696083" indent="-303444">
              <a:lnSpc>
                <a:spcPts val="1806"/>
              </a:lnSpc>
              <a:spcBef>
                <a:spcPts val="4095"/>
              </a:spcBef>
              <a:tabLst>
                <a:tab pos="980140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Double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counting: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assets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already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generate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portion</a:t>
            </a:r>
            <a:r>
              <a:rPr sz="1600" spc="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earnings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 </a:t>
            </a:r>
            <a:endParaRPr sz="1600">
              <a:latin typeface="Times New Roman"/>
              <a:cs typeface="Times New Roman"/>
            </a:endParaRPr>
          </a:p>
          <a:p>
            <a:pPr marL="990408" marR="696083">
              <a:lnSpc>
                <a:spcPts val="1806"/>
              </a:lnSpc>
              <a:spcBef>
                <a:spcPts val="229"/>
              </a:spcBef>
              <a:tabLst>
                <a:tab pos="980140" algn="l"/>
              </a:tabLst>
            </a:pP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flows,</a:t>
            </a:r>
            <a:r>
              <a:rPr sz="1600" spc="-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adding</a:t>
            </a:r>
            <a:r>
              <a:rPr sz="1600" spc="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premium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double</a:t>
            </a:r>
            <a:r>
              <a:rPr sz="1600" spc="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counting </a:t>
            </a:r>
            <a:endParaRPr sz="1600">
              <a:latin typeface="Times New Roman"/>
              <a:cs typeface="Times New Roman"/>
            </a:endParaRPr>
          </a:p>
          <a:p>
            <a:pPr marL="990408" marR="696083">
              <a:lnSpc>
                <a:spcPts val="1806"/>
              </a:lnSpc>
              <a:spcBef>
                <a:spcPts val="229"/>
              </a:spcBef>
              <a:tabLst>
                <a:tab pos="980140" algn="l"/>
              </a:tabLst>
            </a:pPr>
            <a:r>
              <a:rPr sz="1600" dirty="0">
                <a:latin typeface="Times New Roman"/>
                <a:cs typeface="Times New Roman"/>
              </a:rPr>
              <a:t>value.</a:t>
            </a:r>
            <a:endParaRPr sz="1600">
              <a:latin typeface="Times New Roman"/>
              <a:cs typeface="Times New Roman"/>
            </a:endParaRPr>
          </a:p>
          <a:p>
            <a:pPr marL="990408" marR="712645" indent="-303444">
              <a:lnSpc>
                <a:spcPts val="1806"/>
              </a:lnSpc>
              <a:spcBef>
                <a:spcPts val="680"/>
              </a:spcBef>
              <a:tabLst>
                <a:tab pos="980140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Rules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thumb: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Even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when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we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not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double</a:t>
            </a:r>
            <a:r>
              <a:rPr sz="1600" spc="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counting,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there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danger</a:t>
            </a:r>
            <a:r>
              <a:rPr sz="1600" spc="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 </a:t>
            </a:r>
            <a:endParaRPr sz="1600">
              <a:latin typeface="Times New Roman"/>
              <a:cs typeface="Times New Roman"/>
            </a:endParaRPr>
          </a:p>
          <a:p>
            <a:pPr marL="990408" marR="712645">
              <a:lnSpc>
                <a:spcPts val="1806"/>
              </a:lnSpc>
              <a:spcBef>
                <a:spcPts val="229"/>
              </a:spcBef>
              <a:tabLst>
                <a:tab pos="980140" algn="l"/>
              </a:tabLst>
            </a:pPr>
            <a:r>
              <a:rPr sz="1600" dirty="0">
                <a:latin typeface="Times New Roman"/>
                <a:cs typeface="Times New Roman"/>
              </a:rPr>
              <a:t>using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subjective</a:t>
            </a:r>
            <a:r>
              <a:rPr sz="1600" spc="7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rules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thumb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estimate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uncounted</a:t>
            </a:r>
            <a:r>
              <a:rPr sz="1600" spc="6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assets.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 </a:t>
            </a:r>
            <a:endParaRPr sz="1600">
              <a:latin typeface="Times New Roman"/>
              <a:cs typeface="Times New Roman"/>
            </a:endParaRPr>
          </a:p>
          <a:p>
            <a:pPr marL="990408" marR="712645">
              <a:lnSpc>
                <a:spcPts val="1806"/>
              </a:lnSpc>
              <a:spcBef>
                <a:spcPts val="229"/>
              </a:spcBef>
              <a:tabLst>
                <a:tab pos="980140" algn="l"/>
              </a:tabLst>
            </a:pPr>
            <a:r>
              <a:rPr sz="1600" dirty="0">
                <a:latin typeface="Times New Roman"/>
                <a:cs typeface="Times New Roman"/>
              </a:rPr>
              <a:t>instance,</a:t>
            </a:r>
            <a:r>
              <a:rPr sz="1600" spc="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technological</a:t>
            </a:r>
            <a:r>
              <a:rPr sz="1600" spc="9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prowess</a:t>
            </a:r>
            <a:r>
              <a:rPr sz="1600" spc="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cannot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add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20%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compan</a:t>
            </a:r>
            <a:r>
              <a:rPr sz="1600" spc="-107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.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 </a:t>
            </a:r>
            <a:endParaRPr sz="1600">
              <a:latin typeface="Times New Roman"/>
              <a:cs typeface="Times New Roman"/>
            </a:endParaRPr>
          </a:p>
          <a:p>
            <a:pPr marL="990408" marR="712645">
              <a:lnSpc>
                <a:spcPts val="1806"/>
              </a:lnSpc>
              <a:spcBef>
                <a:spcPts val="229"/>
              </a:spcBef>
              <a:tabLst>
                <a:tab pos="980140" algn="l"/>
              </a:tabLst>
            </a:pPr>
            <a:r>
              <a:rPr sz="1600" dirty="0">
                <a:latin typeface="Times New Roman"/>
                <a:cs typeface="Times New Roman"/>
              </a:rPr>
              <a:t>has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valued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each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case,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may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we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worth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5%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sometimes</a:t>
            </a:r>
            <a:r>
              <a:rPr sz="1600" spc="7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50%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 </a:t>
            </a:r>
            <a:endParaRPr sz="1600">
              <a:latin typeface="Times New Roman"/>
              <a:cs typeface="Times New Roman"/>
            </a:endParaRPr>
          </a:p>
          <a:p>
            <a:pPr marL="990408" marR="712645">
              <a:lnSpc>
                <a:spcPts val="1806"/>
              </a:lnSpc>
              <a:spcBef>
                <a:spcPts val="229"/>
              </a:spcBef>
              <a:tabLst>
                <a:tab pos="980140" algn="l"/>
              </a:tabLst>
            </a:pPr>
            <a:r>
              <a:rPr sz="1600" dirty="0">
                <a:latin typeface="Times New Roman"/>
                <a:cs typeface="Times New Roman"/>
              </a:rPr>
              <a:t>other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times.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5136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3795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80466" y="2039471"/>
            <a:ext cx="5985716" cy="3646580"/>
          </a:xfrm>
          <a:custGeom>
            <a:avLst/>
            <a:gdLst/>
            <a:ahLst/>
            <a:cxnLst/>
            <a:rect l="l" t="t" r="r" b="b"/>
            <a:pathLst>
              <a:path w="6584288" h="4132791">
                <a:moveTo>
                  <a:pt x="0" y="0"/>
                </a:moveTo>
                <a:lnTo>
                  <a:pt x="0" y="4132791"/>
                </a:lnTo>
                <a:lnTo>
                  <a:pt x="6584288" y="4132791"/>
                </a:lnTo>
                <a:lnTo>
                  <a:pt x="6584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A2A2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993522" y="2045805"/>
            <a:ext cx="1024817" cy="0"/>
          </a:xfrm>
          <a:custGeom>
            <a:avLst/>
            <a:gdLst/>
            <a:ahLst/>
            <a:cxnLst/>
            <a:rect l="l" t="t" r="r" b="b"/>
            <a:pathLst>
              <a:path w="1127299">
                <a:moveTo>
                  <a:pt x="0" y="0"/>
                </a:moveTo>
                <a:lnTo>
                  <a:pt x="1127299" y="0"/>
                </a:lnTo>
              </a:path>
            </a:pathLst>
          </a:custGeom>
          <a:ln w="1562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31393" y="2045805"/>
            <a:ext cx="1631875" cy="0"/>
          </a:xfrm>
          <a:custGeom>
            <a:avLst/>
            <a:gdLst/>
            <a:ahLst/>
            <a:cxnLst/>
            <a:rect l="l" t="t" r="r" b="b"/>
            <a:pathLst>
              <a:path w="1795062">
                <a:moveTo>
                  <a:pt x="0" y="0"/>
                </a:moveTo>
                <a:lnTo>
                  <a:pt x="1795062" y="0"/>
                </a:lnTo>
              </a:path>
            </a:pathLst>
          </a:custGeom>
          <a:ln w="1562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676323" y="2045805"/>
            <a:ext cx="1631875" cy="0"/>
          </a:xfrm>
          <a:custGeom>
            <a:avLst/>
            <a:gdLst/>
            <a:ahLst/>
            <a:cxnLst/>
            <a:rect l="l" t="t" r="r" b="b"/>
            <a:pathLst>
              <a:path w="1795062">
                <a:moveTo>
                  <a:pt x="0" y="0"/>
                </a:moveTo>
                <a:lnTo>
                  <a:pt x="1795062" y="0"/>
                </a:lnTo>
              </a:path>
            </a:pathLst>
          </a:custGeom>
          <a:ln w="1562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321253" y="2045805"/>
            <a:ext cx="1634050" cy="0"/>
          </a:xfrm>
          <a:custGeom>
            <a:avLst/>
            <a:gdLst/>
            <a:ahLst/>
            <a:cxnLst/>
            <a:rect l="l" t="t" r="r" b="b"/>
            <a:pathLst>
              <a:path w="1797455">
                <a:moveTo>
                  <a:pt x="0" y="0"/>
                </a:moveTo>
                <a:lnTo>
                  <a:pt x="1797455" y="0"/>
                </a:lnTo>
              </a:path>
            </a:pathLst>
          </a:custGeom>
          <a:ln w="1562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993522" y="2423765"/>
            <a:ext cx="1024817" cy="0"/>
          </a:xfrm>
          <a:custGeom>
            <a:avLst/>
            <a:gdLst/>
            <a:ahLst/>
            <a:cxnLst/>
            <a:rect l="l" t="t" r="r" b="b"/>
            <a:pathLst>
              <a:path w="1127299">
                <a:moveTo>
                  <a:pt x="0" y="0"/>
                </a:moveTo>
                <a:lnTo>
                  <a:pt x="1127299" y="0"/>
                </a:lnTo>
              </a:path>
            </a:pathLst>
          </a:custGeom>
          <a:ln w="1562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031393" y="2423765"/>
            <a:ext cx="1631875" cy="0"/>
          </a:xfrm>
          <a:custGeom>
            <a:avLst/>
            <a:gdLst/>
            <a:ahLst/>
            <a:cxnLst/>
            <a:rect l="l" t="t" r="r" b="b"/>
            <a:pathLst>
              <a:path w="1795062">
                <a:moveTo>
                  <a:pt x="0" y="0"/>
                </a:moveTo>
                <a:lnTo>
                  <a:pt x="1795062" y="0"/>
                </a:lnTo>
              </a:path>
            </a:pathLst>
          </a:custGeom>
          <a:ln w="1562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76323" y="2423765"/>
            <a:ext cx="1631875" cy="0"/>
          </a:xfrm>
          <a:custGeom>
            <a:avLst/>
            <a:gdLst/>
            <a:ahLst/>
            <a:cxnLst/>
            <a:rect l="l" t="t" r="r" b="b"/>
            <a:pathLst>
              <a:path w="1795062">
                <a:moveTo>
                  <a:pt x="0" y="0"/>
                </a:moveTo>
                <a:lnTo>
                  <a:pt x="1795062" y="0"/>
                </a:lnTo>
              </a:path>
            </a:pathLst>
          </a:custGeom>
          <a:ln w="1562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321253" y="2423765"/>
            <a:ext cx="1634050" cy="0"/>
          </a:xfrm>
          <a:custGeom>
            <a:avLst/>
            <a:gdLst/>
            <a:ahLst/>
            <a:cxnLst/>
            <a:rect l="l" t="t" r="r" b="b"/>
            <a:pathLst>
              <a:path w="1797455">
                <a:moveTo>
                  <a:pt x="0" y="0"/>
                </a:moveTo>
                <a:lnTo>
                  <a:pt x="1797455" y="0"/>
                </a:lnTo>
              </a:path>
            </a:pathLst>
          </a:custGeom>
          <a:ln w="1562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993522" y="3164906"/>
            <a:ext cx="1024817" cy="0"/>
          </a:xfrm>
          <a:custGeom>
            <a:avLst/>
            <a:gdLst/>
            <a:ahLst/>
            <a:cxnLst/>
            <a:rect l="l" t="t" r="r" b="b"/>
            <a:pathLst>
              <a:path w="1127299">
                <a:moveTo>
                  <a:pt x="0" y="0"/>
                </a:moveTo>
                <a:lnTo>
                  <a:pt x="1127299" y="0"/>
                </a:lnTo>
              </a:path>
            </a:pathLst>
          </a:custGeom>
          <a:ln w="1562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031393" y="3164906"/>
            <a:ext cx="1631875" cy="0"/>
          </a:xfrm>
          <a:custGeom>
            <a:avLst/>
            <a:gdLst/>
            <a:ahLst/>
            <a:cxnLst/>
            <a:rect l="l" t="t" r="r" b="b"/>
            <a:pathLst>
              <a:path w="1795062">
                <a:moveTo>
                  <a:pt x="0" y="0"/>
                </a:moveTo>
                <a:lnTo>
                  <a:pt x="1795062" y="0"/>
                </a:lnTo>
              </a:path>
            </a:pathLst>
          </a:custGeom>
          <a:ln w="1562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676323" y="3164906"/>
            <a:ext cx="1631875" cy="0"/>
          </a:xfrm>
          <a:custGeom>
            <a:avLst/>
            <a:gdLst/>
            <a:ahLst/>
            <a:cxnLst/>
            <a:rect l="l" t="t" r="r" b="b"/>
            <a:pathLst>
              <a:path w="1795062">
                <a:moveTo>
                  <a:pt x="0" y="0"/>
                </a:moveTo>
                <a:lnTo>
                  <a:pt x="1795062" y="0"/>
                </a:lnTo>
              </a:path>
            </a:pathLst>
          </a:custGeom>
          <a:ln w="1562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321253" y="3164906"/>
            <a:ext cx="1634050" cy="0"/>
          </a:xfrm>
          <a:custGeom>
            <a:avLst/>
            <a:gdLst/>
            <a:ahLst/>
            <a:cxnLst/>
            <a:rect l="l" t="t" r="r" b="b"/>
            <a:pathLst>
              <a:path w="1797455">
                <a:moveTo>
                  <a:pt x="0" y="0"/>
                </a:moveTo>
                <a:lnTo>
                  <a:pt x="1797455" y="0"/>
                </a:lnTo>
              </a:path>
            </a:pathLst>
          </a:custGeom>
          <a:ln w="1562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993522" y="4634518"/>
            <a:ext cx="1024817" cy="0"/>
          </a:xfrm>
          <a:custGeom>
            <a:avLst/>
            <a:gdLst/>
            <a:ahLst/>
            <a:cxnLst/>
            <a:rect l="l" t="t" r="r" b="b"/>
            <a:pathLst>
              <a:path w="1127299">
                <a:moveTo>
                  <a:pt x="0" y="0"/>
                </a:moveTo>
                <a:lnTo>
                  <a:pt x="1127299" y="0"/>
                </a:lnTo>
              </a:path>
            </a:pathLst>
          </a:custGeom>
          <a:ln w="1562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031393" y="4634518"/>
            <a:ext cx="1631875" cy="0"/>
          </a:xfrm>
          <a:custGeom>
            <a:avLst/>
            <a:gdLst/>
            <a:ahLst/>
            <a:cxnLst/>
            <a:rect l="l" t="t" r="r" b="b"/>
            <a:pathLst>
              <a:path w="1795062">
                <a:moveTo>
                  <a:pt x="0" y="0"/>
                </a:moveTo>
                <a:lnTo>
                  <a:pt x="1795062" y="0"/>
                </a:lnTo>
              </a:path>
            </a:pathLst>
          </a:custGeom>
          <a:ln w="1562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676323" y="4634518"/>
            <a:ext cx="1631875" cy="0"/>
          </a:xfrm>
          <a:custGeom>
            <a:avLst/>
            <a:gdLst/>
            <a:ahLst/>
            <a:cxnLst/>
            <a:rect l="l" t="t" r="r" b="b"/>
            <a:pathLst>
              <a:path w="1795062">
                <a:moveTo>
                  <a:pt x="0" y="0"/>
                </a:moveTo>
                <a:lnTo>
                  <a:pt x="1795062" y="0"/>
                </a:lnTo>
              </a:path>
            </a:pathLst>
          </a:custGeom>
          <a:ln w="1562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321253" y="4634518"/>
            <a:ext cx="1634050" cy="0"/>
          </a:xfrm>
          <a:custGeom>
            <a:avLst/>
            <a:gdLst/>
            <a:ahLst/>
            <a:cxnLst/>
            <a:rect l="l" t="t" r="r" b="b"/>
            <a:pathLst>
              <a:path w="1797455">
                <a:moveTo>
                  <a:pt x="0" y="0"/>
                </a:moveTo>
                <a:lnTo>
                  <a:pt x="1797455" y="0"/>
                </a:lnTo>
              </a:path>
            </a:pathLst>
          </a:custGeom>
          <a:ln w="1562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987282" y="2039470"/>
            <a:ext cx="0" cy="3526226"/>
          </a:xfrm>
          <a:custGeom>
            <a:avLst/>
            <a:gdLst/>
            <a:ahLst/>
            <a:cxnLst/>
            <a:rect l="l" t="t" r="r" b="b"/>
            <a:pathLst>
              <a:path h="3996389">
                <a:moveTo>
                  <a:pt x="0" y="0"/>
                </a:moveTo>
                <a:lnTo>
                  <a:pt x="0" y="3996389"/>
                </a:lnTo>
              </a:path>
            </a:pathLst>
          </a:custGeom>
          <a:ln w="15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93522" y="5559360"/>
            <a:ext cx="1024817" cy="0"/>
          </a:xfrm>
          <a:custGeom>
            <a:avLst/>
            <a:gdLst/>
            <a:ahLst/>
            <a:cxnLst/>
            <a:rect l="l" t="t" r="r" b="b"/>
            <a:pathLst>
              <a:path w="1127299">
                <a:moveTo>
                  <a:pt x="0" y="0"/>
                </a:moveTo>
                <a:lnTo>
                  <a:pt x="1127299" y="0"/>
                </a:lnTo>
              </a:path>
            </a:pathLst>
          </a:custGeom>
          <a:ln w="1562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024865" y="2039470"/>
            <a:ext cx="0" cy="3526226"/>
          </a:xfrm>
          <a:custGeom>
            <a:avLst/>
            <a:gdLst/>
            <a:ahLst/>
            <a:cxnLst/>
            <a:rect l="l" t="t" r="r" b="b"/>
            <a:pathLst>
              <a:path h="3996389">
                <a:moveTo>
                  <a:pt x="0" y="0"/>
                </a:moveTo>
                <a:lnTo>
                  <a:pt x="0" y="3996389"/>
                </a:lnTo>
              </a:path>
            </a:pathLst>
          </a:custGeom>
          <a:ln w="15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031393" y="5559360"/>
            <a:ext cx="1631875" cy="0"/>
          </a:xfrm>
          <a:custGeom>
            <a:avLst/>
            <a:gdLst/>
            <a:ahLst/>
            <a:cxnLst/>
            <a:rect l="l" t="t" r="r" b="b"/>
            <a:pathLst>
              <a:path w="1795062">
                <a:moveTo>
                  <a:pt x="0" y="0"/>
                </a:moveTo>
                <a:lnTo>
                  <a:pt x="1795062" y="0"/>
                </a:lnTo>
              </a:path>
            </a:pathLst>
          </a:custGeom>
          <a:ln w="1562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669795" y="2039470"/>
            <a:ext cx="0" cy="3526226"/>
          </a:xfrm>
          <a:custGeom>
            <a:avLst/>
            <a:gdLst/>
            <a:ahLst/>
            <a:cxnLst/>
            <a:rect l="l" t="t" r="r" b="b"/>
            <a:pathLst>
              <a:path h="3996389">
                <a:moveTo>
                  <a:pt x="0" y="0"/>
                </a:moveTo>
                <a:lnTo>
                  <a:pt x="0" y="3996389"/>
                </a:lnTo>
              </a:path>
            </a:pathLst>
          </a:custGeom>
          <a:ln w="15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676323" y="5559360"/>
            <a:ext cx="1631875" cy="0"/>
          </a:xfrm>
          <a:custGeom>
            <a:avLst/>
            <a:gdLst/>
            <a:ahLst/>
            <a:cxnLst/>
            <a:rect l="l" t="t" r="r" b="b"/>
            <a:pathLst>
              <a:path w="1795062">
                <a:moveTo>
                  <a:pt x="0" y="0"/>
                </a:moveTo>
                <a:lnTo>
                  <a:pt x="1795062" y="0"/>
                </a:lnTo>
              </a:path>
            </a:pathLst>
          </a:custGeom>
          <a:ln w="1562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314725" y="2039470"/>
            <a:ext cx="0" cy="3526226"/>
          </a:xfrm>
          <a:custGeom>
            <a:avLst/>
            <a:gdLst/>
            <a:ahLst/>
            <a:cxnLst/>
            <a:rect l="l" t="t" r="r" b="b"/>
            <a:pathLst>
              <a:path h="3996389">
                <a:moveTo>
                  <a:pt x="0" y="0"/>
                </a:moveTo>
                <a:lnTo>
                  <a:pt x="0" y="3996389"/>
                </a:lnTo>
              </a:path>
            </a:pathLst>
          </a:custGeom>
          <a:ln w="15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321253" y="5559360"/>
            <a:ext cx="1634050" cy="0"/>
          </a:xfrm>
          <a:custGeom>
            <a:avLst/>
            <a:gdLst/>
            <a:ahLst/>
            <a:cxnLst/>
            <a:rect l="l" t="t" r="r" b="b"/>
            <a:pathLst>
              <a:path w="1797455">
                <a:moveTo>
                  <a:pt x="0" y="0"/>
                </a:moveTo>
                <a:lnTo>
                  <a:pt x="1797455" y="0"/>
                </a:lnTo>
              </a:path>
            </a:pathLst>
          </a:custGeom>
          <a:ln w="1562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960455" y="2040525"/>
            <a:ext cx="0" cy="3524114"/>
          </a:xfrm>
          <a:custGeom>
            <a:avLst/>
            <a:gdLst/>
            <a:ahLst/>
            <a:cxnLst/>
            <a:rect l="l" t="t" r="r" b="b"/>
            <a:pathLst>
              <a:path h="3993996">
                <a:moveTo>
                  <a:pt x="0" y="0"/>
                </a:moveTo>
                <a:lnTo>
                  <a:pt x="0" y="3993996"/>
                </a:lnTo>
              </a:path>
            </a:pathLst>
          </a:custGeom>
          <a:ln w="15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456088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87282" y="2039470"/>
            <a:ext cx="1037584" cy="384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8" name="object 18"/>
          <p:cNvSpPr txBox="1"/>
          <p:nvPr/>
        </p:nvSpPr>
        <p:spPr>
          <a:xfrm>
            <a:off x="3024866" y="2039470"/>
            <a:ext cx="1644929" cy="384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7" name="object 17"/>
          <p:cNvSpPr txBox="1"/>
          <p:nvPr/>
        </p:nvSpPr>
        <p:spPr>
          <a:xfrm>
            <a:off x="4669796" y="2039470"/>
            <a:ext cx="1644929" cy="384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6" name="object 16"/>
          <p:cNvSpPr txBox="1"/>
          <p:nvPr/>
        </p:nvSpPr>
        <p:spPr>
          <a:xfrm>
            <a:off x="6314726" y="2039470"/>
            <a:ext cx="1645728" cy="384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5" name="object 15"/>
          <p:cNvSpPr txBox="1"/>
          <p:nvPr/>
        </p:nvSpPr>
        <p:spPr>
          <a:xfrm>
            <a:off x="1987282" y="2423766"/>
            <a:ext cx="1037584" cy="7411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4" name="object 14"/>
          <p:cNvSpPr txBox="1"/>
          <p:nvPr/>
        </p:nvSpPr>
        <p:spPr>
          <a:xfrm>
            <a:off x="3024866" y="2423766"/>
            <a:ext cx="1644929" cy="7411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3" name="object 13"/>
          <p:cNvSpPr txBox="1"/>
          <p:nvPr/>
        </p:nvSpPr>
        <p:spPr>
          <a:xfrm>
            <a:off x="4669796" y="2423766"/>
            <a:ext cx="1644929" cy="7411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" name="object 12"/>
          <p:cNvSpPr txBox="1"/>
          <p:nvPr/>
        </p:nvSpPr>
        <p:spPr>
          <a:xfrm>
            <a:off x="6314726" y="2423766"/>
            <a:ext cx="1645728" cy="7411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" name="object 11"/>
          <p:cNvSpPr txBox="1"/>
          <p:nvPr/>
        </p:nvSpPr>
        <p:spPr>
          <a:xfrm>
            <a:off x="1987282" y="3164905"/>
            <a:ext cx="1037584" cy="1469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" name="object 10"/>
          <p:cNvSpPr txBox="1"/>
          <p:nvPr/>
        </p:nvSpPr>
        <p:spPr>
          <a:xfrm>
            <a:off x="3024866" y="3164905"/>
            <a:ext cx="1644929" cy="1469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" name="object 9"/>
          <p:cNvSpPr txBox="1"/>
          <p:nvPr/>
        </p:nvSpPr>
        <p:spPr>
          <a:xfrm>
            <a:off x="4669796" y="3164905"/>
            <a:ext cx="1644929" cy="1469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" name="object 8"/>
          <p:cNvSpPr txBox="1"/>
          <p:nvPr/>
        </p:nvSpPr>
        <p:spPr>
          <a:xfrm>
            <a:off x="6314726" y="3164905"/>
            <a:ext cx="1645728" cy="1469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1987282" y="4634518"/>
            <a:ext cx="1037584" cy="9248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3024866" y="4634518"/>
            <a:ext cx="1644929" cy="9248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4669796" y="4634518"/>
            <a:ext cx="1644929" cy="9248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6314726" y="4634518"/>
            <a:ext cx="1645728" cy="9248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1987282" y="5559360"/>
            <a:ext cx="5973172" cy="1266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750098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Categorizing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Intangibles</a:t>
            </a:r>
            <a:endParaRPr sz="2100">
              <a:latin typeface="Times New Roman"/>
              <a:cs typeface="Times New Roman"/>
            </a:endParaRPr>
          </a:p>
          <a:p>
            <a:pPr marL="2568090" marR="879691">
              <a:lnSpc>
                <a:spcPts val="980"/>
              </a:lnSpc>
              <a:spcBef>
                <a:spcPts val="3697"/>
              </a:spcBef>
            </a:pPr>
            <a:r>
              <a:rPr sz="900" i="1" dirty="0">
                <a:latin typeface="Times New Roman"/>
                <a:cs typeface="Times New Roman"/>
              </a:rPr>
              <a:t>Independent</a:t>
            </a:r>
            <a:r>
              <a:rPr sz="900" i="1" spc="-41" dirty="0">
                <a:latin typeface="Times New Roman"/>
                <a:cs typeface="Times New Roman"/>
              </a:rPr>
              <a:t> </a:t>
            </a:r>
            <a:r>
              <a:rPr sz="900" i="1" dirty="0">
                <a:latin typeface="Times New Roman"/>
                <a:cs typeface="Times New Roman"/>
              </a:rPr>
              <a:t>and</a:t>
            </a:r>
            <a:r>
              <a:rPr sz="900" i="1" spc="-13" dirty="0">
                <a:latin typeface="Times New Roman"/>
                <a:cs typeface="Times New Roman"/>
              </a:rPr>
              <a:t> </a:t>
            </a:r>
            <a:r>
              <a:rPr sz="900" i="1" dirty="0">
                <a:latin typeface="Times New Roman"/>
                <a:cs typeface="Times New Roman"/>
              </a:rPr>
              <a:t>Cash</a:t>
            </a:r>
            <a:r>
              <a:rPr sz="900" i="1" spc="-22" dirty="0">
                <a:latin typeface="Times New Roman"/>
                <a:cs typeface="Times New Roman"/>
              </a:rPr>
              <a:t> </a:t>
            </a:r>
            <a:r>
              <a:rPr sz="900" i="1" spc="17" dirty="0">
                <a:latin typeface="Times New Roman"/>
                <a:cs typeface="Times New Roman"/>
              </a:rPr>
              <a:t>f</a:t>
            </a:r>
            <a:r>
              <a:rPr sz="900" i="1" spc="-8" dirty="0">
                <a:latin typeface="Times New Roman"/>
                <a:cs typeface="Times New Roman"/>
              </a:rPr>
              <a:t>lo</a:t>
            </a:r>
            <a:r>
              <a:rPr sz="900" i="1" dirty="0">
                <a:latin typeface="Times New Roman"/>
                <a:cs typeface="Times New Roman"/>
              </a:rPr>
              <a:t>w               </a:t>
            </a:r>
            <a:r>
              <a:rPr sz="900" i="1" spc="91" dirty="0">
                <a:latin typeface="Times New Roman"/>
                <a:cs typeface="Times New Roman"/>
              </a:rPr>
              <a:t> </a:t>
            </a:r>
            <a:r>
              <a:rPr sz="900" i="1" dirty="0">
                <a:latin typeface="Times New Roman"/>
                <a:cs typeface="Times New Roman"/>
              </a:rPr>
              <a:t>Not</a:t>
            </a:r>
            <a:r>
              <a:rPr sz="900" i="1" spc="-12" dirty="0">
                <a:latin typeface="Times New Roman"/>
                <a:cs typeface="Times New Roman"/>
              </a:rPr>
              <a:t> </a:t>
            </a:r>
            <a:r>
              <a:rPr sz="900" i="1" dirty="0">
                <a:latin typeface="Times New Roman"/>
                <a:cs typeface="Times New Roman"/>
              </a:rPr>
              <a:t>independent</a:t>
            </a:r>
            <a:r>
              <a:rPr sz="900" i="1" spc="-41" dirty="0">
                <a:latin typeface="Times New Roman"/>
                <a:cs typeface="Times New Roman"/>
              </a:rPr>
              <a:t> </a:t>
            </a:r>
            <a:r>
              <a:rPr sz="900" i="1" dirty="0">
                <a:latin typeface="Times New Roman"/>
                <a:cs typeface="Times New Roman"/>
              </a:rPr>
              <a:t>and</a:t>
            </a:r>
            <a:r>
              <a:rPr sz="900" i="1" spc="-13" dirty="0">
                <a:latin typeface="Times New Roman"/>
                <a:cs typeface="Times New Roman"/>
              </a:rPr>
              <a:t> </a:t>
            </a:r>
            <a:r>
              <a:rPr sz="900" i="1" dirty="0">
                <a:latin typeface="Times New Roman"/>
                <a:cs typeface="Times New Roman"/>
              </a:rPr>
              <a:t>cash</a:t>
            </a:r>
            <a:r>
              <a:rPr sz="900" i="1" spc="-15" dirty="0">
                <a:latin typeface="Times New Roman"/>
                <a:cs typeface="Times New Roman"/>
              </a:rPr>
              <a:t> </a:t>
            </a:r>
            <a:r>
              <a:rPr sz="900" i="1" spc="17" dirty="0">
                <a:latin typeface="Times New Roman"/>
                <a:cs typeface="Times New Roman"/>
              </a:rPr>
              <a:t>f</a:t>
            </a:r>
            <a:r>
              <a:rPr sz="900" i="1" spc="-8" dirty="0">
                <a:latin typeface="Times New Roman"/>
                <a:cs typeface="Times New Roman"/>
              </a:rPr>
              <a:t>lo</a:t>
            </a:r>
            <a:r>
              <a:rPr sz="900" i="1" dirty="0">
                <a:latin typeface="Times New Roman"/>
                <a:cs typeface="Times New Roman"/>
              </a:rPr>
              <a:t>w         </a:t>
            </a:r>
            <a:r>
              <a:rPr sz="900" i="1" spc="171" dirty="0">
                <a:latin typeface="Times New Roman"/>
                <a:cs typeface="Times New Roman"/>
              </a:rPr>
              <a:t> </a:t>
            </a:r>
            <a:r>
              <a:rPr sz="900" i="1" dirty="0">
                <a:latin typeface="Times New Roman"/>
                <a:cs typeface="Times New Roman"/>
              </a:rPr>
              <a:t>No</a:t>
            </a:r>
            <a:r>
              <a:rPr sz="900" i="1" spc="-14" dirty="0">
                <a:latin typeface="Times New Roman"/>
                <a:cs typeface="Times New Roman"/>
              </a:rPr>
              <a:t> </a:t>
            </a:r>
            <a:r>
              <a:rPr sz="900" i="1" dirty="0">
                <a:latin typeface="Times New Roman"/>
                <a:cs typeface="Times New Roman"/>
              </a:rPr>
              <a:t>cash</a:t>
            </a:r>
            <a:r>
              <a:rPr sz="900" i="1" spc="-20" dirty="0">
                <a:latin typeface="Times New Roman"/>
                <a:cs typeface="Times New Roman"/>
              </a:rPr>
              <a:t> </a:t>
            </a:r>
            <a:r>
              <a:rPr sz="900" i="1" spc="17" dirty="0">
                <a:latin typeface="Times New Roman"/>
                <a:cs typeface="Times New Roman"/>
              </a:rPr>
              <a:t>f</a:t>
            </a:r>
            <a:r>
              <a:rPr sz="900" i="1" spc="-8" dirty="0">
                <a:latin typeface="Times New Roman"/>
                <a:cs typeface="Times New Roman"/>
              </a:rPr>
              <a:t>lo</a:t>
            </a:r>
            <a:r>
              <a:rPr sz="900" i="1" spc="17" dirty="0">
                <a:latin typeface="Times New Roman"/>
                <a:cs typeface="Times New Roman"/>
              </a:rPr>
              <a:t>w</a:t>
            </a:r>
            <a:r>
              <a:rPr sz="900" i="1" dirty="0">
                <a:latin typeface="Times New Roman"/>
                <a:cs typeface="Times New Roman"/>
              </a:rPr>
              <a:t>s</a:t>
            </a:r>
            <a:r>
              <a:rPr sz="900" i="1" spc="-18" dirty="0">
                <a:latin typeface="Times New Roman"/>
                <a:cs typeface="Times New Roman"/>
              </a:rPr>
              <a:t> </a:t>
            </a:r>
            <a:r>
              <a:rPr sz="900" i="1" spc="-13" dirty="0">
                <a:latin typeface="Times New Roman"/>
                <a:cs typeface="Times New Roman"/>
              </a:rPr>
              <a:t>no</a:t>
            </a:r>
            <a:r>
              <a:rPr sz="900" i="1" dirty="0">
                <a:latin typeface="Times New Roman"/>
                <a:cs typeface="Times New Roman"/>
              </a:rPr>
              <a:t>w </a:t>
            </a:r>
            <a:r>
              <a:rPr sz="900" i="1" spc="-4" dirty="0">
                <a:latin typeface="Times New Roman"/>
                <a:cs typeface="Times New Roman"/>
              </a:rPr>
              <a:t>bu</a:t>
            </a:r>
            <a:r>
              <a:rPr sz="900" i="1" dirty="0">
                <a:latin typeface="Times New Roman"/>
                <a:cs typeface="Times New Roman"/>
              </a:rPr>
              <a:t>t</a:t>
            </a:r>
            <a:r>
              <a:rPr sz="900" i="1" spc="15" dirty="0">
                <a:latin typeface="Times New Roman"/>
                <a:cs typeface="Times New Roman"/>
              </a:rPr>
              <a:t> </a:t>
            </a:r>
            <a:r>
              <a:rPr sz="900" i="1" spc="-4" dirty="0">
                <a:latin typeface="Times New Roman"/>
                <a:cs typeface="Times New Roman"/>
              </a:rPr>
              <a:t>potential </a:t>
            </a:r>
            <a:endParaRPr sz="900">
              <a:latin typeface="Times New Roman"/>
              <a:cs typeface="Times New Roman"/>
            </a:endParaRPr>
          </a:p>
          <a:p>
            <a:pPr marL="2568090" marR="879691">
              <a:lnSpc>
                <a:spcPts val="980"/>
              </a:lnSpc>
              <a:spcBef>
                <a:spcPts val="473"/>
              </a:spcBef>
            </a:pPr>
            <a:r>
              <a:rPr sz="900" i="1" spc="8" dirty="0">
                <a:latin typeface="Times New Roman"/>
                <a:cs typeface="Times New Roman"/>
              </a:rPr>
              <a:t>generatin</a:t>
            </a:r>
            <a:r>
              <a:rPr sz="900" i="1" dirty="0">
                <a:latin typeface="Times New Roman"/>
                <a:cs typeface="Times New Roman"/>
              </a:rPr>
              <a:t>g</a:t>
            </a:r>
            <a:r>
              <a:rPr sz="900" i="1" spc="86" dirty="0">
                <a:latin typeface="Times New Roman"/>
                <a:cs typeface="Times New Roman"/>
              </a:rPr>
              <a:t> </a:t>
            </a:r>
            <a:r>
              <a:rPr sz="900" i="1" spc="8" dirty="0">
                <a:latin typeface="Times New Roman"/>
                <a:cs typeface="Times New Roman"/>
              </a:rPr>
              <a:t>intangible</a:t>
            </a:r>
            <a:r>
              <a:rPr sz="900" i="1" dirty="0">
                <a:latin typeface="Times New Roman"/>
                <a:cs typeface="Times New Roman"/>
              </a:rPr>
              <a:t>s                     </a:t>
            </a:r>
            <a:r>
              <a:rPr sz="900" i="1" spc="99" dirty="0">
                <a:latin typeface="Times New Roman"/>
                <a:cs typeface="Times New Roman"/>
              </a:rPr>
              <a:t> </a:t>
            </a:r>
            <a:r>
              <a:rPr sz="900" i="1" dirty="0">
                <a:latin typeface="Times New Roman"/>
                <a:cs typeface="Times New Roman"/>
              </a:rPr>
              <a:t>generating</a:t>
            </a:r>
            <a:r>
              <a:rPr sz="900" i="1" spc="-37" dirty="0">
                <a:latin typeface="Times New Roman"/>
                <a:cs typeface="Times New Roman"/>
              </a:rPr>
              <a:t> </a:t>
            </a:r>
            <a:r>
              <a:rPr sz="900" i="1" dirty="0">
                <a:latin typeface="Times New Roman"/>
                <a:cs typeface="Times New Roman"/>
              </a:rPr>
              <a:t>to</a:t>
            </a:r>
            <a:r>
              <a:rPr sz="900" i="1" spc="-6" dirty="0">
                <a:latin typeface="Times New Roman"/>
                <a:cs typeface="Times New Roman"/>
              </a:rPr>
              <a:t> </a:t>
            </a:r>
            <a:r>
              <a:rPr sz="900" i="1" dirty="0">
                <a:latin typeface="Times New Roman"/>
                <a:cs typeface="Times New Roman"/>
              </a:rPr>
              <a:t>the</a:t>
            </a:r>
            <a:r>
              <a:rPr sz="900" i="1" spc="-10" dirty="0">
                <a:latin typeface="Times New Roman"/>
                <a:cs typeface="Times New Roman"/>
              </a:rPr>
              <a:t> </a:t>
            </a:r>
            <a:r>
              <a:rPr sz="900" i="1" spc="17" dirty="0">
                <a:latin typeface="Times New Roman"/>
                <a:cs typeface="Times New Roman"/>
              </a:rPr>
              <a:t>f</a:t>
            </a:r>
            <a:r>
              <a:rPr sz="900" i="1" spc="31" dirty="0">
                <a:latin typeface="Times New Roman"/>
                <a:cs typeface="Times New Roman"/>
              </a:rPr>
              <a:t>ir</a:t>
            </a:r>
            <a:r>
              <a:rPr sz="900" i="1" dirty="0">
                <a:latin typeface="Times New Roman"/>
                <a:cs typeface="Times New Roman"/>
              </a:rPr>
              <a:t>m                       </a:t>
            </a:r>
            <a:r>
              <a:rPr sz="900" i="1" spc="176" dirty="0">
                <a:latin typeface="Times New Roman"/>
                <a:cs typeface="Times New Roman"/>
              </a:rPr>
              <a:t> </a:t>
            </a:r>
            <a:r>
              <a:rPr sz="900" i="1" dirty="0">
                <a:latin typeface="Times New Roman"/>
                <a:cs typeface="Times New Roman"/>
              </a:rPr>
              <a:t>for</a:t>
            </a:r>
            <a:r>
              <a:rPr sz="900" i="1" spc="-14" dirty="0">
                <a:latin typeface="Times New Roman"/>
                <a:cs typeface="Times New Roman"/>
              </a:rPr>
              <a:t> </a:t>
            </a:r>
            <a:r>
              <a:rPr sz="900" i="1" spc="-4" dirty="0">
                <a:latin typeface="Times New Roman"/>
                <a:cs typeface="Times New Roman"/>
              </a:rPr>
              <a:t>cash</a:t>
            </a:r>
            <a:r>
              <a:rPr sz="900" i="1" spc="17" dirty="0">
                <a:latin typeface="Times New Roman"/>
                <a:cs typeface="Times New Roman"/>
              </a:rPr>
              <a:t>f</a:t>
            </a:r>
            <a:r>
              <a:rPr sz="900" i="1" spc="-8" dirty="0">
                <a:latin typeface="Times New Roman"/>
                <a:cs typeface="Times New Roman"/>
              </a:rPr>
              <a:t>lo</a:t>
            </a:r>
            <a:r>
              <a:rPr sz="900" i="1" spc="17" dirty="0">
                <a:latin typeface="Times New Roman"/>
                <a:cs typeface="Times New Roman"/>
              </a:rPr>
              <a:t>w</a:t>
            </a:r>
            <a:r>
              <a:rPr sz="900" i="1" dirty="0">
                <a:latin typeface="Times New Roman"/>
                <a:cs typeface="Times New Roman"/>
              </a:rPr>
              <a:t>s</a:t>
            </a:r>
            <a:r>
              <a:rPr sz="900" i="1" spc="-33" dirty="0">
                <a:latin typeface="Times New Roman"/>
                <a:cs typeface="Times New Roman"/>
              </a:rPr>
              <a:t> </a:t>
            </a:r>
            <a:r>
              <a:rPr sz="900" i="1" spc="4" dirty="0">
                <a:latin typeface="Times New Roman"/>
                <a:cs typeface="Times New Roman"/>
              </a:rPr>
              <a:t>i</a:t>
            </a:r>
            <a:r>
              <a:rPr sz="900" i="1" dirty="0">
                <a:latin typeface="Times New Roman"/>
                <a:cs typeface="Times New Roman"/>
              </a:rPr>
              <a:t>n</a:t>
            </a:r>
            <a:r>
              <a:rPr sz="900" i="1" spc="-2" dirty="0">
                <a:latin typeface="Times New Roman"/>
                <a:cs typeface="Times New Roman"/>
              </a:rPr>
              <a:t> </a:t>
            </a:r>
            <a:r>
              <a:rPr sz="900" i="1" dirty="0">
                <a:latin typeface="Times New Roman"/>
                <a:cs typeface="Times New Roman"/>
              </a:rPr>
              <a:t>f</a:t>
            </a:r>
            <a:r>
              <a:rPr sz="900" i="1" spc="31" dirty="0">
                <a:latin typeface="Times New Roman"/>
                <a:cs typeface="Times New Roman"/>
              </a:rPr>
              <a:t>uture</a:t>
            </a:r>
            <a:endParaRPr sz="900">
              <a:latin typeface="Times New Roman"/>
              <a:cs typeface="Times New Roman"/>
            </a:endParaRPr>
          </a:p>
          <a:p>
            <a:pPr marL="2568090" marR="751893" indent="-1024525">
              <a:lnSpc>
                <a:spcPts val="980"/>
              </a:lnSpc>
              <a:spcBef>
                <a:spcPts val="608"/>
              </a:spcBef>
            </a:pPr>
            <a:r>
              <a:rPr sz="900" spc="-8" dirty="0">
                <a:latin typeface="Times New Roman"/>
                <a:cs typeface="Times New Roman"/>
              </a:rPr>
              <a:t>E</a:t>
            </a:r>
            <a:r>
              <a:rPr sz="900" spc="17" dirty="0">
                <a:latin typeface="Times New Roman"/>
                <a:cs typeface="Times New Roman"/>
              </a:rPr>
              <a:t>x</a:t>
            </a:r>
            <a:r>
              <a:rPr sz="900" spc="-17" dirty="0">
                <a:latin typeface="Times New Roman"/>
                <a:cs typeface="Times New Roman"/>
              </a:rPr>
              <a:t>a</a:t>
            </a:r>
            <a:r>
              <a:rPr sz="900" spc="17" dirty="0">
                <a:latin typeface="Times New Roman"/>
                <a:cs typeface="Times New Roman"/>
              </a:rPr>
              <a:t>m</a:t>
            </a:r>
            <a:r>
              <a:rPr sz="900" spc="-13" dirty="0">
                <a:latin typeface="Times New Roman"/>
                <a:cs typeface="Times New Roman"/>
              </a:rPr>
              <a:t>p</a:t>
            </a:r>
            <a:r>
              <a:rPr sz="900" spc="17" dirty="0">
                <a:latin typeface="Times New Roman"/>
                <a:cs typeface="Times New Roman"/>
              </a:rPr>
              <a:t>l</a:t>
            </a:r>
            <a:r>
              <a:rPr sz="900" spc="35" dirty="0">
                <a:latin typeface="Times New Roman"/>
                <a:cs typeface="Times New Roman"/>
              </a:rPr>
              <a:t>e</a:t>
            </a:r>
            <a:r>
              <a:rPr sz="900" dirty="0">
                <a:latin typeface="Times New Roman"/>
                <a:cs typeface="Times New Roman"/>
              </a:rPr>
              <a:t>s                    </a:t>
            </a:r>
            <a:r>
              <a:rPr sz="900" spc="179" dirty="0">
                <a:latin typeface="Times New Roman"/>
                <a:cs typeface="Times New Roman"/>
              </a:rPr>
              <a:t> </a:t>
            </a:r>
            <a:r>
              <a:rPr sz="900" spc="-22" dirty="0">
                <a:latin typeface="Times New Roman"/>
                <a:cs typeface="Times New Roman"/>
              </a:rPr>
              <a:t>C</a:t>
            </a:r>
            <a:r>
              <a:rPr sz="900" spc="17" dirty="0">
                <a:latin typeface="Times New Roman"/>
                <a:cs typeface="Times New Roman"/>
              </a:rPr>
              <a:t>o</a:t>
            </a:r>
            <a:r>
              <a:rPr sz="900" spc="-17" dirty="0">
                <a:latin typeface="Times New Roman"/>
                <a:cs typeface="Times New Roman"/>
              </a:rPr>
              <a:t>p</a:t>
            </a:r>
            <a:r>
              <a:rPr sz="900" spc="17" dirty="0">
                <a:latin typeface="Times New Roman"/>
                <a:cs typeface="Times New Roman"/>
              </a:rPr>
              <a:t>y</a:t>
            </a:r>
            <a:r>
              <a:rPr sz="900" spc="-8" dirty="0">
                <a:latin typeface="Times New Roman"/>
                <a:cs typeface="Times New Roman"/>
              </a:rPr>
              <a:t>r</a:t>
            </a:r>
            <a:r>
              <a:rPr sz="900" spc="17" dirty="0">
                <a:latin typeface="Times New Roman"/>
                <a:cs typeface="Times New Roman"/>
              </a:rPr>
              <a:t>i</a:t>
            </a:r>
            <a:r>
              <a:rPr sz="900" spc="-17" dirty="0">
                <a:latin typeface="Times New Roman"/>
                <a:cs typeface="Times New Roman"/>
              </a:rPr>
              <a:t>g</a:t>
            </a:r>
            <a:r>
              <a:rPr sz="900" spc="17" dirty="0">
                <a:latin typeface="Times New Roman"/>
                <a:cs typeface="Times New Roman"/>
              </a:rPr>
              <a:t>h</a:t>
            </a:r>
            <a:r>
              <a:rPr sz="900" dirty="0">
                <a:latin typeface="Times New Roman"/>
                <a:cs typeface="Times New Roman"/>
              </a:rPr>
              <a:t>ts,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t</a:t>
            </a:r>
            <a:r>
              <a:rPr sz="900" spc="-4" dirty="0">
                <a:latin typeface="Times New Roman"/>
                <a:cs typeface="Times New Roman"/>
              </a:rPr>
              <a:t>rade</a:t>
            </a:r>
            <a:r>
              <a:rPr sz="900" spc="17" dirty="0">
                <a:latin typeface="Times New Roman"/>
                <a:cs typeface="Times New Roman"/>
              </a:rPr>
              <a:t>m</a:t>
            </a:r>
            <a:r>
              <a:rPr sz="900" spc="-8" dirty="0">
                <a:latin typeface="Times New Roman"/>
                <a:cs typeface="Times New Roman"/>
              </a:rPr>
              <a:t>arks</a:t>
            </a:r>
            <a:r>
              <a:rPr sz="900" dirty="0">
                <a:latin typeface="Times New Roman"/>
                <a:cs typeface="Times New Roman"/>
              </a:rPr>
              <a:t>,</a:t>
            </a:r>
            <a:r>
              <a:rPr sz="900" spc="-26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l</a:t>
            </a:r>
            <a:r>
              <a:rPr sz="900" spc="17" dirty="0">
                <a:latin typeface="Times New Roman"/>
                <a:cs typeface="Times New Roman"/>
              </a:rPr>
              <a:t>i</a:t>
            </a:r>
            <a:r>
              <a:rPr sz="900" spc="-13" dirty="0">
                <a:latin typeface="Times New Roman"/>
                <a:cs typeface="Times New Roman"/>
              </a:rPr>
              <a:t>ce</a:t>
            </a:r>
            <a:r>
              <a:rPr sz="900" spc="17" dirty="0">
                <a:latin typeface="Times New Roman"/>
                <a:cs typeface="Times New Roman"/>
              </a:rPr>
              <a:t>n</a:t>
            </a:r>
            <a:r>
              <a:rPr sz="900" spc="-4" dirty="0">
                <a:latin typeface="Times New Roman"/>
                <a:cs typeface="Times New Roman"/>
              </a:rPr>
              <a:t>ses</a:t>
            </a:r>
            <a:r>
              <a:rPr sz="900" dirty="0">
                <a:latin typeface="Times New Roman"/>
                <a:cs typeface="Times New Roman"/>
              </a:rPr>
              <a:t>,      </a:t>
            </a:r>
            <a:r>
              <a:rPr sz="900" spc="20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Bra</a:t>
            </a:r>
            <a:r>
              <a:rPr sz="900" spc="17" dirty="0">
                <a:latin typeface="Times New Roman"/>
                <a:cs typeface="Times New Roman"/>
              </a:rPr>
              <a:t>n</a:t>
            </a:r>
            <a:r>
              <a:rPr sz="900" dirty="0">
                <a:latin typeface="Times New Roman"/>
                <a:cs typeface="Times New Roman"/>
              </a:rPr>
              <a:t>d</a:t>
            </a:r>
            <a:r>
              <a:rPr sz="900" spc="-16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n</a:t>
            </a:r>
            <a:r>
              <a:rPr sz="900" spc="-17" dirty="0">
                <a:latin typeface="Times New Roman"/>
                <a:cs typeface="Times New Roman"/>
              </a:rPr>
              <a:t>a</a:t>
            </a:r>
            <a:r>
              <a:rPr sz="900" spc="17" dirty="0">
                <a:latin typeface="Times New Roman"/>
                <a:cs typeface="Times New Roman"/>
              </a:rPr>
              <a:t>m</a:t>
            </a:r>
            <a:r>
              <a:rPr sz="900" spc="-8" dirty="0">
                <a:latin typeface="Times New Roman"/>
                <a:cs typeface="Times New Roman"/>
              </a:rPr>
              <a:t>es</a:t>
            </a:r>
            <a:r>
              <a:rPr sz="900" dirty="0">
                <a:latin typeface="Times New Roman"/>
                <a:cs typeface="Times New Roman"/>
              </a:rPr>
              <a:t>,</a:t>
            </a:r>
            <a:r>
              <a:rPr sz="900" spc="-1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Qual</a:t>
            </a:r>
            <a:r>
              <a:rPr sz="900" spc="17" dirty="0">
                <a:latin typeface="Times New Roman"/>
                <a:cs typeface="Times New Roman"/>
              </a:rPr>
              <a:t>i</a:t>
            </a:r>
            <a:r>
              <a:rPr sz="900" dirty="0">
                <a:latin typeface="Times New Roman"/>
                <a:cs typeface="Times New Roman"/>
              </a:rPr>
              <a:t>ty</a:t>
            </a:r>
            <a:r>
              <a:rPr sz="900" spc="-21" dirty="0">
                <a:latin typeface="Times New Roman"/>
                <a:cs typeface="Times New Roman"/>
              </a:rPr>
              <a:t> </a:t>
            </a:r>
            <a:r>
              <a:rPr sz="900" spc="-17" dirty="0">
                <a:latin typeface="Times New Roman"/>
                <a:cs typeface="Times New Roman"/>
              </a:rPr>
              <a:t>a</a:t>
            </a:r>
            <a:r>
              <a:rPr sz="900" spc="17" dirty="0">
                <a:latin typeface="Times New Roman"/>
                <a:cs typeface="Times New Roman"/>
              </a:rPr>
              <a:t>n</a:t>
            </a:r>
            <a:r>
              <a:rPr sz="900" dirty="0">
                <a:latin typeface="Times New Roman"/>
                <a:cs typeface="Times New Roman"/>
              </a:rPr>
              <a:t>d</a:t>
            </a:r>
            <a:r>
              <a:rPr sz="900" spc="-7" dirty="0">
                <a:latin typeface="Times New Roman"/>
                <a:cs typeface="Times New Roman"/>
              </a:rPr>
              <a:t> </a:t>
            </a:r>
            <a:r>
              <a:rPr sz="900" spc="-22" dirty="0">
                <a:latin typeface="Times New Roman"/>
                <a:cs typeface="Times New Roman"/>
              </a:rPr>
              <a:t>M</a:t>
            </a:r>
            <a:r>
              <a:rPr sz="900" spc="17" dirty="0">
                <a:latin typeface="Times New Roman"/>
                <a:cs typeface="Times New Roman"/>
              </a:rPr>
              <a:t>o</a:t>
            </a:r>
            <a:r>
              <a:rPr sz="900" spc="-4" dirty="0">
                <a:latin typeface="Times New Roman"/>
                <a:cs typeface="Times New Roman"/>
              </a:rPr>
              <a:t>ra</a:t>
            </a:r>
            <a:r>
              <a:rPr sz="900" spc="17" dirty="0">
                <a:latin typeface="Times New Roman"/>
                <a:cs typeface="Times New Roman"/>
              </a:rPr>
              <a:t>l</a:t>
            </a:r>
            <a:r>
              <a:rPr sz="900" dirty="0">
                <a:latin typeface="Times New Roman"/>
                <a:cs typeface="Times New Roman"/>
              </a:rPr>
              <a:t>e    </a:t>
            </a:r>
            <a:r>
              <a:rPr sz="900" spc="193" dirty="0">
                <a:latin typeface="Times New Roman"/>
                <a:cs typeface="Times New Roman"/>
              </a:rPr>
              <a:t> </a:t>
            </a:r>
            <a:r>
              <a:rPr sz="900" spc="-17" dirty="0">
                <a:latin typeface="Times New Roman"/>
                <a:cs typeface="Times New Roman"/>
              </a:rPr>
              <a:t>U</a:t>
            </a:r>
            <a:r>
              <a:rPr sz="900" spc="17" dirty="0">
                <a:latin typeface="Times New Roman"/>
                <a:cs typeface="Times New Roman"/>
              </a:rPr>
              <a:t>n</a:t>
            </a:r>
            <a:r>
              <a:rPr sz="900" spc="-8" dirty="0">
                <a:latin typeface="Times New Roman"/>
                <a:cs typeface="Times New Roman"/>
              </a:rPr>
              <a:t>de</a:t>
            </a:r>
            <a:r>
              <a:rPr sz="900" spc="17" dirty="0">
                <a:latin typeface="Times New Roman"/>
                <a:cs typeface="Times New Roman"/>
              </a:rPr>
              <a:t>v</a:t>
            </a:r>
            <a:r>
              <a:rPr sz="900" spc="-17" dirty="0">
                <a:latin typeface="Times New Roman"/>
                <a:cs typeface="Times New Roman"/>
              </a:rPr>
              <a:t>e</a:t>
            </a:r>
            <a:r>
              <a:rPr sz="900" spc="17" dirty="0">
                <a:latin typeface="Times New Roman"/>
                <a:cs typeface="Times New Roman"/>
              </a:rPr>
              <a:t>l</a:t>
            </a:r>
            <a:r>
              <a:rPr sz="900" dirty="0">
                <a:latin typeface="Times New Roman"/>
                <a:cs typeface="Times New Roman"/>
              </a:rPr>
              <a:t>oped</a:t>
            </a:r>
            <a:r>
              <a:rPr sz="900" spc="-45" dirty="0">
                <a:latin typeface="Times New Roman"/>
                <a:cs typeface="Times New Roman"/>
              </a:rPr>
              <a:t> </a:t>
            </a:r>
            <a:r>
              <a:rPr sz="900" spc="-8" dirty="0">
                <a:latin typeface="Times New Roman"/>
                <a:cs typeface="Times New Roman"/>
              </a:rPr>
              <a:t>pa</a:t>
            </a:r>
            <a:r>
              <a:rPr sz="900" spc="17" dirty="0">
                <a:latin typeface="Times New Roman"/>
                <a:cs typeface="Times New Roman"/>
              </a:rPr>
              <a:t>t</a:t>
            </a:r>
            <a:r>
              <a:rPr sz="900" spc="-17" dirty="0">
                <a:latin typeface="Times New Roman"/>
                <a:cs typeface="Times New Roman"/>
              </a:rPr>
              <a:t>e</a:t>
            </a:r>
            <a:r>
              <a:rPr sz="900" spc="17" dirty="0">
                <a:latin typeface="Times New Roman"/>
                <a:cs typeface="Times New Roman"/>
              </a:rPr>
              <a:t>n</a:t>
            </a:r>
            <a:r>
              <a:rPr sz="900" dirty="0">
                <a:latin typeface="Times New Roman"/>
                <a:cs typeface="Times New Roman"/>
              </a:rPr>
              <a:t>ts,</a:t>
            </a:r>
            <a:r>
              <a:rPr sz="900" spc="-22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o</a:t>
            </a:r>
            <a:r>
              <a:rPr sz="900" spc="-4" dirty="0">
                <a:latin typeface="Times New Roman"/>
                <a:cs typeface="Times New Roman"/>
              </a:rPr>
              <a:t>pera</a:t>
            </a:r>
            <a:r>
              <a:rPr sz="900" spc="17" dirty="0">
                <a:latin typeface="Times New Roman"/>
                <a:cs typeface="Times New Roman"/>
              </a:rPr>
              <a:t>t</a:t>
            </a:r>
            <a:r>
              <a:rPr sz="900" dirty="0">
                <a:latin typeface="Times New Roman"/>
                <a:cs typeface="Times New Roman"/>
              </a:rPr>
              <a:t>ing</a:t>
            </a:r>
            <a:r>
              <a:rPr sz="900" spc="-54" dirty="0">
                <a:latin typeface="Times New Roman"/>
                <a:cs typeface="Times New Roman"/>
              </a:rPr>
              <a:t> </a:t>
            </a:r>
            <a:r>
              <a:rPr sz="900" spc="-8" dirty="0">
                <a:latin typeface="Times New Roman"/>
                <a:cs typeface="Times New Roman"/>
              </a:rPr>
              <a:t>or </a:t>
            </a:r>
            <a:endParaRPr sz="900">
              <a:latin typeface="Times New Roman"/>
              <a:cs typeface="Times New Roman"/>
            </a:endParaRPr>
          </a:p>
          <a:p>
            <a:pPr marL="2568090" marR="751893">
              <a:lnSpc>
                <a:spcPts val="980"/>
              </a:lnSpc>
              <a:spcBef>
                <a:spcPts val="473"/>
              </a:spcBef>
            </a:pPr>
            <a:r>
              <a:rPr sz="900" spc="4" dirty="0">
                <a:latin typeface="Times New Roman"/>
                <a:cs typeface="Times New Roman"/>
              </a:rPr>
              <a:t>f</a:t>
            </a:r>
            <a:r>
              <a:rPr sz="900" spc="-8" dirty="0">
                <a:latin typeface="Times New Roman"/>
                <a:cs typeface="Times New Roman"/>
              </a:rPr>
              <a:t>ra</a:t>
            </a:r>
            <a:r>
              <a:rPr sz="900" spc="17" dirty="0">
                <a:latin typeface="Times New Roman"/>
                <a:cs typeface="Times New Roman"/>
              </a:rPr>
              <a:t>n</a:t>
            </a:r>
            <a:r>
              <a:rPr sz="900" spc="-17" dirty="0">
                <a:latin typeface="Times New Roman"/>
                <a:cs typeface="Times New Roman"/>
              </a:rPr>
              <a:t>c</a:t>
            </a:r>
            <a:r>
              <a:rPr sz="900" spc="17" dirty="0">
                <a:latin typeface="Times New Roman"/>
                <a:cs typeface="Times New Roman"/>
              </a:rPr>
              <a:t>h</a:t>
            </a:r>
            <a:r>
              <a:rPr sz="900" dirty="0">
                <a:latin typeface="Times New Roman"/>
                <a:cs typeface="Times New Roman"/>
              </a:rPr>
              <a:t>i</a:t>
            </a:r>
            <a:r>
              <a:rPr sz="900" spc="-8" dirty="0">
                <a:latin typeface="Times New Roman"/>
                <a:cs typeface="Times New Roman"/>
              </a:rPr>
              <a:t>ses</a:t>
            </a:r>
            <a:r>
              <a:rPr sz="900" dirty="0">
                <a:latin typeface="Times New Roman"/>
                <a:cs typeface="Times New Roman"/>
              </a:rPr>
              <a:t>,</a:t>
            </a:r>
            <a:r>
              <a:rPr sz="900" spc="-13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pr</a:t>
            </a:r>
            <a:r>
              <a:rPr sz="900" spc="17" dirty="0">
                <a:latin typeface="Times New Roman"/>
                <a:cs typeface="Times New Roman"/>
              </a:rPr>
              <a:t>o</a:t>
            </a:r>
            <a:r>
              <a:rPr sz="900" spc="4" dirty="0">
                <a:latin typeface="Times New Roman"/>
                <a:cs typeface="Times New Roman"/>
              </a:rPr>
              <a:t>f</a:t>
            </a:r>
            <a:r>
              <a:rPr sz="900" spc="-13" dirty="0">
                <a:latin typeface="Times New Roman"/>
                <a:cs typeface="Times New Roman"/>
              </a:rPr>
              <a:t>ess</a:t>
            </a:r>
            <a:r>
              <a:rPr sz="900" spc="17" dirty="0">
                <a:latin typeface="Times New Roman"/>
                <a:cs typeface="Times New Roman"/>
              </a:rPr>
              <a:t>i</a:t>
            </a:r>
            <a:r>
              <a:rPr sz="900" dirty="0">
                <a:latin typeface="Times New Roman"/>
                <a:cs typeface="Times New Roman"/>
              </a:rPr>
              <a:t>on</a:t>
            </a:r>
            <a:r>
              <a:rPr sz="900" spc="-17" dirty="0">
                <a:latin typeface="Times New Roman"/>
                <a:cs typeface="Times New Roman"/>
              </a:rPr>
              <a:t>a</a:t>
            </a:r>
            <a:r>
              <a:rPr sz="900" dirty="0">
                <a:latin typeface="Times New Roman"/>
                <a:cs typeface="Times New Roman"/>
              </a:rPr>
              <a:t>l</a:t>
            </a:r>
            <a:r>
              <a:rPr sz="900" spc="-28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prac</a:t>
            </a:r>
            <a:r>
              <a:rPr sz="900" spc="17" dirty="0">
                <a:latin typeface="Times New Roman"/>
                <a:cs typeface="Times New Roman"/>
              </a:rPr>
              <a:t>t</a:t>
            </a:r>
            <a:r>
              <a:rPr sz="900" dirty="0">
                <a:latin typeface="Times New Roman"/>
                <a:cs typeface="Times New Roman"/>
              </a:rPr>
              <a:t>i</a:t>
            </a:r>
            <a:r>
              <a:rPr sz="900" spc="-13" dirty="0">
                <a:latin typeface="Times New Roman"/>
                <a:cs typeface="Times New Roman"/>
              </a:rPr>
              <a:t>ce</a:t>
            </a:r>
            <a:r>
              <a:rPr sz="900" dirty="0">
                <a:latin typeface="Times New Roman"/>
                <a:cs typeface="Times New Roman"/>
              </a:rPr>
              <a:t>s      </a:t>
            </a:r>
            <a:r>
              <a:rPr sz="900" spc="79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of</a:t>
            </a:r>
            <a:r>
              <a:rPr sz="900" spc="5" dirty="0">
                <a:latin typeface="Times New Roman"/>
                <a:cs typeface="Times New Roman"/>
              </a:rPr>
              <a:t> </a:t>
            </a:r>
            <a:r>
              <a:rPr sz="900" spc="-17" dirty="0">
                <a:latin typeface="Times New Roman"/>
                <a:cs typeface="Times New Roman"/>
              </a:rPr>
              <a:t>w</a:t>
            </a:r>
            <a:r>
              <a:rPr sz="900" spc="17" dirty="0">
                <a:latin typeface="Times New Roman"/>
                <a:cs typeface="Times New Roman"/>
              </a:rPr>
              <a:t>o</a:t>
            </a:r>
            <a:r>
              <a:rPr sz="900" spc="-26" dirty="0">
                <a:latin typeface="Times New Roman"/>
                <a:cs typeface="Times New Roman"/>
              </a:rPr>
              <a:t>r</a:t>
            </a:r>
            <a:r>
              <a:rPr sz="900" dirty="0">
                <a:latin typeface="Times New Roman"/>
                <a:cs typeface="Times New Roman"/>
              </a:rPr>
              <a:t>k</a:t>
            </a:r>
            <a:r>
              <a:rPr sz="900" spc="-4" dirty="0">
                <a:latin typeface="Times New Roman"/>
                <a:cs typeface="Times New Roman"/>
              </a:rPr>
              <a:t> </a:t>
            </a:r>
            <a:r>
              <a:rPr sz="900" spc="17" dirty="0">
                <a:latin typeface="Times New Roman"/>
                <a:cs typeface="Times New Roman"/>
              </a:rPr>
              <a:t>f</a:t>
            </a:r>
            <a:r>
              <a:rPr sz="900" dirty="0">
                <a:latin typeface="Times New Roman"/>
                <a:cs typeface="Times New Roman"/>
              </a:rPr>
              <a:t>o</a:t>
            </a:r>
            <a:r>
              <a:rPr sz="900" spc="-8" dirty="0">
                <a:latin typeface="Times New Roman"/>
                <a:cs typeface="Times New Roman"/>
              </a:rPr>
              <a:t>rce</a:t>
            </a:r>
            <a:r>
              <a:rPr sz="900" dirty="0">
                <a:latin typeface="Times New Roman"/>
                <a:cs typeface="Times New Roman"/>
              </a:rPr>
              <a:t>,</a:t>
            </a:r>
            <a:r>
              <a:rPr sz="900" spc="-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Tech</a:t>
            </a:r>
            <a:r>
              <a:rPr sz="900" spc="17" dirty="0">
                <a:latin typeface="Times New Roman"/>
                <a:cs typeface="Times New Roman"/>
              </a:rPr>
              <a:t>n</a:t>
            </a:r>
            <a:r>
              <a:rPr sz="900" dirty="0">
                <a:latin typeface="Times New Roman"/>
                <a:cs typeface="Times New Roman"/>
              </a:rPr>
              <a:t>olo</a:t>
            </a:r>
            <a:r>
              <a:rPr sz="900" spc="-13" dirty="0">
                <a:latin typeface="Times New Roman"/>
                <a:cs typeface="Times New Roman"/>
              </a:rPr>
              <a:t>g</a:t>
            </a:r>
            <a:r>
              <a:rPr sz="900" spc="17" dirty="0">
                <a:latin typeface="Times New Roman"/>
                <a:cs typeface="Times New Roman"/>
              </a:rPr>
              <a:t>i</a:t>
            </a:r>
            <a:r>
              <a:rPr sz="900" spc="-8" dirty="0">
                <a:latin typeface="Times New Roman"/>
                <a:cs typeface="Times New Roman"/>
              </a:rPr>
              <a:t>ca</a:t>
            </a:r>
            <a:r>
              <a:rPr sz="900" dirty="0">
                <a:latin typeface="Times New Roman"/>
                <a:cs typeface="Times New Roman"/>
              </a:rPr>
              <a:t>l            </a:t>
            </a:r>
            <a:r>
              <a:rPr sz="900" spc="106" dirty="0">
                <a:latin typeface="Times New Roman"/>
                <a:cs typeface="Times New Roman"/>
              </a:rPr>
              <a:t> </a:t>
            </a:r>
            <a:r>
              <a:rPr sz="900" spc="-8" dirty="0">
                <a:latin typeface="Times New Roman"/>
                <a:cs typeface="Times New Roman"/>
              </a:rPr>
              <a:t>f</a:t>
            </a:r>
            <a:r>
              <a:rPr sz="900" spc="17" dirty="0">
                <a:latin typeface="Times New Roman"/>
                <a:cs typeface="Times New Roman"/>
              </a:rPr>
              <a:t>i</a:t>
            </a:r>
            <a:r>
              <a:rPr sz="900" dirty="0">
                <a:latin typeface="Times New Roman"/>
                <a:cs typeface="Times New Roman"/>
              </a:rPr>
              <a:t>n</a:t>
            </a:r>
            <a:r>
              <a:rPr sz="900" spc="-17" dirty="0">
                <a:latin typeface="Times New Roman"/>
                <a:cs typeface="Times New Roman"/>
              </a:rPr>
              <a:t>a</a:t>
            </a:r>
            <a:r>
              <a:rPr sz="900" spc="17" dirty="0">
                <a:latin typeface="Times New Roman"/>
                <a:cs typeface="Times New Roman"/>
              </a:rPr>
              <a:t>n</a:t>
            </a:r>
            <a:r>
              <a:rPr sz="900" spc="-17" dirty="0">
                <a:latin typeface="Times New Roman"/>
                <a:cs typeface="Times New Roman"/>
              </a:rPr>
              <a:t>c</a:t>
            </a:r>
            <a:r>
              <a:rPr sz="900" spc="17" dirty="0">
                <a:latin typeface="Times New Roman"/>
                <a:cs typeface="Times New Roman"/>
              </a:rPr>
              <a:t>i</a:t>
            </a:r>
            <a:r>
              <a:rPr sz="900" spc="-17" dirty="0">
                <a:latin typeface="Times New Roman"/>
                <a:cs typeface="Times New Roman"/>
              </a:rPr>
              <a:t>a</a:t>
            </a:r>
            <a:r>
              <a:rPr sz="900" dirty="0">
                <a:latin typeface="Times New Roman"/>
                <a:cs typeface="Times New Roman"/>
              </a:rPr>
              <a:t>l</a:t>
            </a:r>
            <a:r>
              <a:rPr sz="900" spc="-16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f</a:t>
            </a:r>
            <a:r>
              <a:rPr sz="900" spc="17" dirty="0">
                <a:latin typeface="Times New Roman"/>
                <a:cs typeface="Times New Roman"/>
              </a:rPr>
              <a:t>l</a:t>
            </a:r>
            <a:r>
              <a:rPr sz="900" spc="-17" dirty="0">
                <a:latin typeface="Times New Roman"/>
                <a:cs typeface="Times New Roman"/>
              </a:rPr>
              <a:t>e</a:t>
            </a:r>
            <a:r>
              <a:rPr sz="900" spc="17" dirty="0">
                <a:latin typeface="Times New Roman"/>
                <a:cs typeface="Times New Roman"/>
              </a:rPr>
              <a:t>x</a:t>
            </a:r>
            <a:r>
              <a:rPr sz="900" dirty="0">
                <a:latin typeface="Times New Roman"/>
                <a:cs typeface="Times New Roman"/>
              </a:rPr>
              <a:t>ib</a:t>
            </a:r>
            <a:r>
              <a:rPr sz="900" spc="-4" dirty="0">
                <a:latin typeface="Times New Roman"/>
                <a:cs typeface="Times New Roman"/>
              </a:rPr>
              <a:t>il</a:t>
            </a:r>
            <a:r>
              <a:rPr sz="900" spc="17" dirty="0">
                <a:latin typeface="Times New Roman"/>
                <a:cs typeface="Times New Roman"/>
              </a:rPr>
              <a:t>i</a:t>
            </a:r>
            <a:r>
              <a:rPr sz="900" dirty="0">
                <a:latin typeface="Times New Roman"/>
                <a:cs typeface="Times New Roman"/>
              </a:rPr>
              <a:t>ty</a:t>
            </a:r>
            <a:r>
              <a:rPr sz="900" spc="-47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(</a:t>
            </a:r>
            <a:r>
              <a:rPr sz="900" spc="17" dirty="0">
                <a:latin typeface="Times New Roman"/>
                <a:cs typeface="Times New Roman"/>
              </a:rPr>
              <a:t>t</a:t>
            </a:r>
            <a:r>
              <a:rPr sz="900" dirty="0">
                <a:latin typeface="Times New Roman"/>
                <a:cs typeface="Times New Roman"/>
              </a:rPr>
              <a:t>o</a:t>
            </a:r>
            <a:r>
              <a:rPr sz="900" spc="-18" dirty="0">
                <a:latin typeface="Times New Roman"/>
                <a:cs typeface="Times New Roman"/>
              </a:rPr>
              <a:t> </a:t>
            </a:r>
            <a:r>
              <a:rPr sz="900" spc="-17" dirty="0">
                <a:latin typeface="Times New Roman"/>
                <a:cs typeface="Times New Roman"/>
              </a:rPr>
              <a:t>e</a:t>
            </a:r>
            <a:r>
              <a:rPr sz="900" spc="17" dirty="0">
                <a:latin typeface="Times New Roman"/>
                <a:cs typeface="Times New Roman"/>
              </a:rPr>
              <a:t>x</a:t>
            </a:r>
            <a:r>
              <a:rPr sz="900" spc="-8" dirty="0">
                <a:latin typeface="Times New Roman"/>
                <a:cs typeface="Times New Roman"/>
              </a:rPr>
              <a:t>pa</a:t>
            </a:r>
            <a:r>
              <a:rPr sz="900" spc="17" dirty="0">
                <a:latin typeface="Times New Roman"/>
                <a:cs typeface="Times New Roman"/>
              </a:rPr>
              <a:t>n</a:t>
            </a:r>
            <a:r>
              <a:rPr sz="900" dirty="0">
                <a:latin typeface="Times New Roman"/>
                <a:cs typeface="Times New Roman"/>
              </a:rPr>
              <a:t>d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into </a:t>
            </a:r>
            <a:endParaRPr sz="900">
              <a:latin typeface="Times New Roman"/>
              <a:cs typeface="Times New Roman"/>
            </a:endParaRPr>
          </a:p>
          <a:p>
            <a:pPr marL="2568090" marR="751893">
              <a:lnSpc>
                <a:spcPts val="980"/>
              </a:lnSpc>
              <a:spcBef>
                <a:spcPts val="473"/>
              </a:spcBef>
            </a:pPr>
            <a:r>
              <a:rPr sz="900" spc="-8" dirty="0">
                <a:latin typeface="Times New Roman"/>
                <a:cs typeface="Times New Roman"/>
              </a:rPr>
              <a:t>(</a:t>
            </a:r>
            <a:r>
              <a:rPr sz="900" spc="17" dirty="0">
                <a:latin typeface="Times New Roman"/>
                <a:cs typeface="Times New Roman"/>
              </a:rPr>
              <a:t>m</a:t>
            </a:r>
            <a:r>
              <a:rPr sz="900" spc="-8" dirty="0">
                <a:latin typeface="Times New Roman"/>
                <a:cs typeface="Times New Roman"/>
              </a:rPr>
              <a:t>ed</a:t>
            </a:r>
            <a:r>
              <a:rPr sz="900" spc="17" dirty="0">
                <a:latin typeface="Times New Roman"/>
                <a:cs typeface="Times New Roman"/>
              </a:rPr>
              <a:t>i</a:t>
            </a:r>
            <a:r>
              <a:rPr sz="900" spc="-8" dirty="0">
                <a:latin typeface="Times New Roman"/>
                <a:cs typeface="Times New Roman"/>
              </a:rPr>
              <a:t>ca</a:t>
            </a:r>
            <a:r>
              <a:rPr sz="900" spc="17" dirty="0">
                <a:latin typeface="Times New Roman"/>
                <a:cs typeface="Times New Roman"/>
              </a:rPr>
              <a:t>l</a:t>
            </a:r>
            <a:r>
              <a:rPr sz="900" dirty="0">
                <a:latin typeface="Times New Roman"/>
                <a:cs typeface="Times New Roman"/>
              </a:rPr>
              <a:t>,</a:t>
            </a:r>
            <a:r>
              <a:rPr sz="900" spc="-18" dirty="0">
                <a:latin typeface="Times New Roman"/>
                <a:cs typeface="Times New Roman"/>
              </a:rPr>
              <a:t> </a:t>
            </a:r>
            <a:r>
              <a:rPr sz="900" spc="-8" dirty="0">
                <a:latin typeface="Times New Roman"/>
                <a:cs typeface="Times New Roman"/>
              </a:rPr>
              <a:t>de</a:t>
            </a:r>
            <a:r>
              <a:rPr sz="900" spc="17" dirty="0">
                <a:latin typeface="Times New Roman"/>
                <a:cs typeface="Times New Roman"/>
              </a:rPr>
              <a:t>n</a:t>
            </a:r>
            <a:r>
              <a:rPr sz="900" dirty="0">
                <a:latin typeface="Times New Roman"/>
                <a:cs typeface="Times New Roman"/>
              </a:rPr>
              <a:t>t</a:t>
            </a:r>
            <a:r>
              <a:rPr sz="900" spc="-17" dirty="0">
                <a:latin typeface="Times New Roman"/>
                <a:cs typeface="Times New Roman"/>
              </a:rPr>
              <a:t>a</a:t>
            </a:r>
            <a:r>
              <a:rPr sz="900" spc="17" dirty="0">
                <a:latin typeface="Times New Roman"/>
                <a:cs typeface="Times New Roman"/>
              </a:rPr>
              <a:t>l</a:t>
            </a:r>
            <a:r>
              <a:rPr sz="900" dirty="0">
                <a:latin typeface="Times New Roman"/>
                <a:cs typeface="Times New Roman"/>
              </a:rPr>
              <a:t>)                               </a:t>
            </a:r>
            <a:r>
              <a:rPr sz="900" spc="198" dirty="0">
                <a:latin typeface="Times New Roman"/>
                <a:cs typeface="Times New Roman"/>
              </a:rPr>
              <a:t> </a:t>
            </a:r>
            <a:r>
              <a:rPr sz="900" spc="-17" dirty="0">
                <a:latin typeface="Times New Roman"/>
                <a:cs typeface="Times New Roman"/>
              </a:rPr>
              <a:t>e</a:t>
            </a:r>
            <a:r>
              <a:rPr sz="900" spc="17" dirty="0">
                <a:latin typeface="Times New Roman"/>
                <a:cs typeface="Times New Roman"/>
              </a:rPr>
              <a:t>x</a:t>
            </a:r>
            <a:r>
              <a:rPr sz="900" spc="-4" dirty="0">
                <a:latin typeface="Times New Roman"/>
                <a:cs typeface="Times New Roman"/>
              </a:rPr>
              <a:t>per</a:t>
            </a:r>
            <a:r>
              <a:rPr sz="900" spc="17" dirty="0">
                <a:latin typeface="Times New Roman"/>
                <a:cs typeface="Times New Roman"/>
              </a:rPr>
              <a:t>t</a:t>
            </a:r>
            <a:r>
              <a:rPr sz="900" dirty="0">
                <a:latin typeface="Times New Roman"/>
                <a:cs typeface="Times New Roman"/>
              </a:rPr>
              <a:t>i</a:t>
            </a:r>
            <a:r>
              <a:rPr sz="900" spc="-8" dirty="0">
                <a:latin typeface="Times New Roman"/>
                <a:cs typeface="Times New Roman"/>
              </a:rPr>
              <a:t>se</a:t>
            </a:r>
            <a:r>
              <a:rPr sz="900" dirty="0">
                <a:latin typeface="Times New Roman"/>
                <a:cs typeface="Times New Roman"/>
              </a:rPr>
              <a:t>,</a:t>
            </a:r>
            <a:r>
              <a:rPr sz="900" spc="-10" dirty="0">
                <a:latin typeface="Times New Roman"/>
                <a:cs typeface="Times New Roman"/>
              </a:rPr>
              <a:t> </a:t>
            </a:r>
            <a:r>
              <a:rPr sz="900" spc="-22" dirty="0">
                <a:latin typeface="Times New Roman"/>
                <a:cs typeface="Times New Roman"/>
              </a:rPr>
              <a:t>C</a:t>
            </a:r>
            <a:r>
              <a:rPr sz="900" spc="17" dirty="0">
                <a:latin typeface="Times New Roman"/>
                <a:cs typeface="Times New Roman"/>
              </a:rPr>
              <a:t>o</a:t>
            </a:r>
            <a:r>
              <a:rPr sz="900" spc="-4" dirty="0">
                <a:latin typeface="Times New Roman"/>
                <a:cs typeface="Times New Roman"/>
              </a:rPr>
              <a:t>rp</a:t>
            </a:r>
            <a:r>
              <a:rPr sz="900" spc="17" dirty="0">
                <a:latin typeface="Times New Roman"/>
                <a:cs typeface="Times New Roman"/>
              </a:rPr>
              <a:t>o</a:t>
            </a:r>
            <a:r>
              <a:rPr sz="900" spc="-4" dirty="0">
                <a:latin typeface="Times New Roman"/>
                <a:cs typeface="Times New Roman"/>
              </a:rPr>
              <a:t>ra</a:t>
            </a:r>
            <a:r>
              <a:rPr sz="900" spc="17" dirty="0">
                <a:latin typeface="Times New Roman"/>
                <a:cs typeface="Times New Roman"/>
              </a:rPr>
              <a:t>t</a:t>
            </a:r>
            <a:r>
              <a:rPr sz="900" dirty="0">
                <a:latin typeface="Times New Roman"/>
                <a:cs typeface="Times New Roman"/>
              </a:rPr>
              <a:t>e</a:t>
            </a:r>
            <a:r>
              <a:rPr sz="900" spc="-29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rep</a:t>
            </a:r>
            <a:r>
              <a:rPr sz="900" spc="-17" dirty="0">
                <a:latin typeface="Times New Roman"/>
                <a:cs typeface="Times New Roman"/>
              </a:rPr>
              <a:t>u</a:t>
            </a:r>
            <a:r>
              <a:rPr sz="900" dirty="0">
                <a:latin typeface="Times New Roman"/>
                <a:cs typeface="Times New Roman"/>
              </a:rPr>
              <a:t>t</a:t>
            </a:r>
            <a:r>
              <a:rPr sz="900" spc="-17" dirty="0">
                <a:latin typeface="Times New Roman"/>
                <a:cs typeface="Times New Roman"/>
              </a:rPr>
              <a:t>a</a:t>
            </a:r>
            <a:r>
              <a:rPr sz="900" spc="17" dirty="0">
                <a:latin typeface="Times New Roman"/>
                <a:cs typeface="Times New Roman"/>
              </a:rPr>
              <a:t>t</a:t>
            </a:r>
            <a:r>
              <a:rPr sz="900" dirty="0">
                <a:latin typeface="Times New Roman"/>
                <a:cs typeface="Times New Roman"/>
              </a:rPr>
              <a:t>ion         </a:t>
            </a:r>
            <a:r>
              <a:rPr sz="900" spc="116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n</a:t>
            </a:r>
            <a:r>
              <a:rPr sz="900" spc="-8" dirty="0">
                <a:latin typeface="Times New Roman"/>
                <a:cs typeface="Times New Roman"/>
              </a:rPr>
              <a:t>e</a:t>
            </a:r>
            <a:r>
              <a:rPr sz="900" dirty="0">
                <a:latin typeface="Times New Roman"/>
                <a:cs typeface="Times New Roman"/>
              </a:rPr>
              <a:t>w</a:t>
            </a:r>
            <a:r>
              <a:rPr sz="900" spc="-4" dirty="0">
                <a:latin typeface="Times New Roman"/>
                <a:cs typeface="Times New Roman"/>
              </a:rPr>
              <a:t> pr</a:t>
            </a:r>
            <a:r>
              <a:rPr sz="900" spc="17" dirty="0">
                <a:latin typeface="Times New Roman"/>
                <a:cs typeface="Times New Roman"/>
              </a:rPr>
              <a:t>o</a:t>
            </a:r>
            <a:r>
              <a:rPr sz="900" spc="-4" dirty="0">
                <a:latin typeface="Times New Roman"/>
                <a:cs typeface="Times New Roman"/>
              </a:rPr>
              <a:t>duc</a:t>
            </a:r>
            <a:r>
              <a:rPr sz="900" spc="17" dirty="0">
                <a:latin typeface="Times New Roman"/>
                <a:cs typeface="Times New Roman"/>
              </a:rPr>
              <a:t>t</a:t>
            </a:r>
            <a:r>
              <a:rPr sz="900" spc="-8" dirty="0">
                <a:latin typeface="Times New Roman"/>
                <a:cs typeface="Times New Roman"/>
              </a:rPr>
              <a:t>s/</a:t>
            </a:r>
            <a:r>
              <a:rPr sz="900" spc="17" dirty="0">
                <a:latin typeface="Times New Roman"/>
                <a:cs typeface="Times New Roman"/>
              </a:rPr>
              <a:t>m</a:t>
            </a:r>
            <a:r>
              <a:rPr sz="900" spc="-4" dirty="0">
                <a:latin typeface="Times New Roman"/>
                <a:cs typeface="Times New Roman"/>
              </a:rPr>
              <a:t>arke</a:t>
            </a:r>
            <a:r>
              <a:rPr sz="900" spc="17" dirty="0">
                <a:latin typeface="Times New Roman"/>
                <a:cs typeface="Times New Roman"/>
              </a:rPr>
              <a:t>t</a:t>
            </a:r>
            <a:r>
              <a:rPr sz="900" dirty="0">
                <a:latin typeface="Times New Roman"/>
                <a:cs typeface="Times New Roman"/>
              </a:rPr>
              <a:t>s</a:t>
            </a:r>
            <a:r>
              <a:rPr sz="900" spc="-58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or</a:t>
            </a:r>
            <a:r>
              <a:rPr sz="900" spc="5" dirty="0">
                <a:latin typeface="Times New Roman"/>
                <a:cs typeface="Times New Roman"/>
              </a:rPr>
              <a:t> </a:t>
            </a:r>
            <a:r>
              <a:rPr sz="900" spc="-17" dirty="0">
                <a:latin typeface="Times New Roman"/>
                <a:cs typeface="Times New Roman"/>
              </a:rPr>
              <a:t>a</a:t>
            </a:r>
            <a:r>
              <a:rPr sz="900" spc="17" dirty="0">
                <a:latin typeface="Times New Roman"/>
                <a:cs typeface="Times New Roman"/>
              </a:rPr>
              <a:t>b</a:t>
            </a:r>
            <a:r>
              <a:rPr sz="900" spc="-17" dirty="0">
                <a:latin typeface="Times New Roman"/>
                <a:cs typeface="Times New Roman"/>
              </a:rPr>
              <a:t>a</a:t>
            </a:r>
            <a:r>
              <a:rPr sz="900" spc="17" dirty="0">
                <a:latin typeface="Times New Roman"/>
                <a:cs typeface="Times New Roman"/>
              </a:rPr>
              <a:t>n</a:t>
            </a:r>
            <a:r>
              <a:rPr sz="900" spc="-17" dirty="0">
                <a:latin typeface="Times New Roman"/>
                <a:cs typeface="Times New Roman"/>
              </a:rPr>
              <a:t>d</a:t>
            </a:r>
            <a:r>
              <a:rPr sz="900" spc="17" dirty="0">
                <a:latin typeface="Times New Roman"/>
                <a:cs typeface="Times New Roman"/>
              </a:rPr>
              <a:t>o</a:t>
            </a:r>
            <a:r>
              <a:rPr sz="900" dirty="0">
                <a:latin typeface="Times New Roman"/>
                <a:cs typeface="Times New Roman"/>
              </a:rPr>
              <a:t>n</a:t>
            </a:r>
            <a:endParaRPr sz="900">
              <a:latin typeface="Times New Roman"/>
              <a:cs typeface="Times New Roman"/>
            </a:endParaRPr>
          </a:p>
          <a:p>
            <a:pPr marL="1543565" marR="1531564" indent="4272077">
              <a:lnSpc>
                <a:spcPts val="980"/>
              </a:lnSpc>
              <a:spcBef>
                <a:spcPts val="491"/>
              </a:spcBef>
            </a:pPr>
            <a:r>
              <a:rPr sz="900" spc="-17" dirty="0">
                <a:latin typeface="Times New Roman"/>
                <a:cs typeface="Times New Roman"/>
              </a:rPr>
              <a:t>e</a:t>
            </a:r>
            <a:r>
              <a:rPr sz="900" spc="17" dirty="0">
                <a:latin typeface="Times New Roman"/>
                <a:cs typeface="Times New Roman"/>
              </a:rPr>
              <a:t>x</a:t>
            </a:r>
            <a:r>
              <a:rPr sz="900" dirty="0">
                <a:latin typeface="Times New Roman"/>
                <a:cs typeface="Times New Roman"/>
              </a:rPr>
              <a:t>i</a:t>
            </a:r>
            <a:r>
              <a:rPr sz="900" spc="-22" dirty="0">
                <a:latin typeface="Times New Roman"/>
                <a:cs typeface="Times New Roman"/>
              </a:rPr>
              <a:t>s</a:t>
            </a:r>
            <a:r>
              <a:rPr sz="900" spc="17" dirty="0">
                <a:latin typeface="Times New Roman"/>
                <a:cs typeface="Times New Roman"/>
              </a:rPr>
              <a:t>t</a:t>
            </a:r>
            <a:r>
              <a:rPr sz="900" dirty="0">
                <a:latin typeface="Times New Roman"/>
                <a:cs typeface="Times New Roman"/>
              </a:rPr>
              <a:t>ing</a:t>
            </a:r>
            <a:r>
              <a:rPr sz="900" spc="-53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o</a:t>
            </a:r>
            <a:r>
              <a:rPr sz="900" dirty="0">
                <a:latin typeface="Times New Roman"/>
                <a:cs typeface="Times New Roman"/>
              </a:rPr>
              <a:t>n</a:t>
            </a:r>
            <a:r>
              <a:rPr sz="900" spc="-4" dirty="0">
                <a:latin typeface="Times New Roman"/>
                <a:cs typeface="Times New Roman"/>
              </a:rPr>
              <a:t>es) </a:t>
            </a:r>
            <a:endParaRPr sz="900">
              <a:latin typeface="Times New Roman"/>
              <a:cs typeface="Times New Roman"/>
            </a:endParaRPr>
          </a:p>
          <a:p>
            <a:pPr marL="1543565" marR="1531564">
              <a:lnSpc>
                <a:spcPts val="980"/>
              </a:lnSpc>
              <a:spcBef>
                <a:spcPts val="591"/>
              </a:spcBef>
            </a:pPr>
            <a:r>
              <a:rPr sz="900" spc="-8" dirty="0">
                <a:latin typeface="Times New Roman"/>
                <a:cs typeface="Times New Roman"/>
              </a:rPr>
              <a:t>Va</a:t>
            </a:r>
            <a:r>
              <a:rPr sz="900" spc="17" dirty="0">
                <a:latin typeface="Times New Roman"/>
                <a:cs typeface="Times New Roman"/>
              </a:rPr>
              <a:t>l</a:t>
            </a:r>
            <a:r>
              <a:rPr sz="900" spc="-8" dirty="0">
                <a:latin typeface="Times New Roman"/>
                <a:cs typeface="Times New Roman"/>
              </a:rPr>
              <a:t>ua</a:t>
            </a:r>
            <a:r>
              <a:rPr sz="900" spc="17" dirty="0">
                <a:latin typeface="Times New Roman"/>
                <a:cs typeface="Times New Roman"/>
              </a:rPr>
              <a:t>t</a:t>
            </a:r>
            <a:r>
              <a:rPr sz="900" dirty="0">
                <a:latin typeface="Times New Roman"/>
                <a:cs typeface="Times New Roman"/>
              </a:rPr>
              <a:t>ion</a:t>
            </a:r>
            <a:r>
              <a:rPr sz="900" spc="-38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appr</a:t>
            </a:r>
            <a:r>
              <a:rPr sz="900" spc="17" dirty="0">
                <a:latin typeface="Times New Roman"/>
                <a:cs typeface="Times New Roman"/>
              </a:rPr>
              <a:t>o</a:t>
            </a:r>
            <a:r>
              <a:rPr sz="900" spc="-13" dirty="0">
                <a:latin typeface="Times New Roman"/>
                <a:cs typeface="Times New Roman"/>
              </a:rPr>
              <a:t>ac</a:t>
            </a:r>
            <a:r>
              <a:rPr sz="900" dirty="0">
                <a:latin typeface="Times New Roman"/>
                <a:cs typeface="Times New Roman"/>
              </a:rPr>
              <a:t>h     </a:t>
            </a:r>
            <a:r>
              <a:rPr sz="900" spc="127" dirty="0">
                <a:latin typeface="Times New Roman"/>
                <a:cs typeface="Times New Roman"/>
              </a:rPr>
              <a:t> </a:t>
            </a:r>
            <a:r>
              <a:rPr sz="900" spc="-8" dirty="0">
                <a:latin typeface="Times New Roman"/>
                <a:cs typeface="Times New Roman"/>
              </a:rPr>
              <a:t>Es</a:t>
            </a:r>
            <a:r>
              <a:rPr sz="900" spc="17" dirty="0">
                <a:latin typeface="Times New Roman"/>
                <a:cs typeface="Times New Roman"/>
              </a:rPr>
              <a:t>t</a:t>
            </a:r>
            <a:r>
              <a:rPr sz="900" spc="-13" dirty="0">
                <a:latin typeface="Times New Roman"/>
                <a:cs typeface="Times New Roman"/>
              </a:rPr>
              <a:t>i</a:t>
            </a:r>
            <a:r>
              <a:rPr sz="900" spc="17" dirty="0">
                <a:latin typeface="Times New Roman"/>
                <a:cs typeface="Times New Roman"/>
              </a:rPr>
              <a:t>m</a:t>
            </a:r>
            <a:r>
              <a:rPr sz="900" spc="-17" dirty="0">
                <a:latin typeface="Times New Roman"/>
                <a:cs typeface="Times New Roman"/>
              </a:rPr>
              <a:t>a</a:t>
            </a:r>
            <a:r>
              <a:rPr sz="900" spc="17" dirty="0">
                <a:latin typeface="Times New Roman"/>
                <a:cs typeface="Times New Roman"/>
              </a:rPr>
              <a:t>t</a:t>
            </a:r>
            <a:r>
              <a:rPr sz="900" dirty="0">
                <a:latin typeface="Times New Roman"/>
                <a:cs typeface="Times New Roman"/>
              </a:rPr>
              <a:t>e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-17" dirty="0">
                <a:latin typeface="Times New Roman"/>
                <a:cs typeface="Times New Roman"/>
              </a:rPr>
              <a:t>e</a:t>
            </a:r>
            <a:r>
              <a:rPr sz="900" spc="17" dirty="0">
                <a:latin typeface="Times New Roman"/>
                <a:cs typeface="Times New Roman"/>
              </a:rPr>
              <a:t>x</a:t>
            </a:r>
            <a:r>
              <a:rPr sz="900" spc="-8" dirty="0">
                <a:latin typeface="Times New Roman"/>
                <a:cs typeface="Times New Roman"/>
              </a:rPr>
              <a:t>pec</a:t>
            </a:r>
            <a:r>
              <a:rPr sz="900" spc="17" dirty="0">
                <a:latin typeface="Times New Roman"/>
                <a:cs typeface="Times New Roman"/>
              </a:rPr>
              <a:t>t</a:t>
            </a:r>
            <a:r>
              <a:rPr sz="900" dirty="0">
                <a:latin typeface="Times New Roman"/>
                <a:cs typeface="Times New Roman"/>
              </a:rPr>
              <a:t>ed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8" dirty="0">
                <a:latin typeface="Times New Roman"/>
                <a:cs typeface="Times New Roman"/>
              </a:rPr>
              <a:t>cas</a:t>
            </a:r>
            <a:r>
              <a:rPr sz="900" spc="17" dirty="0">
                <a:latin typeface="Times New Roman"/>
                <a:cs typeface="Times New Roman"/>
              </a:rPr>
              <a:t>h</a:t>
            </a:r>
            <a:r>
              <a:rPr sz="900" spc="4" dirty="0">
                <a:latin typeface="Times New Roman"/>
                <a:cs typeface="Times New Roman"/>
              </a:rPr>
              <a:t>f</a:t>
            </a:r>
            <a:r>
              <a:rPr sz="900" dirty="0">
                <a:latin typeface="Times New Roman"/>
                <a:cs typeface="Times New Roman"/>
              </a:rPr>
              <a:t>lows</a:t>
            </a:r>
            <a:r>
              <a:rPr sz="900" spc="-38" dirty="0">
                <a:latin typeface="Times New Roman"/>
                <a:cs typeface="Times New Roman"/>
              </a:rPr>
              <a:t> </a:t>
            </a:r>
            <a:r>
              <a:rPr sz="900" spc="4" dirty="0">
                <a:latin typeface="Times New Roman"/>
                <a:cs typeface="Times New Roman"/>
              </a:rPr>
              <a:t>f</a:t>
            </a:r>
            <a:r>
              <a:rPr sz="900" spc="-8" dirty="0">
                <a:latin typeface="Times New Roman"/>
                <a:cs typeface="Times New Roman"/>
              </a:rPr>
              <a:t>r</a:t>
            </a:r>
            <a:r>
              <a:rPr sz="900" spc="17" dirty="0">
                <a:latin typeface="Times New Roman"/>
                <a:cs typeface="Times New Roman"/>
              </a:rPr>
              <a:t>o</a:t>
            </a:r>
            <a:r>
              <a:rPr sz="900" dirty="0">
                <a:latin typeface="Times New Roman"/>
                <a:cs typeface="Times New Roman"/>
              </a:rPr>
              <a:t>m    </a:t>
            </a:r>
            <a:r>
              <a:rPr sz="900" spc="68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•</a:t>
            </a:r>
            <a:r>
              <a:rPr sz="900" spc="198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C</a:t>
            </a:r>
            <a:r>
              <a:rPr sz="900" spc="162" dirty="0">
                <a:latin typeface="Times New Roman"/>
                <a:cs typeface="Times New Roman"/>
              </a:rPr>
              <a:t> </a:t>
            </a:r>
            <a:r>
              <a:rPr sz="900" spc="17" dirty="0">
                <a:latin typeface="Times New Roman"/>
                <a:cs typeface="Times New Roman"/>
              </a:rPr>
              <a:t>o</a:t>
            </a:r>
            <a:r>
              <a:rPr sz="900" dirty="0">
                <a:latin typeface="Times New Roman"/>
                <a:cs typeface="Times New Roman"/>
              </a:rPr>
              <a:t>m</a:t>
            </a:r>
            <a:r>
              <a:rPr sz="900" spc="-4" dirty="0">
                <a:latin typeface="Times New Roman"/>
                <a:cs typeface="Times New Roman"/>
              </a:rPr>
              <a:t>par</a:t>
            </a:r>
            <a:r>
              <a:rPr sz="900" dirty="0">
                <a:latin typeface="Times New Roman"/>
                <a:cs typeface="Times New Roman"/>
              </a:rPr>
              <a:t>e</a:t>
            </a:r>
            <a:r>
              <a:rPr sz="900" spc="1" dirty="0">
                <a:latin typeface="Times New Roman"/>
                <a:cs typeface="Times New Roman"/>
              </a:rPr>
              <a:t> </a:t>
            </a:r>
            <a:r>
              <a:rPr sz="900" spc="-8" dirty="0">
                <a:latin typeface="Times New Roman"/>
                <a:cs typeface="Times New Roman"/>
              </a:rPr>
              <a:t>DC</a:t>
            </a:r>
            <a:r>
              <a:rPr sz="900" dirty="0">
                <a:latin typeface="Times New Roman"/>
                <a:cs typeface="Times New Roman"/>
              </a:rPr>
              <a:t>F</a:t>
            </a:r>
            <a:r>
              <a:rPr sz="900" spc="-12" dirty="0">
                <a:latin typeface="Times New Roman"/>
                <a:cs typeface="Times New Roman"/>
              </a:rPr>
              <a:t> </a:t>
            </a:r>
            <a:r>
              <a:rPr sz="900" spc="17" dirty="0">
                <a:latin typeface="Times New Roman"/>
                <a:cs typeface="Times New Roman"/>
              </a:rPr>
              <a:t>v</a:t>
            </a:r>
            <a:r>
              <a:rPr sz="900" spc="-17" dirty="0">
                <a:latin typeface="Times New Roman"/>
                <a:cs typeface="Times New Roman"/>
              </a:rPr>
              <a:t>a</a:t>
            </a:r>
            <a:r>
              <a:rPr sz="900" spc="17" dirty="0">
                <a:latin typeface="Times New Roman"/>
                <a:cs typeface="Times New Roman"/>
              </a:rPr>
              <a:t>l</a:t>
            </a:r>
            <a:r>
              <a:rPr sz="900" spc="-13" dirty="0">
                <a:latin typeface="Times New Roman"/>
                <a:cs typeface="Times New Roman"/>
              </a:rPr>
              <a:t>u</a:t>
            </a:r>
            <a:r>
              <a:rPr sz="900" dirty="0">
                <a:latin typeface="Times New Roman"/>
                <a:cs typeface="Times New Roman"/>
              </a:rPr>
              <a:t>e of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f</a:t>
            </a:r>
            <a:r>
              <a:rPr sz="900" spc="17" dirty="0">
                <a:latin typeface="Times New Roman"/>
                <a:cs typeface="Times New Roman"/>
              </a:rPr>
              <a:t>i</a:t>
            </a:r>
            <a:r>
              <a:rPr sz="900" spc="-26" dirty="0">
                <a:latin typeface="Times New Roman"/>
                <a:cs typeface="Times New Roman"/>
              </a:rPr>
              <a:t>r</a:t>
            </a:r>
            <a:r>
              <a:rPr sz="900" dirty="0">
                <a:latin typeface="Times New Roman"/>
                <a:cs typeface="Times New Roman"/>
              </a:rPr>
              <a:t>m        </a:t>
            </a:r>
            <a:r>
              <a:rPr sz="900" spc="12" dirty="0">
                <a:latin typeface="Times New Roman"/>
                <a:cs typeface="Times New Roman"/>
              </a:rPr>
              <a:t> </a:t>
            </a:r>
            <a:r>
              <a:rPr sz="900" spc="-8" dirty="0">
                <a:latin typeface="Times New Roman"/>
                <a:cs typeface="Times New Roman"/>
              </a:rPr>
              <a:t>Op</a:t>
            </a:r>
            <a:r>
              <a:rPr sz="900" spc="17" dirty="0">
                <a:latin typeface="Times New Roman"/>
                <a:cs typeface="Times New Roman"/>
              </a:rPr>
              <a:t>t</a:t>
            </a:r>
            <a:r>
              <a:rPr sz="900" dirty="0">
                <a:latin typeface="Times New Roman"/>
                <a:cs typeface="Times New Roman"/>
              </a:rPr>
              <a:t>ion</a:t>
            </a:r>
            <a:r>
              <a:rPr sz="900" spc="-28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va</a:t>
            </a:r>
            <a:r>
              <a:rPr sz="900" spc="17" dirty="0">
                <a:latin typeface="Times New Roman"/>
                <a:cs typeface="Times New Roman"/>
              </a:rPr>
              <a:t>l</a:t>
            </a:r>
            <a:r>
              <a:rPr sz="900" spc="-8" dirty="0">
                <a:latin typeface="Times New Roman"/>
                <a:cs typeface="Times New Roman"/>
              </a:rPr>
              <a:t>ua</a:t>
            </a:r>
            <a:r>
              <a:rPr sz="900" spc="17" dirty="0">
                <a:latin typeface="Times New Roman"/>
                <a:cs typeface="Times New Roman"/>
              </a:rPr>
              <a:t>t</a:t>
            </a:r>
            <a:r>
              <a:rPr sz="900" dirty="0">
                <a:latin typeface="Times New Roman"/>
                <a:cs typeface="Times New Roman"/>
              </a:rPr>
              <a:t>ion</a:t>
            </a:r>
            <a:endParaRPr sz="900">
              <a:latin typeface="Times New Roman"/>
              <a:cs typeface="Times New Roman"/>
            </a:endParaRPr>
          </a:p>
          <a:p>
            <a:pPr marL="2568090">
              <a:lnSpc>
                <a:spcPts val="884"/>
              </a:lnSpc>
              <a:spcBef>
                <a:spcPts val="636"/>
              </a:spcBef>
            </a:pPr>
            <a:r>
              <a:rPr sz="900" dirty="0">
                <a:latin typeface="Times New Roman"/>
                <a:cs typeface="Times New Roman"/>
              </a:rPr>
              <a:t>the</a:t>
            </a:r>
            <a:r>
              <a:rPr sz="900" spc="-5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pr</a:t>
            </a:r>
            <a:r>
              <a:rPr sz="900" spc="17" dirty="0">
                <a:latin typeface="Times New Roman"/>
                <a:cs typeface="Times New Roman"/>
              </a:rPr>
              <a:t>o</a:t>
            </a:r>
            <a:r>
              <a:rPr sz="900" spc="-4" dirty="0">
                <a:latin typeface="Times New Roman"/>
                <a:cs typeface="Times New Roman"/>
              </a:rPr>
              <a:t>duc</a:t>
            </a:r>
            <a:r>
              <a:rPr sz="900" dirty="0">
                <a:latin typeface="Times New Roman"/>
                <a:cs typeface="Times New Roman"/>
              </a:rPr>
              <a:t>t</a:t>
            </a:r>
            <a:r>
              <a:rPr sz="900" spc="-34" dirty="0">
                <a:latin typeface="Times New Roman"/>
                <a:cs typeface="Times New Roman"/>
              </a:rPr>
              <a:t> </a:t>
            </a:r>
            <a:r>
              <a:rPr sz="900" spc="17" dirty="0">
                <a:latin typeface="Times New Roman"/>
                <a:cs typeface="Times New Roman"/>
              </a:rPr>
              <a:t>o</a:t>
            </a:r>
            <a:r>
              <a:rPr sz="900" dirty="0">
                <a:latin typeface="Times New Roman"/>
                <a:cs typeface="Times New Roman"/>
              </a:rPr>
              <a:t>r</a:t>
            </a:r>
            <a:r>
              <a:rPr sz="900" spc="5" dirty="0">
                <a:latin typeface="Times New Roman"/>
                <a:cs typeface="Times New Roman"/>
              </a:rPr>
              <a:t> </a:t>
            </a:r>
            <a:r>
              <a:rPr sz="900" spc="-8" dirty="0">
                <a:latin typeface="Times New Roman"/>
                <a:cs typeface="Times New Roman"/>
              </a:rPr>
              <a:t>ser</a:t>
            </a:r>
            <a:r>
              <a:rPr sz="900" spc="17" dirty="0">
                <a:latin typeface="Times New Roman"/>
                <a:cs typeface="Times New Roman"/>
              </a:rPr>
              <a:t>v</a:t>
            </a:r>
            <a:r>
              <a:rPr sz="900" dirty="0">
                <a:latin typeface="Times New Roman"/>
                <a:cs typeface="Times New Roman"/>
              </a:rPr>
              <a:t>i</a:t>
            </a:r>
            <a:r>
              <a:rPr sz="900" spc="-17" dirty="0">
                <a:latin typeface="Times New Roman"/>
                <a:cs typeface="Times New Roman"/>
              </a:rPr>
              <a:t>c</a:t>
            </a:r>
            <a:r>
              <a:rPr sz="900" dirty="0">
                <a:latin typeface="Times New Roman"/>
                <a:cs typeface="Times New Roman"/>
              </a:rPr>
              <a:t>e</a:t>
            </a:r>
            <a:r>
              <a:rPr sz="900" spc="-5" dirty="0">
                <a:latin typeface="Times New Roman"/>
                <a:cs typeface="Times New Roman"/>
              </a:rPr>
              <a:t> </a:t>
            </a:r>
            <a:r>
              <a:rPr sz="900" spc="-17" dirty="0">
                <a:latin typeface="Times New Roman"/>
                <a:cs typeface="Times New Roman"/>
              </a:rPr>
              <a:t>a</a:t>
            </a:r>
            <a:r>
              <a:rPr sz="900" spc="17" dirty="0">
                <a:latin typeface="Times New Roman"/>
                <a:cs typeface="Times New Roman"/>
              </a:rPr>
              <a:t>n</a:t>
            </a:r>
            <a:r>
              <a:rPr sz="900" dirty="0">
                <a:latin typeface="Times New Roman"/>
                <a:cs typeface="Times New Roman"/>
              </a:rPr>
              <a:t>d</a:t>
            </a:r>
            <a:r>
              <a:rPr sz="900" spc="-7" dirty="0">
                <a:latin typeface="Times New Roman"/>
                <a:cs typeface="Times New Roman"/>
              </a:rPr>
              <a:t> </a:t>
            </a:r>
            <a:r>
              <a:rPr sz="900" spc="-13" dirty="0">
                <a:latin typeface="Times New Roman"/>
                <a:cs typeface="Times New Roman"/>
              </a:rPr>
              <a:t>d</a:t>
            </a:r>
            <a:r>
              <a:rPr sz="900" spc="17" dirty="0">
                <a:latin typeface="Times New Roman"/>
                <a:cs typeface="Times New Roman"/>
              </a:rPr>
              <a:t>i</a:t>
            </a:r>
            <a:r>
              <a:rPr sz="900" spc="-13" dirty="0">
                <a:latin typeface="Times New Roman"/>
                <a:cs typeface="Times New Roman"/>
              </a:rPr>
              <a:t>sc</a:t>
            </a:r>
            <a:r>
              <a:rPr sz="900" spc="17" dirty="0">
                <a:latin typeface="Times New Roman"/>
                <a:cs typeface="Times New Roman"/>
              </a:rPr>
              <a:t>o</a:t>
            </a:r>
            <a:r>
              <a:rPr sz="900" spc="-17" dirty="0">
                <a:latin typeface="Times New Roman"/>
                <a:cs typeface="Times New Roman"/>
              </a:rPr>
              <a:t>u</a:t>
            </a:r>
            <a:r>
              <a:rPr sz="900" spc="17" dirty="0">
                <a:latin typeface="Times New Roman"/>
                <a:cs typeface="Times New Roman"/>
              </a:rPr>
              <a:t>n</a:t>
            </a:r>
            <a:r>
              <a:rPr sz="900" dirty="0">
                <a:latin typeface="Times New Roman"/>
                <a:cs typeface="Times New Roman"/>
              </a:rPr>
              <a:t>t         </a:t>
            </a:r>
            <a:r>
              <a:rPr sz="900" spc="24" dirty="0">
                <a:latin typeface="Times New Roman"/>
                <a:cs typeface="Times New Roman"/>
              </a:rPr>
              <a:t> </a:t>
            </a:r>
            <a:r>
              <a:rPr sz="900" spc="-17" dirty="0">
                <a:latin typeface="Times New Roman"/>
                <a:cs typeface="Times New Roman"/>
              </a:rPr>
              <a:t>w</a:t>
            </a:r>
            <a:r>
              <a:rPr sz="900" spc="17" dirty="0">
                <a:latin typeface="Times New Roman"/>
                <a:cs typeface="Times New Roman"/>
              </a:rPr>
              <a:t>i</a:t>
            </a:r>
            <a:r>
              <a:rPr sz="900" dirty="0">
                <a:latin typeface="Times New Roman"/>
                <a:cs typeface="Times New Roman"/>
              </a:rPr>
              <a:t>th</a:t>
            </a:r>
            <a:r>
              <a:rPr sz="900" spc="-23" dirty="0">
                <a:latin typeface="Times New Roman"/>
                <a:cs typeface="Times New Roman"/>
              </a:rPr>
              <a:t> </a:t>
            </a:r>
            <a:r>
              <a:rPr sz="900" spc="17" dirty="0">
                <a:latin typeface="Times New Roman"/>
                <a:cs typeface="Times New Roman"/>
              </a:rPr>
              <a:t>i</a:t>
            </a:r>
            <a:r>
              <a:rPr sz="900" dirty="0">
                <a:latin typeface="Times New Roman"/>
                <a:cs typeface="Times New Roman"/>
              </a:rPr>
              <a:t>nt</a:t>
            </a:r>
            <a:r>
              <a:rPr sz="900" spc="-17" dirty="0">
                <a:latin typeface="Times New Roman"/>
                <a:cs typeface="Times New Roman"/>
              </a:rPr>
              <a:t>a</a:t>
            </a:r>
            <a:r>
              <a:rPr sz="900" spc="17" dirty="0">
                <a:latin typeface="Times New Roman"/>
                <a:cs typeface="Times New Roman"/>
              </a:rPr>
              <a:t>n</a:t>
            </a:r>
            <a:r>
              <a:rPr sz="900" spc="-13" dirty="0">
                <a:latin typeface="Times New Roman"/>
                <a:cs typeface="Times New Roman"/>
              </a:rPr>
              <a:t>g</a:t>
            </a:r>
            <a:r>
              <a:rPr sz="900" spc="17" dirty="0">
                <a:latin typeface="Times New Roman"/>
                <a:cs typeface="Times New Roman"/>
              </a:rPr>
              <a:t>i</a:t>
            </a:r>
            <a:r>
              <a:rPr sz="900" dirty="0">
                <a:latin typeface="Times New Roman"/>
                <a:cs typeface="Times New Roman"/>
              </a:rPr>
              <a:t>ble</a:t>
            </a:r>
            <a:r>
              <a:rPr sz="900" spc="-29" dirty="0">
                <a:latin typeface="Times New Roman"/>
                <a:cs typeface="Times New Roman"/>
              </a:rPr>
              <a:t> </a:t>
            </a:r>
            <a:r>
              <a:rPr sz="900" spc="-17" dirty="0">
                <a:latin typeface="Times New Roman"/>
                <a:cs typeface="Times New Roman"/>
              </a:rPr>
              <a:t>w</a:t>
            </a:r>
            <a:r>
              <a:rPr sz="900" spc="17" dirty="0">
                <a:latin typeface="Times New Roman"/>
                <a:cs typeface="Times New Roman"/>
              </a:rPr>
              <a:t>i</a:t>
            </a:r>
            <a:r>
              <a:rPr sz="900" dirty="0">
                <a:latin typeface="Times New Roman"/>
                <a:cs typeface="Times New Roman"/>
              </a:rPr>
              <a:t>th</a:t>
            </a:r>
            <a:r>
              <a:rPr sz="900" spc="-23" dirty="0">
                <a:latin typeface="Times New Roman"/>
                <a:cs typeface="Times New Roman"/>
              </a:rPr>
              <a:t> </a:t>
            </a:r>
            <a:r>
              <a:rPr sz="900" spc="4" dirty="0">
                <a:latin typeface="Times New Roman"/>
                <a:cs typeface="Times New Roman"/>
              </a:rPr>
              <a:t>f</a:t>
            </a:r>
            <a:r>
              <a:rPr sz="900" spc="-13" dirty="0">
                <a:latin typeface="Times New Roman"/>
                <a:cs typeface="Times New Roman"/>
              </a:rPr>
              <a:t>i</a:t>
            </a:r>
            <a:r>
              <a:rPr sz="900" spc="-8" dirty="0">
                <a:latin typeface="Times New Roman"/>
                <a:cs typeface="Times New Roman"/>
              </a:rPr>
              <a:t>r</a:t>
            </a:r>
            <a:r>
              <a:rPr sz="900" dirty="0">
                <a:latin typeface="Times New Roman"/>
                <a:cs typeface="Times New Roman"/>
              </a:rPr>
              <a:t>m             </a:t>
            </a:r>
            <a:r>
              <a:rPr sz="900" spc="43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•</a:t>
            </a:r>
            <a:r>
              <a:rPr sz="900" spc="167" dirty="0">
                <a:latin typeface="Times New Roman"/>
                <a:cs typeface="Times New Roman"/>
              </a:rPr>
              <a:t> </a:t>
            </a:r>
            <a:r>
              <a:rPr sz="900" spc="206" dirty="0">
                <a:latin typeface="Times New Roman"/>
                <a:cs typeface="Times New Roman"/>
              </a:rPr>
              <a:t>V</a:t>
            </a:r>
            <a:r>
              <a:rPr sz="900" dirty="0">
                <a:latin typeface="Times New Roman"/>
                <a:cs typeface="Times New Roman"/>
              </a:rPr>
              <a:t>a</a:t>
            </a:r>
            <a:r>
              <a:rPr sz="900" spc="-14" dirty="0">
                <a:latin typeface="Times New Roman"/>
                <a:cs typeface="Times New Roman"/>
              </a:rPr>
              <a:t> </a:t>
            </a:r>
            <a:r>
              <a:rPr sz="900" spc="17" dirty="0">
                <a:latin typeface="Times New Roman"/>
                <a:cs typeface="Times New Roman"/>
              </a:rPr>
              <a:t>l</a:t>
            </a:r>
            <a:r>
              <a:rPr sz="900" spc="-13" dirty="0">
                <a:latin typeface="Times New Roman"/>
                <a:cs typeface="Times New Roman"/>
              </a:rPr>
              <a:t>u</a:t>
            </a:r>
            <a:r>
              <a:rPr sz="900" dirty="0">
                <a:latin typeface="Times New Roman"/>
                <a:cs typeface="Times New Roman"/>
              </a:rPr>
              <a:t>e</a:t>
            </a:r>
            <a:r>
              <a:rPr sz="900" spc="7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the</a:t>
            </a:r>
            <a:r>
              <a:rPr sz="900" spc="-5" dirty="0">
                <a:latin typeface="Times New Roman"/>
                <a:cs typeface="Times New Roman"/>
              </a:rPr>
              <a:t> </a:t>
            </a:r>
            <a:r>
              <a:rPr sz="900" spc="-17" dirty="0">
                <a:latin typeface="Times New Roman"/>
                <a:cs typeface="Times New Roman"/>
              </a:rPr>
              <a:t>u</a:t>
            </a:r>
            <a:r>
              <a:rPr sz="900" spc="17" dirty="0">
                <a:latin typeface="Times New Roman"/>
                <a:cs typeface="Times New Roman"/>
              </a:rPr>
              <a:t>n</a:t>
            </a:r>
            <a:r>
              <a:rPr sz="900" spc="-8" dirty="0">
                <a:latin typeface="Times New Roman"/>
                <a:cs typeface="Times New Roman"/>
              </a:rPr>
              <a:t>de</a:t>
            </a:r>
            <a:r>
              <a:rPr sz="900" spc="17" dirty="0">
                <a:latin typeface="Times New Roman"/>
                <a:cs typeface="Times New Roman"/>
              </a:rPr>
              <a:t>v</a:t>
            </a:r>
            <a:r>
              <a:rPr sz="900" spc="-17" dirty="0">
                <a:latin typeface="Times New Roman"/>
                <a:cs typeface="Times New Roman"/>
              </a:rPr>
              <a:t>e</a:t>
            </a:r>
            <a:r>
              <a:rPr sz="900" spc="17" dirty="0">
                <a:latin typeface="Times New Roman"/>
                <a:cs typeface="Times New Roman"/>
              </a:rPr>
              <a:t>l</a:t>
            </a:r>
            <a:r>
              <a:rPr sz="900" dirty="0">
                <a:latin typeface="Times New Roman"/>
                <a:cs typeface="Times New Roman"/>
              </a:rPr>
              <a:t>oped</a:t>
            </a:r>
            <a:r>
              <a:rPr sz="900" spc="-43" dirty="0">
                <a:latin typeface="Times New Roman"/>
                <a:cs typeface="Times New Roman"/>
              </a:rPr>
              <a:t> </a:t>
            </a:r>
            <a:r>
              <a:rPr sz="900" spc="-8" dirty="0">
                <a:latin typeface="Times New Roman"/>
                <a:cs typeface="Times New Roman"/>
              </a:rPr>
              <a:t>pa</a:t>
            </a:r>
            <a:r>
              <a:rPr sz="900" spc="17" dirty="0">
                <a:latin typeface="Times New Roman"/>
                <a:cs typeface="Times New Roman"/>
              </a:rPr>
              <a:t>t</a:t>
            </a:r>
            <a:r>
              <a:rPr sz="900" spc="-17" dirty="0">
                <a:latin typeface="Times New Roman"/>
                <a:cs typeface="Times New Roman"/>
              </a:rPr>
              <a:t>e</a:t>
            </a:r>
            <a:r>
              <a:rPr sz="900" spc="17" dirty="0">
                <a:latin typeface="Times New Roman"/>
                <a:cs typeface="Times New Roman"/>
              </a:rPr>
              <a:t>n</a:t>
            </a:r>
            <a:r>
              <a:rPr sz="900" dirty="0">
                <a:latin typeface="Times New Roman"/>
                <a:cs typeface="Times New Roman"/>
              </a:rPr>
              <a:t>t</a:t>
            </a:r>
            <a:endParaRPr sz="900">
              <a:latin typeface="Times New Roman"/>
              <a:cs typeface="Times New Roman"/>
            </a:endParaRPr>
          </a:p>
          <a:p>
            <a:pPr marL="2568090">
              <a:lnSpc>
                <a:spcPct val="95825"/>
              </a:lnSpc>
              <a:spcBef>
                <a:spcPts val="429"/>
              </a:spcBef>
            </a:pPr>
            <a:r>
              <a:rPr sz="900" dirty="0">
                <a:latin typeface="Times New Roman"/>
                <a:cs typeface="Times New Roman"/>
              </a:rPr>
              <a:t>b</a:t>
            </a:r>
            <a:r>
              <a:rPr sz="900" spc="-4" dirty="0">
                <a:latin typeface="Times New Roman"/>
                <a:cs typeface="Times New Roman"/>
              </a:rPr>
              <a:t>ac</a:t>
            </a:r>
            <a:r>
              <a:rPr sz="900" dirty="0">
                <a:latin typeface="Times New Roman"/>
                <a:cs typeface="Times New Roman"/>
              </a:rPr>
              <a:t>k</a:t>
            </a:r>
            <a:r>
              <a:rPr sz="900" spc="-6" dirty="0">
                <a:latin typeface="Times New Roman"/>
                <a:cs typeface="Times New Roman"/>
              </a:rPr>
              <a:t> </a:t>
            </a:r>
            <a:r>
              <a:rPr sz="900" spc="-17" dirty="0">
                <a:latin typeface="Times New Roman"/>
                <a:cs typeface="Times New Roman"/>
              </a:rPr>
              <a:t>a</a:t>
            </a:r>
            <a:r>
              <a:rPr sz="900" dirty="0">
                <a:latin typeface="Times New Roman"/>
                <a:cs typeface="Times New Roman"/>
              </a:rPr>
              <a:t>t</a:t>
            </a:r>
            <a:r>
              <a:rPr sz="900" spc="7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appr</a:t>
            </a:r>
            <a:r>
              <a:rPr sz="900" spc="17" dirty="0">
                <a:latin typeface="Times New Roman"/>
                <a:cs typeface="Times New Roman"/>
              </a:rPr>
              <a:t>o</a:t>
            </a:r>
            <a:r>
              <a:rPr sz="900" spc="-4" dirty="0">
                <a:latin typeface="Times New Roman"/>
                <a:cs typeface="Times New Roman"/>
              </a:rPr>
              <a:t>pr</a:t>
            </a:r>
            <a:r>
              <a:rPr sz="900" spc="17" dirty="0">
                <a:latin typeface="Times New Roman"/>
                <a:cs typeface="Times New Roman"/>
              </a:rPr>
              <a:t>i</a:t>
            </a:r>
            <a:r>
              <a:rPr sz="900" spc="-17" dirty="0">
                <a:latin typeface="Times New Roman"/>
                <a:cs typeface="Times New Roman"/>
              </a:rPr>
              <a:t>a</a:t>
            </a:r>
            <a:r>
              <a:rPr sz="900" spc="17" dirty="0">
                <a:latin typeface="Times New Roman"/>
                <a:cs typeface="Times New Roman"/>
              </a:rPr>
              <a:t>t</a:t>
            </a:r>
            <a:r>
              <a:rPr sz="900" dirty="0">
                <a:latin typeface="Times New Roman"/>
                <a:cs typeface="Times New Roman"/>
              </a:rPr>
              <a:t>e</a:t>
            </a:r>
            <a:r>
              <a:rPr sz="900" spc="-34" dirty="0">
                <a:latin typeface="Times New Roman"/>
                <a:cs typeface="Times New Roman"/>
              </a:rPr>
              <a:t> </a:t>
            </a:r>
            <a:r>
              <a:rPr sz="900" spc="-17" dirty="0">
                <a:latin typeface="Times New Roman"/>
                <a:cs typeface="Times New Roman"/>
              </a:rPr>
              <a:t>d</a:t>
            </a:r>
            <a:r>
              <a:rPr sz="900" dirty="0">
                <a:latin typeface="Times New Roman"/>
                <a:cs typeface="Times New Roman"/>
              </a:rPr>
              <a:t>i</a:t>
            </a:r>
            <a:r>
              <a:rPr sz="900" spc="-13" dirty="0">
                <a:latin typeface="Times New Roman"/>
                <a:cs typeface="Times New Roman"/>
              </a:rPr>
              <a:t>sc</a:t>
            </a:r>
            <a:r>
              <a:rPr sz="900" spc="17" dirty="0">
                <a:latin typeface="Times New Roman"/>
                <a:cs typeface="Times New Roman"/>
              </a:rPr>
              <a:t>o</a:t>
            </a:r>
            <a:r>
              <a:rPr sz="900" spc="-17" dirty="0">
                <a:latin typeface="Times New Roman"/>
                <a:cs typeface="Times New Roman"/>
              </a:rPr>
              <a:t>u</a:t>
            </a:r>
            <a:r>
              <a:rPr sz="900" spc="17" dirty="0">
                <a:latin typeface="Times New Roman"/>
                <a:cs typeface="Times New Roman"/>
              </a:rPr>
              <a:t>n</a:t>
            </a:r>
            <a:r>
              <a:rPr sz="900" dirty="0">
                <a:latin typeface="Times New Roman"/>
                <a:cs typeface="Times New Roman"/>
              </a:rPr>
              <a:t>t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ra</a:t>
            </a:r>
            <a:r>
              <a:rPr sz="900" spc="17" dirty="0">
                <a:latin typeface="Times New Roman"/>
                <a:cs typeface="Times New Roman"/>
              </a:rPr>
              <a:t>t</a:t>
            </a:r>
            <a:r>
              <a:rPr sz="900" spc="35" dirty="0">
                <a:latin typeface="Times New Roman"/>
                <a:cs typeface="Times New Roman"/>
              </a:rPr>
              <a:t>e</a:t>
            </a:r>
            <a:r>
              <a:rPr sz="900" dirty="0">
                <a:latin typeface="Times New Roman"/>
                <a:cs typeface="Times New Roman"/>
              </a:rPr>
              <a:t>.           </a:t>
            </a:r>
            <a:r>
              <a:rPr sz="900" spc="184" dirty="0">
                <a:latin typeface="Times New Roman"/>
                <a:cs typeface="Times New Roman"/>
              </a:rPr>
              <a:t> </a:t>
            </a:r>
            <a:r>
              <a:rPr sz="900" spc="-17" dirty="0">
                <a:latin typeface="Times New Roman"/>
                <a:cs typeface="Times New Roman"/>
              </a:rPr>
              <a:t>w</a:t>
            </a:r>
            <a:r>
              <a:rPr sz="900" spc="17" dirty="0">
                <a:latin typeface="Times New Roman"/>
                <a:cs typeface="Times New Roman"/>
              </a:rPr>
              <a:t>i</a:t>
            </a:r>
            <a:r>
              <a:rPr sz="900" dirty="0">
                <a:latin typeface="Times New Roman"/>
                <a:cs typeface="Times New Roman"/>
              </a:rPr>
              <a:t>tho</a:t>
            </a:r>
            <a:r>
              <a:rPr sz="900" spc="-13" dirty="0">
                <a:latin typeface="Times New Roman"/>
                <a:cs typeface="Times New Roman"/>
              </a:rPr>
              <a:t>u</a:t>
            </a:r>
            <a:r>
              <a:rPr sz="900" dirty="0">
                <a:latin typeface="Times New Roman"/>
                <a:cs typeface="Times New Roman"/>
              </a:rPr>
              <a:t>t</a:t>
            </a:r>
            <a:r>
              <a:rPr sz="900" spc="-21" dirty="0">
                <a:latin typeface="Times New Roman"/>
                <a:cs typeface="Times New Roman"/>
              </a:rPr>
              <a:t> </a:t>
            </a:r>
            <a:r>
              <a:rPr sz="900" spc="-8" dirty="0">
                <a:latin typeface="Times New Roman"/>
                <a:cs typeface="Times New Roman"/>
              </a:rPr>
              <a:t>(</a:t>
            </a:r>
            <a:r>
              <a:rPr sz="900" spc="17" dirty="0">
                <a:latin typeface="Times New Roman"/>
                <a:cs typeface="Times New Roman"/>
              </a:rPr>
              <a:t>i</a:t>
            </a:r>
            <a:r>
              <a:rPr sz="900" dirty="0">
                <a:latin typeface="Times New Roman"/>
                <a:cs typeface="Times New Roman"/>
              </a:rPr>
              <a:t>f</a:t>
            </a:r>
            <a:r>
              <a:rPr sz="900" spc="4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y</a:t>
            </a:r>
            <a:r>
              <a:rPr sz="900" spc="-35" dirty="0">
                <a:latin typeface="Times New Roman"/>
                <a:cs typeface="Times New Roman"/>
              </a:rPr>
              <a:t>o</a:t>
            </a:r>
            <a:r>
              <a:rPr sz="900" dirty="0">
                <a:latin typeface="Times New Roman"/>
                <a:cs typeface="Times New Roman"/>
              </a:rPr>
              <a:t>u</a:t>
            </a:r>
            <a:r>
              <a:rPr sz="900" spc="9" dirty="0">
                <a:latin typeface="Times New Roman"/>
                <a:cs typeface="Times New Roman"/>
              </a:rPr>
              <a:t> </a:t>
            </a:r>
            <a:r>
              <a:rPr sz="900" spc="-13" dirty="0">
                <a:latin typeface="Times New Roman"/>
                <a:cs typeface="Times New Roman"/>
              </a:rPr>
              <a:t>ca</a:t>
            </a:r>
            <a:r>
              <a:rPr sz="900" dirty="0">
                <a:latin typeface="Times New Roman"/>
                <a:cs typeface="Times New Roman"/>
              </a:rPr>
              <a:t>n</a:t>
            </a:r>
            <a:r>
              <a:rPr sz="900" spc="1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f</a:t>
            </a:r>
            <a:r>
              <a:rPr sz="900" spc="17" dirty="0">
                <a:latin typeface="Times New Roman"/>
                <a:cs typeface="Times New Roman"/>
              </a:rPr>
              <a:t>i</a:t>
            </a:r>
            <a:r>
              <a:rPr sz="900" dirty="0">
                <a:latin typeface="Times New Roman"/>
                <a:cs typeface="Times New Roman"/>
              </a:rPr>
              <a:t>nd</a:t>
            </a:r>
            <a:r>
              <a:rPr sz="900" spc="-58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o</a:t>
            </a:r>
            <a:r>
              <a:rPr sz="900" dirty="0">
                <a:latin typeface="Times New Roman"/>
                <a:cs typeface="Times New Roman"/>
              </a:rPr>
              <a:t>n</a:t>
            </a:r>
            <a:r>
              <a:rPr sz="900" spc="31" dirty="0">
                <a:latin typeface="Times New Roman"/>
                <a:cs typeface="Times New Roman"/>
              </a:rPr>
              <a:t>e</a:t>
            </a:r>
            <a:r>
              <a:rPr sz="900" dirty="0">
                <a:latin typeface="Times New Roman"/>
                <a:cs typeface="Times New Roman"/>
              </a:rPr>
              <a:t>)            </a:t>
            </a:r>
            <a:r>
              <a:rPr sz="900" spc="211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a</a:t>
            </a:r>
            <a:r>
              <a:rPr sz="900" dirty="0">
                <a:latin typeface="Times New Roman"/>
                <a:cs typeface="Times New Roman"/>
              </a:rPr>
              <a:t>s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a</a:t>
            </a:r>
            <a:r>
              <a:rPr sz="900" dirty="0">
                <a:latin typeface="Times New Roman"/>
                <a:cs typeface="Times New Roman"/>
              </a:rPr>
              <a:t>n </a:t>
            </a:r>
            <a:r>
              <a:rPr sz="900" spc="17" dirty="0">
                <a:latin typeface="Times New Roman"/>
                <a:cs typeface="Times New Roman"/>
              </a:rPr>
              <a:t>o</a:t>
            </a:r>
            <a:r>
              <a:rPr sz="900" spc="-13" dirty="0">
                <a:latin typeface="Times New Roman"/>
                <a:cs typeface="Times New Roman"/>
              </a:rPr>
              <a:t>p</a:t>
            </a:r>
            <a:r>
              <a:rPr sz="900" spc="17" dirty="0">
                <a:latin typeface="Times New Roman"/>
                <a:cs typeface="Times New Roman"/>
              </a:rPr>
              <a:t>t</a:t>
            </a:r>
            <a:r>
              <a:rPr sz="900" dirty="0">
                <a:latin typeface="Times New Roman"/>
                <a:cs typeface="Times New Roman"/>
              </a:rPr>
              <a:t>ion</a:t>
            </a:r>
            <a:r>
              <a:rPr sz="900" spc="-31" dirty="0">
                <a:latin typeface="Times New Roman"/>
                <a:cs typeface="Times New Roman"/>
              </a:rPr>
              <a:t> </a:t>
            </a:r>
            <a:r>
              <a:rPr sz="900" spc="17" dirty="0">
                <a:latin typeface="Times New Roman"/>
                <a:cs typeface="Times New Roman"/>
              </a:rPr>
              <a:t>t</a:t>
            </a:r>
            <a:r>
              <a:rPr sz="900" dirty="0">
                <a:latin typeface="Times New Roman"/>
                <a:cs typeface="Times New Roman"/>
              </a:rPr>
              <a:t>o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spc="-8" dirty="0">
                <a:latin typeface="Times New Roman"/>
                <a:cs typeface="Times New Roman"/>
              </a:rPr>
              <a:t>de</a:t>
            </a:r>
            <a:r>
              <a:rPr sz="900" spc="17" dirty="0">
                <a:latin typeface="Times New Roman"/>
                <a:cs typeface="Times New Roman"/>
              </a:rPr>
              <a:t>v</a:t>
            </a:r>
            <a:r>
              <a:rPr sz="900" spc="-17" dirty="0">
                <a:latin typeface="Times New Roman"/>
                <a:cs typeface="Times New Roman"/>
              </a:rPr>
              <a:t>e</a:t>
            </a:r>
            <a:r>
              <a:rPr sz="900" spc="17" dirty="0">
                <a:latin typeface="Times New Roman"/>
                <a:cs typeface="Times New Roman"/>
              </a:rPr>
              <a:t>l</a:t>
            </a:r>
            <a:r>
              <a:rPr sz="900" dirty="0">
                <a:latin typeface="Times New Roman"/>
                <a:cs typeface="Times New Roman"/>
              </a:rPr>
              <a:t>op</a:t>
            </a:r>
            <a:r>
              <a:rPr sz="900" spc="-22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the</a:t>
            </a:r>
            <a:endParaRPr sz="900">
              <a:latin typeface="Times New Roman"/>
              <a:cs typeface="Times New Roman"/>
            </a:endParaRPr>
          </a:p>
          <a:p>
            <a:pPr marL="4191867">
              <a:lnSpc>
                <a:spcPct val="95825"/>
              </a:lnSpc>
              <a:spcBef>
                <a:spcPts val="490"/>
              </a:spcBef>
            </a:pPr>
            <a:r>
              <a:rPr sz="900" dirty="0">
                <a:latin typeface="Times New Roman"/>
                <a:cs typeface="Times New Roman"/>
              </a:rPr>
              <a:t>•</a:t>
            </a:r>
            <a:r>
              <a:rPr sz="900" spc="272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A</a:t>
            </a:r>
            <a:r>
              <a:rPr sz="900" spc="108" dirty="0">
                <a:latin typeface="Times New Roman"/>
                <a:cs typeface="Times New Roman"/>
              </a:rPr>
              <a:t> </a:t>
            </a:r>
            <a:r>
              <a:rPr sz="900" spc="-8" dirty="0">
                <a:latin typeface="Times New Roman"/>
                <a:cs typeface="Times New Roman"/>
              </a:rPr>
              <a:t>ssu</a:t>
            </a:r>
            <a:r>
              <a:rPr sz="900" spc="17" dirty="0">
                <a:latin typeface="Times New Roman"/>
                <a:cs typeface="Times New Roman"/>
              </a:rPr>
              <a:t>m</a:t>
            </a:r>
            <a:r>
              <a:rPr sz="900" dirty="0">
                <a:latin typeface="Times New Roman"/>
                <a:cs typeface="Times New Roman"/>
              </a:rPr>
              <a:t>e</a:t>
            </a:r>
            <a:r>
              <a:rPr sz="900" spc="-16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th</a:t>
            </a:r>
            <a:r>
              <a:rPr sz="900" spc="-17" dirty="0">
                <a:latin typeface="Times New Roman"/>
                <a:cs typeface="Times New Roman"/>
              </a:rPr>
              <a:t>a</a:t>
            </a:r>
            <a:r>
              <a:rPr sz="900" dirty="0">
                <a:latin typeface="Times New Roman"/>
                <a:cs typeface="Times New Roman"/>
              </a:rPr>
              <a:t>t </a:t>
            </a:r>
            <a:r>
              <a:rPr sz="900" spc="-4" dirty="0">
                <a:latin typeface="Times New Roman"/>
                <a:cs typeface="Times New Roman"/>
              </a:rPr>
              <a:t>al</a:t>
            </a:r>
            <a:r>
              <a:rPr sz="900" dirty="0">
                <a:latin typeface="Times New Roman"/>
                <a:cs typeface="Times New Roman"/>
              </a:rPr>
              <a:t>l </a:t>
            </a:r>
            <a:r>
              <a:rPr sz="900" spc="-4" dirty="0">
                <a:latin typeface="Times New Roman"/>
                <a:cs typeface="Times New Roman"/>
              </a:rPr>
              <a:t>e</a:t>
            </a:r>
            <a:r>
              <a:rPr sz="900" spc="17" dirty="0">
                <a:latin typeface="Times New Roman"/>
                <a:cs typeface="Times New Roman"/>
              </a:rPr>
              <a:t>x</a:t>
            </a:r>
            <a:r>
              <a:rPr sz="900" spc="-8" dirty="0">
                <a:latin typeface="Times New Roman"/>
                <a:cs typeface="Times New Roman"/>
              </a:rPr>
              <a:t>ces</a:t>
            </a:r>
            <a:r>
              <a:rPr sz="900" dirty="0">
                <a:latin typeface="Times New Roman"/>
                <a:cs typeface="Times New Roman"/>
              </a:rPr>
              <a:t>s</a:t>
            </a:r>
            <a:r>
              <a:rPr sz="900" spc="-13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re</a:t>
            </a:r>
            <a:r>
              <a:rPr sz="900" spc="17" dirty="0">
                <a:latin typeface="Times New Roman"/>
                <a:cs typeface="Times New Roman"/>
              </a:rPr>
              <a:t>t</a:t>
            </a:r>
            <a:r>
              <a:rPr sz="900" spc="-4" dirty="0">
                <a:latin typeface="Times New Roman"/>
                <a:cs typeface="Times New Roman"/>
              </a:rPr>
              <a:t>ur</a:t>
            </a:r>
            <a:r>
              <a:rPr sz="900" spc="17" dirty="0">
                <a:latin typeface="Times New Roman"/>
                <a:cs typeface="Times New Roman"/>
              </a:rPr>
              <a:t>n</a:t>
            </a:r>
            <a:r>
              <a:rPr sz="900" dirty="0">
                <a:latin typeface="Times New Roman"/>
                <a:cs typeface="Times New Roman"/>
              </a:rPr>
              <a:t>s          </a:t>
            </a:r>
            <a:r>
              <a:rPr sz="900" spc="176" dirty="0">
                <a:latin typeface="Times New Roman"/>
                <a:cs typeface="Times New Roman"/>
              </a:rPr>
              <a:t> </a:t>
            </a:r>
            <a:r>
              <a:rPr sz="900" spc="-17" dirty="0">
                <a:latin typeface="Times New Roman"/>
                <a:cs typeface="Times New Roman"/>
              </a:rPr>
              <a:t>u</a:t>
            </a:r>
            <a:r>
              <a:rPr sz="900" spc="17" dirty="0">
                <a:latin typeface="Times New Roman"/>
                <a:cs typeface="Times New Roman"/>
              </a:rPr>
              <a:t>n</a:t>
            </a:r>
            <a:r>
              <a:rPr sz="900" dirty="0">
                <a:latin typeface="Times New Roman"/>
                <a:cs typeface="Times New Roman"/>
              </a:rPr>
              <a:t>derly</a:t>
            </a:r>
            <a:r>
              <a:rPr sz="900" spc="17" dirty="0">
                <a:latin typeface="Times New Roman"/>
                <a:cs typeface="Times New Roman"/>
              </a:rPr>
              <a:t>i</a:t>
            </a:r>
            <a:r>
              <a:rPr sz="900" dirty="0">
                <a:latin typeface="Times New Roman"/>
                <a:cs typeface="Times New Roman"/>
              </a:rPr>
              <a:t>ng</a:t>
            </a:r>
            <a:r>
              <a:rPr sz="900" spc="-32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pr</a:t>
            </a:r>
            <a:r>
              <a:rPr sz="900" spc="17" dirty="0">
                <a:latin typeface="Times New Roman"/>
                <a:cs typeface="Times New Roman"/>
              </a:rPr>
              <a:t>o</a:t>
            </a:r>
            <a:r>
              <a:rPr sz="900" spc="-13" dirty="0">
                <a:latin typeface="Times New Roman"/>
                <a:cs typeface="Times New Roman"/>
              </a:rPr>
              <a:t>duc</a:t>
            </a:r>
            <a:r>
              <a:rPr sz="900" spc="17" dirty="0">
                <a:latin typeface="Times New Roman"/>
                <a:cs typeface="Times New Roman"/>
              </a:rPr>
              <a:t>t</a:t>
            </a:r>
            <a:r>
              <a:rPr sz="900" dirty="0"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  <a:p>
            <a:pPr marL="4352955">
              <a:lnSpc>
                <a:spcPct val="95825"/>
              </a:lnSpc>
              <a:spcBef>
                <a:spcPts val="474"/>
              </a:spcBef>
            </a:pPr>
            <a:r>
              <a:rPr sz="900" dirty="0">
                <a:latin typeface="Times New Roman"/>
                <a:cs typeface="Times New Roman"/>
              </a:rPr>
              <a:t>of</a:t>
            </a:r>
            <a:r>
              <a:rPr sz="900" spc="5" dirty="0">
                <a:latin typeface="Times New Roman"/>
                <a:cs typeface="Times New Roman"/>
              </a:rPr>
              <a:t> </a:t>
            </a:r>
            <a:r>
              <a:rPr sz="900" spc="4" dirty="0">
                <a:latin typeface="Times New Roman"/>
                <a:cs typeface="Times New Roman"/>
              </a:rPr>
              <a:t>f</a:t>
            </a:r>
            <a:r>
              <a:rPr sz="900" spc="-13" dirty="0">
                <a:latin typeface="Times New Roman"/>
                <a:cs typeface="Times New Roman"/>
              </a:rPr>
              <a:t>i</a:t>
            </a:r>
            <a:r>
              <a:rPr sz="900" spc="-8" dirty="0">
                <a:latin typeface="Times New Roman"/>
                <a:cs typeface="Times New Roman"/>
              </a:rPr>
              <a:t>r</a:t>
            </a:r>
            <a:r>
              <a:rPr sz="900" dirty="0">
                <a:latin typeface="Times New Roman"/>
                <a:cs typeface="Times New Roman"/>
              </a:rPr>
              <a:t>m</a:t>
            </a:r>
            <a:r>
              <a:rPr sz="900" spc="-10" dirty="0">
                <a:latin typeface="Times New Roman"/>
                <a:cs typeface="Times New Roman"/>
              </a:rPr>
              <a:t> </a:t>
            </a:r>
            <a:r>
              <a:rPr sz="900" spc="-8" dirty="0">
                <a:latin typeface="Times New Roman"/>
                <a:cs typeface="Times New Roman"/>
              </a:rPr>
              <a:t>ar</a:t>
            </a:r>
            <a:r>
              <a:rPr sz="900" dirty="0">
                <a:latin typeface="Times New Roman"/>
                <a:cs typeface="Times New Roman"/>
              </a:rPr>
              <a:t>e</a:t>
            </a:r>
            <a:r>
              <a:rPr sz="900" spc="21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due</a:t>
            </a:r>
            <a:r>
              <a:rPr sz="900" spc="-16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to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int</a:t>
            </a:r>
            <a:r>
              <a:rPr sz="900" spc="-17" dirty="0">
                <a:latin typeface="Times New Roman"/>
                <a:cs typeface="Times New Roman"/>
              </a:rPr>
              <a:t>a</a:t>
            </a:r>
            <a:r>
              <a:rPr sz="900" spc="17" dirty="0">
                <a:latin typeface="Times New Roman"/>
                <a:cs typeface="Times New Roman"/>
              </a:rPr>
              <a:t>n</a:t>
            </a:r>
            <a:r>
              <a:rPr sz="900" spc="-13" dirty="0">
                <a:latin typeface="Times New Roman"/>
                <a:cs typeface="Times New Roman"/>
              </a:rPr>
              <a:t>g</a:t>
            </a:r>
            <a:r>
              <a:rPr sz="900" spc="17" dirty="0">
                <a:latin typeface="Times New Roman"/>
                <a:cs typeface="Times New Roman"/>
              </a:rPr>
              <a:t>i</a:t>
            </a:r>
            <a:r>
              <a:rPr sz="900" dirty="0">
                <a:latin typeface="Times New Roman"/>
                <a:cs typeface="Times New Roman"/>
              </a:rPr>
              <a:t>bl</a:t>
            </a:r>
            <a:r>
              <a:rPr sz="900" spc="31" dirty="0">
                <a:latin typeface="Times New Roman"/>
                <a:cs typeface="Times New Roman"/>
              </a:rPr>
              <a:t>e</a:t>
            </a:r>
            <a:r>
              <a:rPr sz="900" dirty="0">
                <a:latin typeface="Times New Roman"/>
                <a:cs typeface="Times New Roman"/>
              </a:rPr>
              <a:t>.       </a:t>
            </a:r>
            <a:r>
              <a:rPr sz="900" spc="4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•</a:t>
            </a:r>
            <a:r>
              <a:rPr sz="900" spc="167" dirty="0">
                <a:latin typeface="Times New Roman"/>
                <a:cs typeface="Times New Roman"/>
              </a:rPr>
              <a:t> </a:t>
            </a:r>
            <a:r>
              <a:rPr sz="900" spc="206" dirty="0">
                <a:latin typeface="Times New Roman"/>
                <a:cs typeface="Times New Roman"/>
              </a:rPr>
              <a:t>V</a:t>
            </a:r>
            <a:r>
              <a:rPr sz="900" dirty="0">
                <a:latin typeface="Times New Roman"/>
                <a:cs typeface="Times New Roman"/>
              </a:rPr>
              <a:t>a</a:t>
            </a:r>
            <a:r>
              <a:rPr sz="900" spc="-14" dirty="0">
                <a:latin typeface="Times New Roman"/>
                <a:cs typeface="Times New Roman"/>
              </a:rPr>
              <a:t> </a:t>
            </a:r>
            <a:r>
              <a:rPr sz="900" spc="17" dirty="0">
                <a:latin typeface="Times New Roman"/>
                <a:cs typeface="Times New Roman"/>
              </a:rPr>
              <a:t>l</a:t>
            </a:r>
            <a:r>
              <a:rPr sz="900" spc="-13" dirty="0">
                <a:latin typeface="Times New Roman"/>
                <a:cs typeface="Times New Roman"/>
              </a:rPr>
              <a:t>u</a:t>
            </a:r>
            <a:r>
              <a:rPr sz="900" dirty="0">
                <a:latin typeface="Times New Roman"/>
                <a:cs typeface="Times New Roman"/>
              </a:rPr>
              <a:t>e</a:t>
            </a:r>
            <a:r>
              <a:rPr sz="900" spc="7" dirty="0">
                <a:latin typeface="Times New Roman"/>
                <a:cs typeface="Times New Roman"/>
              </a:rPr>
              <a:t> </a:t>
            </a:r>
            <a:r>
              <a:rPr sz="900" spc="-17" dirty="0">
                <a:latin typeface="Times New Roman"/>
                <a:cs typeface="Times New Roman"/>
              </a:rPr>
              <a:t>e</a:t>
            </a:r>
            <a:r>
              <a:rPr sz="900" spc="17" dirty="0">
                <a:latin typeface="Times New Roman"/>
                <a:cs typeface="Times New Roman"/>
              </a:rPr>
              <a:t>x</a:t>
            </a:r>
            <a:r>
              <a:rPr sz="900" spc="-8" dirty="0">
                <a:latin typeface="Times New Roman"/>
                <a:cs typeface="Times New Roman"/>
              </a:rPr>
              <a:t>pa</a:t>
            </a:r>
            <a:r>
              <a:rPr sz="900" spc="17" dirty="0">
                <a:latin typeface="Times New Roman"/>
                <a:cs typeface="Times New Roman"/>
              </a:rPr>
              <a:t>n</a:t>
            </a:r>
            <a:r>
              <a:rPr sz="900" spc="-22" dirty="0">
                <a:latin typeface="Times New Roman"/>
                <a:cs typeface="Times New Roman"/>
              </a:rPr>
              <a:t>s</a:t>
            </a:r>
            <a:r>
              <a:rPr sz="900" spc="17" dirty="0">
                <a:latin typeface="Times New Roman"/>
                <a:cs typeface="Times New Roman"/>
              </a:rPr>
              <a:t>i</a:t>
            </a:r>
            <a:r>
              <a:rPr sz="900" dirty="0">
                <a:latin typeface="Times New Roman"/>
                <a:cs typeface="Times New Roman"/>
              </a:rPr>
              <a:t>on</a:t>
            </a:r>
            <a:r>
              <a:rPr sz="900" spc="-43" dirty="0">
                <a:latin typeface="Times New Roman"/>
                <a:cs typeface="Times New Roman"/>
              </a:rPr>
              <a:t> </a:t>
            </a:r>
            <a:r>
              <a:rPr sz="900" spc="17" dirty="0">
                <a:latin typeface="Times New Roman"/>
                <a:cs typeface="Times New Roman"/>
              </a:rPr>
              <a:t>o</a:t>
            </a:r>
            <a:r>
              <a:rPr sz="900" spc="-13" dirty="0">
                <a:latin typeface="Times New Roman"/>
                <a:cs typeface="Times New Roman"/>
              </a:rPr>
              <a:t>p</a:t>
            </a:r>
            <a:r>
              <a:rPr sz="900" spc="17" dirty="0">
                <a:latin typeface="Times New Roman"/>
                <a:cs typeface="Times New Roman"/>
              </a:rPr>
              <a:t>t</a:t>
            </a:r>
            <a:r>
              <a:rPr sz="900" dirty="0">
                <a:latin typeface="Times New Roman"/>
                <a:cs typeface="Times New Roman"/>
              </a:rPr>
              <a:t>ions</a:t>
            </a:r>
            <a:r>
              <a:rPr sz="900" spc="-24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as</a:t>
            </a:r>
            <a:r>
              <a:rPr sz="900" spc="-11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call</a:t>
            </a:r>
            <a:endParaRPr sz="900">
              <a:latin typeface="Times New Roman"/>
              <a:cs typeface="Times New Roman"/>
            </a:endParaRPr>
          </a:p>
          <a:p>
            <a:pPr marL="4191867">
              <a:lnSpc>
                <a:spcPct val="95825"/>
              </a:lnSpc>
              <a:spcBef>
                <a:spcPts val="474"/>
              </a:spcBef>
            </a:pPr>
            <a:r>
              <a:rPr sz="900" dirty="0">
                <a:latin typeface="Times New Roman"/>
                <a:cs typeface="Times New Roman"/>
              </a:rPr>
              <a:t>•</a:t>
            </a:r>
            <a:r>
              <a:rPr sz="900" spc="198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C</a:t>
            </a:r>
            <a:r>
              <a:rPr sz="900" spc="162" dirty="0">
                <a:latin typeface="Times New Roman"/>
                <a:cs typeface="Times New Roman"/>
              </a:rPr>
              <a:t> </a:t>
            </a:r>
            <a:r>
              <a:rPr sz="900" spc="17" dirty="0">
                <a:latin typeface="Times New Roman"/>
                <a:cs typeface="Times New Roman"/>
              </a:rPr>
              <a:t>o</a:t>
            </a:r>
            <a:r>
              <a:rPr sz="900" dirty="0">
                <a:latin typeface="Times New Roman"/>
                <a:cs typeface="Times New Roman"/>
              </a:rPr>
              <a:t>m</a:t>
            </a:r>
            <a:r>
              <a:rPr sz="900" spc="-4" dirty="0">
                <a:latin typeface="Times New Roman"/>
                <a:cs typeface="Times New Roman"/>
              </a:rPr>
              <a:t>par</a:t>
            </a:r>
            <a:r>
              <a:rPr sz="900" dirty="0">
                <a:latin typeface="Times New Roman"/>
                <a:cs typeface="Times New Roman"/>
              </a:rPr>
              <a:t>e</a:t>
            </a:r>
            <a:r>
              <a:rPr sz="900" spc="1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m</a:t>
            </a:r>
            <a:r>
              <a:rPr sz="900" spc="-13" dirty="0">
                <a:latin typeface="Times New Roman"/>
                <a:cs typeface="Times New Roman"/>
              </a:rPr>
              <a:t>u</a:t>
            </a:r>
            <a:r>
              <a:rPr sz="900" spc="17" dirty="0">
                <a:latin typeface="Times New Roman"/>
                <a:cs typeface="Times New Roman"/>
              </a:rPr>
              <a:t>l</a:t>
            </a:r>
            <a:r>
              <a:rPr sz="900" dirty="0">
                <a:latin typeface="Times New Roman"/>
                <a:cs typeface="Times New Roman"/>
              </a:rPr>
              <a:t>ti</a:t>
            </a:r>
            <a:r>
              <a:rPr sz="900" spc="-13" dirty="0">
                <a:latin typeface="Times New Roman"/>
                <a:cs typeface="Times New Roman"/>
              </a:rPr>
              <a:t>p</a:t>
            </a:r>
            <a:r>
              <a:rPr sz="900" spc="17" dirty="0">
                <a:latin typeface="Times New Roman"/>
                <a:cs typeface="Times New Roman"/>
              </a:rPr>
              <a:t>l</a:t>
            </a:r>
            <a:r>
              <a:rPr sz="900" spc="-17" dirty="0">
                <a:latin typeface="Times New Roman"/>
                <a:cs typeface="Times New Roman"/>
              </a:rPr>
              <a:t>e</a:t>
            </a:r>
            <a:r>
              <a:rPr sz="900" dirty="0">
                <a:latin typeface="Times New Roman"/>
                <a:cs typeface="Times New Roman"/>
              </a:rPr>
              <a:t>s</a:t>
            </a:r>
            <a:r>
              <a:rPr sz="900" spc="-18" dirty="0">
                <a:latin typeface="Times New Roman"/>
                <a:cs typeface="Times New Roman"/>
              </a:rPr>
              <a:t> </a:t>
            </a:r>
            <a:r>
              <a:rPr sz="900" spc="-17" dirty="0">
                <a:latin typeface="Times New Roman"/>
                <a:cs typeface="Times New Roman"/>
              </a:rPr>
              <a:t>a</a:t>
            </a:r>
            <a:r>
              <a:rPr sz="900" dirty="0">
                <a:latin typeface="Times New Roman"/>
                <a:cs typeface="Times New Roman"/>
              </a:rPr>
              <a:t>t</a:t>
            </a:r>
            <a:r>
              <a:rPr sz="900" spc="3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w</a:t>
            </a:r>
            <a:r>
              <a:rPr sz="900" spc="17" dirty="0">
                <a:latin typeface="Times New Roman"/>
                <a:cs typeface="Times New Roman"/>
              </a:rPr>
              <a:t>h</a:t>
            </a:r>
            <a:r>
              <a:rPr sz="900" dirty="0">
                <a:latin typeface="Times New Roman"/>
                <a:cs typeface="Times New Roman"/>
              </a:rPr>
              <a:t>i</a:t>
            </a:r>
            <a:r>
              <a:rPr sz="900" spc="-17" dirty="0">
                <a:latin typeface="Times New Roman"/>
                <a:cs typeface="Times New Roman"/>
              </a:rPr>
              <a:t>c</a:t>
            </a:r>
            <a:r>
              <a:rPr sz="900" dirty="0">
                <a:latin typeface="Times New Roman"/>
                <a:cs typeface="Times New Roman"/>
              </a:rPr>
              <a:t>h              </a:t>
            </a:r>
            <a:r>
              <a:rPr sz="900" spc="1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o</a:t>
            </a:r>
            <a:r>
              <a:rPr sz="900" spc="-13" dirty="0">
                <a:latin typeface="Times New Roman"/>
                <a:cs typeface="Times New Roman"/>
              </a:rPr>
              <a:t>p</a:t>
            </a:r>
            <a:r>
              <a:rPr sz="900" spc="17" dirty="0">
                <a:latin typeface="Times New Roman"/>
                <a:cs typeface="Times New Roman"/>
              </a:rPr>
              <a:t>t</a:t>
            </a:r>
            <a:r>
              <a:rPr sz="900" dirty="0">
                <a:latin typeface="Times New Roman"/>
                <a:cs typeface="Times New Roman"/>
              </a:rPr>
              <a:t>ions</a:t>
            </a:r>
            <a:endParaRPr sz="900">
              <a:latin typeface="Times New Roman"/>
              <a:cs typeface="Times New Roman"/>
            </a:endParaRPr>
          </a:p>
          <a:p>
            <a:pPr marL="5976732" marR="773818" indent="-1623775">
              <a:lnSpc>
                <a:spcPts val="980"/>
              </a:lnSpc>
              <a:spcBef>
                <a:spcPts val="474"/>
              </a:spcBef>
            </a:pPr>
            <a:r>
              <a:rPr sz="900" spc="-8" dirty="0">
                <a:latin typeface="Times New Roman"/>
                <a:cs typeface="Times New Roman"/>
              </a:rPr>
              <a:t>f</a:t>
            </a:r>
            <a:r>
              <a:rPr sz="900" spc="17" dirty="0">
                <a:latin typeface="Times New Roman"/>
                <a:cs typeface="Times New Roman"/>
              </a:rPr>
              <a:t>i</a:t>
            </a:r>
            <a:r>
              <a:rPr sz="900" spc="-8" dirty="0">
                <a:latin typeface="Times New Roman"/>
                <a:cs typeface="Times New Roman"/>
              </a:rPr>
              <a:t>r</a:t>
            </a:r>
            <a:r>
              <a:rPr sz="900" dirty="0">
                <a:latin typeface="Times New Roman"/>
                <a:cs typeface="Times New Roman"/>
              </a:rPr>
              <a:t>m</a:t>
            </a:r>
            <a:r>
              <a:rPr sz="900" spc="-23" dirty="0">
                <a:latin typeface="Times New Roman"/>
                <a:cs typeface="Times New Roman"/>
              </a:rPr>
              <a:t> </a:t>
            </a:r>
            <a:r>
              <a:rPr sz="900" spc="17" dirty="0">
                <a:latin typeface="Times New Roman"/>
                <a:cs typeface="Times New Roman"/>
              </a:rPr>
              <a:t>t</a:t>
            </a:r>
            <a:r>
              <a:rPr sz="900" dirty="0">
                <a:latin typeface="Times New Roman"/>
                <a:cs typeface="Times New Roman"/>
              </a:rPr>
              <a:t>rades</a:t>
            </a:r>
            <a:r>
              <a:rPr sz="900" spc="-24" dirty="0">
                <a:latin typeface="Times New Roman"/>
                <a:cs typeface="Times New Roman"/>
              </a:rPr>
              <a:t> </a:t>
            </a:r>
            <a:r>
              <a:rPr sz="900" spc="-13" dirty="0">
                <a:latin typeface="Times New Roman"/>
                <a:cs typeface="Times New Roman"/>
              </a:rPr>
              <a:t>t</a:t>
            </a:r>
            <a:r>
              <a:rPr sz="900" dirty="0">
                <a:latin typeface="Times New Roman"/>
                <a:cs typeface="Times New Roman"/>
              </a:rPr>
              <a:t>o</a:t>
            </a:r>
            <a:r>
              <a:rPr sz="900" spc="15" dirty="0">
                <a:latin typeface="Times New Roman"/>
                <a:cs typeface="Times New Roman"/>
              </a:rPr>
              <a:t> </a:t>
            </a:r>
            <a:r>
              <a:rPr sz="900" spc="-8" dirty="0">
                <a:latin typeface="Times New Roman"/>
                <a:cs typeface="Times New Roman"/>
              </a:rPr>
              <a:t>sect</a:t>
            </a:r>
            <a:r>
              <a:rPr sz="900" spc="17" dirty="0">
                <a:latin typeface="Times New Roman"/>
                <a:cs typeface="Times New Roman"/>
              </a:rPr>
              <a:t>o</a:t>
            </a:r>
            <a:r>
              <a:rPr sz="900" dirty="0">
                <a:latin typeface="Times New Roman"/>
                <a:cs typeface="Times New Roman"/>
              </a:rPr>
              <a:t>r</a:t>
            </a:r>
            <a:r>
              <a:rPr sz="900" spc="-6" dirty="0">
                <a:latin typeface="Times New Roman"/>
                <a:cs typeface="Times New Roman"/>
              </a:rPr>
              <a:t> </a:t>
            </a:r>
            <a:r>
              <a:rPr sz="900" spc="-17" dirty="0">
                <a:latin typeface="Times New Roman"/>
                <a:cs typeface="Times New Roman"/>
              </a:rPr>
              <a:t>a</a:t>
            </a:r>
            <a:r>
              <a:rPr sz="900" spc="17" dirty="0">
                <a:latin typeface="Times New Roman"/>
                <a:cs typeface="Times New Roman"/>
              </a:rPr>
              <a:t>v</a:t>
            </a:r>
            <a:r>
              <a:rPr sz="900" spc="26" dirty="0">
                <a:latin typeface="Times New Roman"/>
                <a:cs typeface="Times New Roman"/>
              </a:rPr>
              <a:t>erages</a:t>
            </a:r>
            <a:r>
              <a:rPr sz="900" dirty="0">
                <a:latin typeface="Times New Roman"/>
                <a:cs typeface="Times New Roman"/>
              </a:rPr>
              <a:t>.    </a:t>
            </a:r>
            <a:r>
              <a:rPr sz="900" spc="82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•</a:t>
            </a:r>
            <a:r>
              <a:rPr sz="900" spc="167" dirty="0">
                <a:latin typeface="Times New Roman"/>
                <a:cs typeface="Times New Roman"/>
              </a:rPr>
              <a:t> </a:t>
            </a:r>
            <a:r>
              <a:rPr sz="900" spc="206" dirty="0">
                <a:latin typeface="Times New Roman"/>
                <a:cs typeface="Times New Roman"/>
              </a:rPr>
              <a:t>V</a:t>
            </a:r>
            <a:r>
              <a:rPr sz="900" dirty="0">
                <a:latin typeface="Times New Roman"/>
                <a:cs typeface="Times New Roman"/>
              </a:rPr>
              <a:t>a</a:t>
            </a:r>
            <a:r>
              <a:rPr sz="900" spc="-14" dirty="0">
                <a:latin typeface="Times New Roman"/>
                <a:cs typeface="Times New Roman"/>
              </a:rPr>
              <a:t> </a:t>
            </a:r>
            <a:r>
              <a:rPr sz="900" spc="17" dirty="0">
                <a:latin typeface="Times New Roman"/>
                <a:cs typeface="Times New Roman"/>
              </a:rPr>
              <a:t>l</a:t>
            </a:r>
            <a:r>
              <a:rPr sz="900" spc="-13" dirty="0">
                <a:latin typeface="Times New Roman"/>
                <a:cs typeface="Times New Roman"/>
              </a:rPr>
              <a:t>u</a:t>
            </a:r>
            <a:r>
              <a:rPr sz="900" dirty="0">
                <a:latin typeface="Times New Roman"/>
                <a:cs typeface="Times New Roman"/>
              </a:rPr>
              <a:t>e</a:t>
            </a:r>
            <a:r>
              <a:rPr sz="900" spc="7" dirty="0">
                <a:latin typeface="Times New Roman"/>
                <a:cs typeface="Times New Roman"/>
              </a:rPr>
              <a:t> </a:t>
            </a:r>
            <a:r>
              <a:rPr sz="900" spc="-17" dirty="0">
                <a:latin typeface="Times New Roman"/>
                <a:cs typeface="Times New Roman"/>
              </a:rPr>
              <a:t>a</a:t>
            </a:r>
            <a:r>
              <a:rPr sz="900" spc="17" dirty="0">
                <a:latin typeface="Times New Roman"/>
                <a:cs typeface="Times New Roman"/>
              </a:rPr>
              <a:t>b</a:t>
            </a:r>
            <a:r>
              <a:rPr sz="900" spc="-17" dirty="0">
                <a:latin typeface="Times New Roman"/>
                <a:cs typeface="Times New Roman"/>
              </a:rPr>
              <a:t>a</a:t>
            </a:r>
            <a:r>
              <a:rPr sz="900" spc="17" dirty="0">
                <a:latin typeface="Times New Roman"/>
                <a:cs typeface="Times New Roman"/>
              </a:rPr>
              <a:t>n</a:t>
            </a:r>
            <a:r>
              <a:rPr sz="900" spc="-17" dirty="0">
                <a:latin typeface="Times New Roman"/>
                <a:cs typeface="Times New Roman"/>
              </a:rPr>
              <a:t>d</a:t>
            </a:r>
            <a:r>
              <a:rPr sz="900" spc="17" dirty="0">
                <a:latin typeface="Times New Roman"/>
                <a:cs typeface="Times New Roman"/>
              </a:rPr>
              <a:t>o</a:t>
            </a:r>
            <a:r>
              <a:rPr sz="900" dirty="0">
                <a:latin typeface="Times New Roman"/>
                <a:cs typeface="Times New Roman"/>
              </a:rPr>
              <a:t>nm</a:t>
            </a:r>
            <a:r>
              <a:rPr sz="900" spc="-17" dirty="0">
                <a:latin typeface="Times New Roman"/>
                <a:cs typeface="Times New Roman"/>
              </a:rPr>
              <a:t>e</a:t>
            </a:r>
            <a:r>
              <a:rPr sz="900" spc="17" dirty="0">
                <a:latin typeface="Times New Roman"/>
                <a:cs typeface="Times New Roman"/>
              </a:rPr>
              <a:t>n</a:t>
            </a:r>
            <a:r>
              <a:rPr sz="900" dirty="0">
                <a:latin typeface="Times New Roman"/>
                <a:cs typeface="Times New Roman"/>
              </a:rPr>
              <a:t>t</a:t>
            </a:r>
            <a:r>
              <a:rPr sz="900" spc="-73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o</a:t>
            </a:r>
            <a:r>
              <a:rPr sz="900" spc="-13" dirty="0">
                <a:latin typeface="Times New Roman"/>
                <a:cs typeface="Times New Roman"/>
              </a:rPr>
              <a:t>p</a:t>
            </a:r>
            <a:r>
              <a:rPr sz="900" spc="17" dirty="0">
                <a:latin typeface="Times New Roman"/>
                <a:cs typeface="Times New Roman"/>
              </a:rPr>
              <a:t>t</a:t>
            </a:r>
            <a:r>
              <a:rPr sz="900" dirty="0">
                <a:latin typeface="Times New Roman"/>
                <a:cs typeface="Times New Roman"/>
              </a:rPr>
              <a:t>ions</a:t>
            </a:r>
            <a:r>
              <a:rPr sz="900" spc="-24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as </a:t>
            </a:r>
            <a:endParaRPr sz="900">
              <a:latin typeface="Times New Roman"/>
              <a:cs typeface="Times New Roman"/>
            </a:endParaRPr>
          </a:p>
          <a:p>
            <a:pPr marL="5976732" marR="773818">
              <a:lnSpc>
                <a:spcPts val="980"/>
              </a:lnSpc>
              <a:spcBef>
                <a:spcPts val="491"/>
              </a:spcBef>
            </a:pPr>
            <a:r>
              <a:rPr sz="900" spc="-8" dirty="0">
                <a:latin typeface="Times New Roman"/>
                <a:cs typeface="Times New Roman"/>
              </a:rPr>
              <a:t>pu</a:t>
            </a:r>
            <a:r>
              <a:rPr sz="900" dirty="0">
                <a:latin typeface="Times New Roman"/>
                <a:cs typeface="Times New Roman"/>
              </a:rPr>
              <a:t>t</a:t>
            </a:r>
            <a:r>
              <a:rPr sz="900" spc="-6" dirty="0">
                <a:latin typeface="Times New Roman"/>
                <a:cs typeface="Times New Roman"/>
              </a:rPr>
              <a:t> </a:t>
            </a:r>
            <a:r>
              <a:rPr sz="900" spc="17" dirty="0">
                <a:latin typeface="Times New Roman"/>
                <a:cs typeface="Times New Roman"/>
              </a:rPr>
              <a:t>o</a:t>
            </a:r>
            <a:r>
              <a:rPr sz="900" spc="-13" dirty="0">
                <a:latin typeface="Times New Roman"/>
                <a:cs typeface="Times New Roman"/>
              </a:rPr>
              <a:t>p</a:t>
            </a:r>
            <a:r>
              <a:rPr sz="900" spc="17" dirty="0">
                <a:latin typeface="Times New Roman"/>
                <a:cs typeface="Times New Roman"/>
              </a:rPr>
              <a:t>t</a:t>
            </a:r>
            <a:r>
              <a:rPr sz="900" dirty="0">
                <a:latin typeface="Times New Roman"/>
                <a:cs typeface="Times New Roman"/>
              </a:rPr>
              <a:t>ion</a:t>
            </a:r>
            <a:r>
              <a:rPr sz="900" spc="35" dirty="0">
                <a:latin typeface="Times New Roman"/>
                <a:cs typeface="Times New Roman"/>
              </a:rPr>
              <a:t>s.</a:t>
            </a:r>
            <a:endParaRPr sz="900">
              <a:latin typeface="Times New Roman"/>
              <a:cs typeface="Times New Roman"/>
            </a:endParaRPr>
          </a:p>
          <a:p>
            <a:pPr marL="2729179" marR="1035409" indent="-1185613">
              <a:lnSpc>
                <a:spcPts val="980"/>
              </a:lnSpc>
              <a:spcBef>
                <a:spcPts val="594"/>
              </a:spcBef>
            </a:pPr>
            <a:r>
              <a:rPr sz="900" spc="-22" dirty="0">
                <a:latin typeface="Times New Roman"/>
                <a:cs typeface="Times New Roman"/>
              </a:rPr>
              <a:t>C</a:t>
            </a:r>
            <a:r>
              <a:rPr sz="900" spc="17" dirty="0">
                <a:latin typeface="Times New Roman"/>
                <a:cs typeface="Times New Roman"/>
              </a:rPr>
              <a:t>h</a:t>
            </a:r>
            <a:r>
              <a:rPr sz="900" spc="-8" dirty="0">
                <a:latin typeface="Times New Roman"/>
                <a:cs typeface="Times New Roman"/>
              </a:rPr>
              <a:t>al</a:t>
            </a:r>
            <a:r>
              <a:rPr sz="900" spc="17" dirty="0">
                <a:latin typeface="Times New Roman"/>
                <a:cs typeface="Times New Roman"/>
              </a:rPr>
              <a:t>l</a:t>
            </a:r>
            <a:r>
              <a:rPr sz="900" spc="-17" dirty="0">
                <a:latin typeface="Times New Roman"/>
                <a:cs typeface="Times New Roman"/>
              </a:rPr>
              <a:t>e</a:t>
            </a:r>
            <a:r>
              <a:rPr sz="900" spc="17" dirty="0">
                <a:latin typeface="Times New Roman"/>
                <a:cs typeface="Times New Roman"/>
              </a:rPr>
              <a:t>n</a:t>
            </a:r>
            <a:r>
              <a:rPr sz="900" spc="35" dirty="0">
                <a:latin typeface="Times New Roman"/>
                <a:cs typeface="Times New Roman"/>
              </a:rPr>
              <a:t>ge</a:t>
            </a:r>
            <a:r>
              <a:rPr sz="900" dirty="0">
                <a:latin typeface="Times New Roman"/>
                <a:cs typeface="Times New Roman"/>
              </a:rPr>
              <a:t>s                  </a:t>
            </a:r>
            <a:r>
              <a:rPr sz="900" spc="162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• </a:t>
            </a:r>
            <a:r>
              <a:rPr sz="900" spc="26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L</a:t>
            </a:r>
            <a:r>
              <a:rPr sz="900" spc="84" dirty="0">
                <a:latin typeface="Times New Roman"/>
                <a:cs typeface="Times New Roman"/>
              </a:rPr>
              <a:t> </a:t>
            </a:r>
            <a:r>
              <a:rPr sz="900" spc="-8" dirty="0">
                <a:latin typeface="Times New Roman"/>
                <a:cs typeface="Times New Roman"/>
              </a:rPr>
              <a:t>i</a:t>
            </a:r>
            <a:r>
              <a:rPr sz="900" spc="17" dirty="0">
                <a:latin typeface="Times New Roman"/>
                <a:cs typeface="Times New Roman"/>
              </a:rPr>
              <a:t>f</a:t>
            </a:r>
            <a:r>
              <a:rPr sz="900" dirty="0">
                <a:latin typeface="Times New Roman"/>
                <a:cs typeface="Times New Roman"/>
              </a:rPr>
              <a:t>e</a:t>
            </a:r>
            <a:r>
              <a:rPr sz="900" spc="-4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is</a:t>
            </a:r>
            <a:r>
              <a:rPr sz="900" spc="-5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usuall</a:t>
            </a:r>
            <a:r>
              <a:rPr sz="900" dirty="0">
                <a:latin typeface="Times New Roman"/>
                <a:cs typeface="Times New Roman"/>
              </a:rPr>
              <a:t>y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spc="-8" dirty="0">
                <a:latin typeface="Times New Roman"/>
                <a:cs typeface="Times New Roman"/>
              </a:rPr>
              <a:t>f</a:t>
            </a:r>
            <a:r>
              <a:rPr sz="900" spc="17" dirty="0">
                <a:latin typeface="Times New Roman"/>
                <a:cs typeface="Times New Roman"/>
              </a:rPr>
              <a:t>i</a:t>
            </a:r>
            <a:r>
              <a:rPr sz="900" dirty="0">
                <a:latin typeface="Times New Roman"/>
                <a:cs typeface="Times New Roman"/>
              </a:rPr>
              <a:t>nite</a:t>
            </a:r>
            <a:r>
              <a:rPr sz="900" spc="-13" dirty="0">
                <a:latin typeface="Times New Roman"/>
                <a:cs typeface="Times New Roman"/>
              </a:rPr>
              <a:t> </a:t>
            </a:r>
            <a:r>
              <a:rPr sz="900" spc="-17" dirty="0">
                <a:latin typeface="Times New Roman"/>
                <a:cs typeface="Times New Roman"/>
              </a:rPr>
              <a:t>a</a:t>
            </a:r>
            <a:r>
              <a:rPr sz="900" spc="17" dirty="0">
                <a:latin typeface="Times New Roman"/>
                <a:cs typeface="Times New Roman"/>
              </a:rPr>
              <a:t>n</a:t>
            </a:r>
            <a:r>
              <a:rPr sz="900" dirty="0">
                <a:latin typeface="Times New Roman"/>
                <a:cs typeface="Times New Roman"/>
              </a:rPr>
              <a:t>d              </a:t>
            </a:r>
            <a:r>
              <a:rPr sz="900" spc="19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W</a:t>
            </a:r>
            <a:r>
              <a:rPr sz="900" dirty="0">
                <a:latin typeface="Times New Roman"/>
                <a:cs typeface="Times New Roman"/>
              </a:rPr>
              <a:t>ith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17" dirty="0">
                <a:latin typeface="Times New Roman"/>
                <a:cs typeface="Times New Roman"/>
              </a:rPr>
              <a:t>m</a:t>
            </a:r>
            <a:r>
              <a:rPr sz="900" spc="-13" dirty="0">
                <a:latin typeface="Times New Roman"/>
                <a:cs typeface="Times New Roman"/>
              </a:rPr>
              <a:t>u</a:t>
            </a:r>
            <a:r>
              <a:rPr sz="900" spc="17" dirty="0">
                <a:latin typeface="Times New Roman"/>
                <a:cs typeface="Times New Roman"/>
              </a:rPr>
              <a:t>l</a:t>
            </a:r>
            <a:r>
              <a:rPr sz="900" dirty="0">
                <a:latin typeface="Times New Roman"/>
                <a:cs typeface="Times New Roman"/>
              </a:rPr>
              <a:t>ti</a:t>
            </a:r>
            <a:r>
              <a:rPr sz="900" spc="-13" dirty="0">
                <a:latin typeface="Times New Roman"/>
                <a:cs typeface="Times New Roman"/>
              </a:rPr>
              <a:t>p</a:t>
            </a:r>
            <a:r>
              <a:rPr sz="900" spc="17" dirty="0">
                <a:latin typeface="Times New Roman"/>
                <a:cs typeface="Times New Roman"/>
              </a:rPr>
              <a:t>l</a:t>
            </a:r>
            <a:r>
              <a:rPr sz="900" dirty="0">
                <a:latin typeface="Times New Roman"/>
                <a:cs typeface="Times New Roman"/>
              </a:rPr>
              <a:t>e</a:t>
            </a:r>
            <a:r>
              <a:rPr sz="900" spc="-41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int</a:t>
            </a:r>
            <a:r>
              <a:rPr sz="900" spc="-17" dirty="0">
                <a:latin typeface="Times New Roman"/>
                <a:cs typeface="Times New Roman"/>
              </a:rPr>
              <a:t>a</a:t>
            </a:r>
            <a:r>
              <a:rPr sz="900" spc="17" dirty="0">
                <a:latin typeface="Times New Roman"/>
                <a:cs typeface="Times New Roman"/>
              </a:rPr>
              <a:t>n</a:t>
            </a:r>
            <a:r>
              <a:rPr sz="900" spc="-13" dirty="0">
                <a:latin typeface="Times New Roman"/>
                <a:cs typeface="Times New Roman"/>
              </a:rPr>
              <a:t>g</a:t>
            </a:r>
            <a:r>
              <a:rPr sz="900" spc="17" dirty="0">
                <a:latin typeface="Times New Roman"/>
                <a:cs typeface="Times New Roman"/>
              </a:rPr>
              <a:t>i</a:t>
            </a:r>
            <a:r>
              <a:rPr sz="900" dirty="0">
                <a:latin typeface="Times New Roman"/>
                <a:cs typeface="Times New Roman"/>
              </a:rPr>
              <a:t>bl</a:t>
            </a:r>
            <a:r>
              <a:rPr sz="900" spc="-17" dirty="0">
                <a:latin typeface="Times New Roman"/>
                <a:cs typeface="Times New Roman"/>
              </a:rPr>
              <a:t>e</a:t>
            </a:r>
            <a:r>
              <a:rPr sz="900" dirty="0">
                <a:latin typeface="Times New Roman"/>
                <a:cs typeface="Times New Roman"/>
              </a:rPr>
              <a:t>s</a:t>
            </a:r>
            <a:r>
              <a:rPr sz="900" spc="-23" dirty="0">
                <a:latin typeface="Times New Roman"/>
                <a:cs typeface="Times New Roman"/>
              </a:rPr>
              <a:t> </a:t>
            </a:r>
            <a:r>
              <a:rPr sz="900" spc="-8" dirty="0">
                <a:latin typeface="Times New Roman"/>
                <a:cs typeface="Times New Roman"/>
              </a:rPr>
              <a:t>(</a:t>
            </a:r>
            <a:r>
              <a:rPr sz="900" spc="17" dirty="0">
                <a:latin typeface="Times New Roman"/>
                <a:cs typeface="Times New Roman"/>
              </a:rPr>
              <a:t>b</a:t>
            </a:r>
            <a:r>
              <a:rPr sz="900" spc="-8" dirty="0">
                <a:latin typeface="Times New Roman"/>
                <a:cs typeface="Times New Roman"/>
              </a:rPr>
              <a:t>ra</a:t>
            </a:r>
            <a:r>
              <a:rPr sz="900" spc="17" dirty="0">
                <a:latin typeface="Times New Roman"/>
                <a:cs typeface="Times New Roman"/>
              </a:rPr>
              <a:t>n</a:t>
            </a:r>
            <a:r>
              <a:rPr sz="900" dirty="0">
                <a:latin typeface="Times New Roman"/>
                <a:cs typeface="Times New Roman"/>
              </a:rPr>
              <a:t>d      </a:t>
            </a:r>
            <a:r>
              <a:rPr sz="900" spc="19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•</a:t>
            </a:r>
            <a:r>
              <a:rPr sz="900" spc="73" dirty="0">
                <a:latin typeface="Times New Roman"/>
                <a:cs typeface="Times New Roman"/>
              </a:rPr>
              <a:t> </a:t>
            </a:r>
            <a:r>
              <a:rPr sz="900" spc="31" dirty="0">
                <a:latin typeface="Times New Roman"/>
                <a:cs typeface="Times New Roman"/>
              </a:rPr>
              <a:t>Nee</a:t>
            </a:r>
            <a:r>
              <a:rPr sz="900" dirty="0">
                <a:latin typeface="Times New Roman"/>
                <a:cs typeface="Times New Roman"/>
              </a:rPr>
              <a:t>d </a:t>
            </a:r>
            <a:r>
              <a:rPr sz="900" spc="150" dirty="0">
                <a:latin typeface="Times New Roman"/>
                <a:cs typeface="Times New Roman"/>
              </a:rPr>
              <a:t> </a:t>
            </a:r>
            <a:r>
              <a:rPr sz="900" spc="31" dirty="0">
                <a:latin typeface="Times New Roman"/>
                <a:cs typeface="Times New Roman"/>
              </a:rPr>
              <a:t>e</a:t>
            </a:r>
            <a:r>
              <a:rPr sz="900" spc="17" dirty="0">
                <a:latin typeface="Times New Roman"/>
                <a:cs typeface="Times New Roman"/>
              </a:rPr>
              <a:t>x</a:t>
            </a:r>
            <a:r>
              <a:rPr sz="900" spc="-17" dirty="0">
                <a:latin typeface="Times New Roman"/>
                <a:cs typeface="Times New Roman"/>
              </a:rPr>
              <a:t>c</a:t>
            </a:r>
            <a:r>
              <a:rPr sz="900" spc="17" dirty="0">
                <a:latin typeface="Times New Roman"/>
                <a:cs typeface="Times New Roman"/>
              </a:rPr>
              <a:t>l</a:t>
            </a:r>
            <a:r>
              <a:rPr sz="900" spc="-13" dirty="0">
                <a:latin typeface="Times New Roman"/>
                <a:cs typeface="Times New Roman"/>
              </a:rPr>
              <a:t>us</a:t>
            </a:r>
            <a:r>
              <a:rPr sz="900" spc="17" dirty="0">
                <a:latin typeface="Times New Roman"/>
                <a:cs typeface="Times New Roman"/>
              </a:rPr>
              <a:t>i</a:t>
            </a:r>
            <a:r>
              <a:rPr sz="900" dirty="0">
                <a:latin typeface="Times New Roman"/>
                <a:cs typeface="Times New Roman"/>
              </a:rPr>
              <a:t>vity. </a:t>
            </a:r>
            <a:endParaRPr sz="900">
              <a:latin typeface="Times New Roman"/>
              <a:cs typeface="Times New Roman"/>
            </a:endParaRPr>
          </a:p>
          <a:p>
            <a:pPr marL="2729179" marR="1035409">
              <a:lnSpc>
                <a:spcPts val="980"/>
              </a:lnSpc>
              <a:spcBef>
                <a:spcPts val="473"/>
              </a:spcBef>
            </a:pPr>
            <a:r>
              <a:rPr sz="900" dirty="0">
                <a:latin typeface="Times New Roman"/>
                <a:cs typeface="Times New Roman"/>
              </a:rPr>
              <a:t>t</a:t>
            </a:r>
            <a:r>
              <a:rPr sz="900" spc="-4" dirty="0">
                <a:latin typeface="Times New Roman"/>
                <a:cs typeface="Times New Roman"/>
              </a:rPr>
              <a:t>erm</a:t>
            </a:r>
            <a:r>
              <a:rPr sz="900" spc="17" dirty="0">
                <a:latin typeface="Times New Roman"/>
                <a:cs typeface="Times New Roman"/>
              </a:rPr>
              <a:t>i</a:t>
            </a:r>
            <a:r>
              <a:rPr sz="900" dirty="0">
                <a:latin typeface="Times New Roman"/>
                <a:cs typeface="Times New Roman"/>
              </a:rPr>
              <a:t>n</a:t>
            </a:r>
            <a:r>
              <a:rPr sz="900" spc="-17" dirty="0">
                <a:latin typeface="Times New Roman"/>
                <a:cs typeface="Times New Roman"/>
              </a:rPr>
              <a:t>a</a:t>
            </a:r>
            <a:r>
              <a:rPr sz="900" dirty="0">
                <a:latin typeface="Times New Roman"/>
                <a:cs typeface="Times New Roman"/>
              </a:rPr>
              <a:t>l</a:t>
            </a:r>
            <a:r>
              <a:rPr sz="900" spc="-23" dirty="0">
                <a:latin typeface="Times New Roman"/>
                <a:cs typeface="Times New Roman"/>
              </a:rPr>
              <a:t> </a:t>
            </a:r>
            <a:r>
              <a:rPr sz="900" spc="17" dirty="0">
                <a:latin typeface="Times New Roman"/>
                <a:cs typeface="Times New Roman"/>
              </a:rPr>
              <a:t>v</a:t>
            </a:r>
            <a:r>
              <a:rPr sz="900" spc="-17" dirty="0">
                <a:latin typeface="Times New Roman"/>
                <a:cs typeface="Times New Roman"/>
              </a:rPr>
              <a:t>a</a:t>
            </a:r>
            <a:r>
              <a:rPr sz="900" spc="17" dirty="0">
                <a:latin typeface="Times New Roman"/>
                <a:cs typeface="Times New Roman"/>
              </a:rPr>
              <a:t>l</a:t>
            </a:r>
            <a:r>
              <a:rPr sz="900" spc="-4" dirty="0">
                <a:latin typeface="Times New Roman"/>
                <a:cs typeface="Times New Roman"/>
              </a:rPr>
              <a:t>u</a:t>
            </a:r>
            <a:r>
              <a:rPr sz="900" dirty="0">
                <a:latin typeface="Times New Roman"/>
                <a:cs typeface="Times New Roman"/>
              </a:rPr>
              <a:t>e</a:t>
            </a:r>
            <a:r>
              <a:rPr sz="900" spc="-27" dirty="0">
                <a:latin typeface="Times New Roman"/>
                <a:cs typeface="Times New Roman"/>
              </a:rPr>
              <a:t> </a:t>
            </a:r>
            <a:r>
              <a:rPr sz="900" spc="17" dirty="0">
                <a:latin typeface="Times New Roman"/>
                <a:cs typeface="Times New Roman"/>
              </a:rPr>
              <a:t>m</a:t>
            </a:r>
            <a:r>
              <a:rPr sz="900" spc="-35" dirty="0">
                <a:latin typeface="Times New Roman"/>
                <a:cs typeface="Times New Roman"/>
              </a:rPr>
              <a:t>a</a:t>
            </a:r>
            <a:r>
              <a:rPr sz="900" dirty="0">
                <a:latin typeface="Times New Roman"/>
                <a:cs typeface="Times New Roman"/>
              </a:rPr>
              <a:t>y</a:t>
            </a:r>
            <a:r>
              <a:rPr sz="900" spc="-10" dirty="0">
                <a:latin typeface="Times New Roman"/>
                <a:cs typeface="Times New Roman"/>
              </a:rPr>
              <a:t> </a:t>
            </a:r>
            <a:r>
              <a:rPr sz="900" spc="17" dirty="0">
                <a:latin typeface="Times New Roman"/>
                <a:cs typeface="Times New Roman"/>
              </a:rPr>
              <a:t>b</a:t>
            </a:r>
            <a:r>
              <a:rPr sz="900" dirty="0">
                <a:latin typeface="Times New Roman"/>
                <a:cs typeface="Times New Roman"/>
              </a:rPr>
              <a:t>e</a:t>
            </a:r>
            <a:r>
              <a:rPr sz="900" spc="-3" dirty="0">
                <a:latin typeface="Times New Roman"/>
                <a:cs typeface="Times New Roman"/>
              </a:rPr>
              <a:t> </a:t>
            </a:r>
            <a:r>
              <a:rPr sz="900" spc="-22" dirty="0">
                <a:latin typeface="Times New Roman"/>
                <a:cs typeface="Times New Roman"/>
              </a:rPr>
              <a:t>s</a:t>
            </a:r>
            <a:r>
              <a:rPr sz="900" spc="17" dirty="0">
                <a:latin typeface="Times New Roman"/>
                <a:cs typeface="Times New Roman"/>
              </a:rPr>
              <a:t>m</a:t>
            </a:r>
            <a:r>
              <a:rPr sz="900" spc="-8" dirty="0">
                <a:latin typeface="Times New Roman"/>
                <a:cs typeface="Times New Roman"/>
              </a:rPr>
              <a:t>al</a:t>
            </a:r>
            <a:r>
              <a:rPr sz="900" spc="17" dirty="0">
                <a:latin typeface="Times New Roman"/>
                <a:cs typeface="Times New Roman"/>
              </a:rPr>
              <a:t>l</a:t>
            </a:r>
            <a:r>
              <a:rPr sz="900" dirty="0">
                <a:latin typeface="Times New Roman"/>
                <a:cs typeface="Times New Roman"/>
              </a:rPr>
              <a:t>.      </a:t>
            </a:r>
            <a:r>
              <a:rPr sz="900" spc="206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n</a:t>
            </a:r>
            <a:r>
              <a:rPr sz="900" spc="-17" dirty="0">
                <a:latin typeface="Times New Roman"/>
                <a:cs typeface="Times New Roman"/>
              </a:rPr>
              <a:t>a</a:t>
            </a:r>
            <a:r>
              <a:rPr sz="900" spc="17" dirty="0">
                <a:latin typeface="Times New Roman"/>
                <a:cs typeface="Times New Roman"/>
              </a:rPr>
              <a:t>m</a:t>
            </a:r>
            <a:r>
              <a:rPr sz="900" dirty="0">
                <a:latin typeface="Times New Roman"/>
                <a:cs typeface="Times New Roman"/>
              </a:rPr>
              <a:t>e</a:t>
            </a:r>
            <a:r>
              <a:rPr sz="900" spc="-13" dirty="0">
                <a:latin typeface="Times New Roman"/>
                <a:cs typeface="Times New Roman"/>
              </a:rPr>
              <a:t> </a:t>
            </a:r>
            <a:r>
              <a:rPr sz="900" spc="-17" dirty="0">
                <a:latin typeface="Times New Roman"/>
                <a:cs typeface="Times New Roman"/>
              </a:rPr>
              <a:t>a</a:t>
            </a:r>
            <a:r>
              <a:rPr sz="900" spc="17" dirty="0">
                <a:latin typeface="Times New Roman"/>
                <a:cs typeface="Times New Roman"/>
              </a:rPr>
              <a:t>n</a:t>
            </a:r>
            <a:r>
              <a:rPr sz="900" dirty="0">
                <a:latin typeface="Times New Roman"/>
                <a:cs typeface="Times New Roman"/>
              </a:rPr>
              <a:t>d</a:t>
            </a:r>
            <a:r>
              <a:rPr sz="900" spc="-7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repu</a:t>
            </a:r>
            <a:r>
              <a:rPr sz="900" spc="17" dirty="0">
                <a:latin typeface="Times New Roman"/>
                <a:cs typeface="Times New Roman"/>
              </a:rPr>
              <a:t>t</a:t>
            </a:r>
            <a:r>
              <a:rPr sz="900" spc="-17" dirty="0">
                <a:latin typeface="Times New Roman"/>
                <a:cs typeface="Times New Roman"/>
              </a:rPr>
              <a:t>a</a:t>
            </a:r>
            <a:r>
              <a:rPr sz="900" spc="17" dirty="0">
                <a:latin typeface="Times New Roman"/>
                <a:cs typeface="Times New Roman"/>
              </a:rPr>
              <a:t>t</a:t>
            </a:r>
            <a:r>
              <a:rPr sz="900" dirty="0">
                <a:latin typeface="Times New Roman"/>
                <a:cs typeface="Times New Roman"/>
              </a:rPr>
              <a:t>ion</a:t>
            </a:r>
            <a:r>
              <a:rPr sz="900" spc="-43" dirty="0">
                <a:latin typeface="Times New Roman"/>
                <a:cs typeface="Times New Roman"/>
              </a:rPr>
              <a:t> </a:t>
            </a:r>
            <a:r>
              <a:rPr sz="900" spc="4" dirty="0">
                <a:latin typeface="Times New Roman"/>
                <a:cs typeface="Times New Roman"/>
              </a:rPr>
              <a:t>f</a:t>
            </a:r>
            <a:r>
              <a:rPr sz="900" spc="-26" dirty="0">
                <a:latin typeface="Times New Roman"/>
                <a:cs typeface="Times New Roman"/>
              </a:rPr>
              <a:t>o</a:t>
            </a:r>
            <a:r>
              <a:rPr sz="900" dirty="0">
                <a:latin typeface="Times New Roman"/>
                <a:cs typeface="Times New Roman"/>
              </a:rPr>
              <a:t>r</a:t>
            </a:r>
            <a:r>
              <a:rPr sz="900" spc="12" dirty="0">
                <a:latin typeface="Times New Roman"/>
                <a:cs typeface="Times New Roman"/>
              </a:rPr>
              <a:t> </a:t>
            </a:r>
            <a:r>
              <a:rPr sz="900" spc="-8" dirty="0">
                <a:latin typeface="Times New Roman"/>
                <a:cs typeface="Times New Roman"/>
              </a:rPr>
              <a:t>ser</a:t>
            </a:r>
            <a:r>
              <a:rPr sz="900" spc="17" dirty="0">
                <a:latin typeface="Times New Roman"/>
                <a:cs typeface="Times New Roman"/>
              </a:rPr>
              <a:t>v</a:t>
            </a:r>
            <a:r>
              <a:rPr sz="900" dirty="0">
                <a:latin typeface="Times New Roman"/>
                <a:cs typeface="Times New Roman"/>
              </a:rPr>
              <a:t>i</a:t>
            </a:r>
            <a:r>
              <a:rPr sz="900" spc="-4" dirty="0">
                <a:latin typeface="Times New Roman"/>
                <a:cs typeface="Times New Roman"/>
              </a:rPr>
              <a:t>ce)</a:t>
            </a:r>
            <a:r>
              <a:rPr sz="900" dirty="0">
                <a:latin typeface="Times New Roman"/>
                <a:cs typeface="Times New Roman"/>
              </a:rPr>
              <a:t>,</a:t>
            </a:r>
            <a:r>
              <a:rPr sz="900" spc="-2" dirty="0">
                <a:latin typeface="Times New Roman"/>
                <a:cs typeface="Times New Roman"/>
              </a:rPr>
              <a:t> </a:t>
            </a:r>
            <a:r>
              <a:rPr sz="900" spc="-13" dirty="0">
                <a:latin typeface="Times New Roman"/>
                <a:cs typeface="Times New Roman"/>
              </a:rPr>
              <a:t>i</a:t>
            </a:r>
            <a:r>
              <a:rPr sz="900" dirty="0">
                <a:latin typeface="Times New Roman"/>
                <a:cs typeface="Times New Roman"/>
              </a:rPr>
              <a:t>t   </a:t>
            </a:r>
            <a:r>
              <a:rPr sz="900" spc="39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•</a:t>
            </a:r>
            <a:r>
              <a:rPr sz="900" spc="136" dirty="0">
                <a:latin typeface="Times New Roman"/>
                <a:cs typeface="Times New Roman"/>
              </a:rPr>
              <a:t> </a:t>
            </a:r>
            <a:r>
              <a:rPr sz="900" spc="116" dirty="0">
                <a:latin typeface="Times New Roman"/>
                <a:cs typeface="Times New Roman"/>
              </a:rPr>
              <a:t>Dif</a:t>
            </a:r>
            <a:r>
              <a:rPr sz="900" dirty="0">
                <a:latin typeface="Times New Roman"/>
                <a:cs typeface="Times New Roman"/>
              </a:rPr>
              <a:t>f</a:t>
            </a:r>
            <a:r>
              <a:rPr sz="900" spc="-98" dirty="0">
                <a:latin typeface="Times New Roman"/>
                <a:cs typeface="Times New Roman"/>
              </a:rPr>
              <a:t> </a:t>
            </a:r>
            <a:r>
              <a:rPr sz="900" spc="17" dirty="0">
                <a:latin typeface="Times New Roman"/>
                <a:cs typeface="Times New Roman"/>
              </a:rPr>
              <a:t>i</a:t>
            </a:r>
            <a:r>
              <a:rPr sz="900" spc="-8" dirty="0">
                <a:latin typeface="Times New Roman"/>
                <a:cs typeface="Times New Roman"/>
              </a:rPr>
              <a:t>cu</a:t>
            </a:r>
            <a:r>
              <a:rPr sz="900" spc="17" dirty="0">
                <a:latin typeface="Times New Roman"/>
                <a:cs typeface="Times New Roman"/>
              </a:rPr>
              <a:t>l</a:t>
            </a:r>
            <a:r>
              <a:rPr sz="900" dirty="0">
                <a:latin typeface="Times New Roman"/>
                <a:cs typeface="Times New Roman"/>
              </a:rPr>
              <a:t>t</a:t>
            </a:r>
            <a:r>
              <a:rPr sz="900" spc="-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to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repl</a:t>
            </a:r>
            <a:r>
              <a:rPr sz="900" spc="17" dirty="0">
                <a:latin typeface="Times New Roman"/>
                <a:cs typeface="Times New Roman"/>
              </a:rPr>
              <a:t>i</a:t>
            </a:r>
            <a:r>
              <a:rPr sz="900" spc="-8" dirty="0">
                <a:latin typeface="Times New Roman"/>
                <a:cs typeface="Times New Roman"/>
              </a:rPr>
              <a:t>ca</a:t>
            </a:r>
            <a:r>
              <a:rPr sz="900" spc="17" dirty="0">
                <a:latin typeface="Times New Roman"/>
                <a:cs typeface="Times New Roman"/>
              </a:rPr>
              <a:t>t</a:t>
            </a:r>
            <a:r>
              <a:rPr sz="900" dirty="0">
                <a:latin typeface="Times New Roman"/>
                <a:cs typeface="Times New Roman"/>
              </a:rPr>
              <a:t>e</a:t>
            </a:r>
            <a:r>
              <a:rPr sz="900" spc="-24" dirty="0">
                <a:latin typeface="Times New Roman"/>
                <a:cs typeface="Times New Roman"/>
              </a:rPr>
              <a:t> </a:t>
            </a:r>
            <a:r>
              <a:rPr sz="900" spc="-17" dirty="0">
                <a:latin typeface="Times New Roman"/>
                <a:cs typeface="Times New Roman"/>
              </a:rPr>
              <a:t>a</a:t>
            </a:r>
            <a:r>
              <a:rPr sz="900" spc="17" dirty="0">
                <a:latin typeface="Times New Roman"/>
                <a:cs typeface="Times New Roman"/>
              </a:rPr>
              <a:t>n</a:t>
            </a:r>
            <a:r>
              <a:rPr sz="900" dirty="0">
                <a:latin typeface="Times New Roman"/>
                <a:cs typeface="Times New Roman"/>
              </a:rPr>
              <a:t>d</a:t>
            </a:r>
            <a:endParaRPr sz="900">
              <a:latin typeface="Times New Roman"/>
              <a:cs typeface="Times New Roman"/>
            </a:endParaRPr>
          </a:p>
          <a:p>
            <a:pPr marL="2729179" marR="1026819" indent="-161089">
              <a:lnSpc>
                <a:spcPts val="980"/>
              </a:lnSpc>
              <a:spcBef>
                <a:spcPts val="504"/>
              </a:spcBef>
            </a:pPr>
            <a:r>
              <a:rPr sz="900" dirty="0">
                <a:latin typeface="Times New Roman"/>
                <a:cs typeface="Times New Roman"/>
              </a:rPr>
              <a:t>•</a:t>
            </a:r>
            <a:r>
              <a:rPr sz="900" spc="122" dirty="0">
                <a:latin typeface="Times New Roman"/>
                <a:cs typeface="Times New Roman"/>
              </a:rPr>
              <a:t> </a:t>
            </a:r>
            <a:r>
              <a:rPr sz="900" spc="147" dirty="0">
                <a:latin typeface="Times New Roman"/>
                <a:cs typeface="Times New Roman"/>
              </a:rPr>
              <a:t>Ca</a:t>
            </a:r>
            <a:r>
              <a:rPr sz="900" dirty="0">
                <a:latin typeface="Times New Roman"/>
                <a:cs typeface="Times New Roman"/>
              </a:rPr>
              <a:t>s</a:t>
            </a:r>
            <a:r>
              <a:rPr sz="900" spc="-75" dirty="0">
                <a:latin typeface="Times New Roman"/>
                <a:cs typeface="Times New Roman"/>
              </a:rPr>
              <a:t> </a:t>
            </a:r>
            <a:r>
              <a:rPr sz="900" spc="17" dirty="0">
                <a:latin typeface="Times New Roman"/>
                <a:cs typeface="Times New Roman"/>
              </a:rPr>
              <a:t>h</a:t>
            </a:r>
            <a:r>
              <a:rPr sz="900" spc="-8" dirty="0">
                <a:latin typeface="Times New Roman"/>
                <a:cs typeface="Times New Roman"/>
              </a:rPr>
              <a:t>f</a:t>
            </a:r>
            <a:r>
              <a:rPr sz="900" spc="17" dirty="0">
                <a:latin typeface="Times New Roman"/>
                <a:cs typeface="Times New Roman"/>
              </a:rPr>
              <a:t>l</a:t>
            </a:r>
            <a:r>
              <a:rPr sz="900" dirty="0">
                <a:latin typeface="Times New Roman"/>
                <a:cs typeface="Times New Roman"/>
              </a:rPr>
              <a:t>ows</a:t>
            </a:r>
            <a:r>
              <a:rPr sz="900" spc="-27" dirty="0">
                <a:latin typeface="Times New Roman"/>
                <a:cs typeface="Times New Roman"/>
              </a:rPr>
              <a:t> </a:t>
            </a:r>
            <a:r>
              <a:rPr sz="900" spc="-17" dirty="0">
                <a:latin typeface="Times New Roman"/>
                <a:cs typeface="Times New Roman"/>
              </a:rPr>
              <a:t>a</a:t>
            </a:r>
            <a:r>
              <a:rPr sz="900" spc="17" dirty="0">
                <a:latin typeface="Times New Roman"/>
                <a:cs typeface="Times New Roman"/>
              </a:rPr>
              <a:t>n</a:t>
            </a:r>
            <a:r>
              <a:rPr sz="900" dirty="0">
                <a:latin typeface="Times New Roman"/>
                <a:cs typeface="Times New Roman"/>
              </a:rPr>
              <a:t>d</a:t>
            </a:r>
            <a:r>
              <a:rPr sz="900" spc="-7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v</a:t>
            </a:r>
            <a:r>
              <a:rPr sz="900" spc="-17" dirty="0">
                <a:latin typeface="Times New Roman"/>
                <a:cs typeface="Times New Roman"/>
              </a:rPr>
              <a:t>a</a:t>
            </a:r>
            <a:r>
              <a:rPr sz="900" spc="17" dirty="0">
                <a:latin typeface="Times New Roman"/>
                <a:cs typeface="Times New Roman"/>
              </a:rPr>
              <a:t>l</a:t>
            </a:r>
            <a:r>
              <a:rPr sz="900" spc="-13" dirty="0">
                <a:latin typeface="Times New Roman"/>
                <a:cs typeface="Times New Roman"/>
              </a:rPr>
              <a:t>u</a:t>
            </a:r>
            <a:r>
              <a:rPr sz="900" dirty="0">
                <a:latin typeface="Times New Roman"/>
                <a:cs typeface="Times New Roman"/>
              </a:rPr>
              <a:t>e m</a:t>
            </a:r>
            <a:r>
              <a:rPr sz="900" spc="-17" dirty="0">
                <a:latin typeface="Times New Roman"/>
                <a:cs typeface="Times New Roman"/>
              </a:rPr>
              <a:t>a</a:t>
            </a:r>
            <a:r>
              <a:rPr sz="900" dirty="0">
                <a:latin typeface="Times New Roman"/>
                <a:cs typeface="Times New Roman"/>
              </a:rPr>
              <a:t>y</a:t>
            </a:r>
            <a:r>
              <a:rPr sz="900" spc="-10" dirty="0">
                <a:latin typeface="Times New Roman"/>
                <a:cs typeface="Times New Roman"/>
              </a:rPr>
              <a:t> </a:t>
            </a:r>
            <a:r>
              <a:rPr sz="900" spc="17" dirty="0">
                <a:latin typeface="Times New Roman"/>
                <a:cs typeface="Times New Roman"/>
              </a:rPr>
              <a:t>b</a:t>
            </a:r>
            <a:r>
              <a:rPr sz="900" dirty="0">
                <a:latin typeface="Times New Roman"/>
                <a:cs typeface="Times New Roman"/>
              </a:rPr>
              <a:t>e       </a:t>
            </a:r>
            <a:r>
              <a:rPr sz="900" spc="76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b</a:t>
            </a:r>
            <a:r>
              <a:rPr sz="900" spc="-13" dirty="0">
                <a:latin typeface="Times New Roman"/>
                <a:cs typeface="Times New Roman"/>
              </a:rPr>
              <a:t>ec</a:t>
            </a:r>
            <a:r>
              <a:rPr sz="900" spc="17" dirty="0">
                <a:latin typeface="Times New Roman"/>
                <a:cs typeface="Times New Roman"/>
              </a:rPr>
              <a:t>o</a:t>
            </a:r>
            <a:r>
              <a:rPr sz="900" dirty="0">
                <a:latin typeface="Times New Roman"/>
                <a:cs typeface="Times New Roman"/>
              </a:rPr>
              <a:t>m</a:t>
            </a:r>
            <a:r>
              <a:rPr sz="900" spc="-17" dirty="0">
                <a:latin typeface="Times New Roman"/>
                <a:cs typeface="Times New Roman"/>
              </a:rPr>
              <a:t>e</a:t>
            </a:r>
            <a:r>
              <a:rPr sz="900" dirty="0">
                <a:latin typeface="Times New Roman"/>
                <a:cs typeface="Times New Roman"/>
              </a:rPr>
              <a:t>s</a:t>
            </a:r>
            <a:r>
              <a:rPr sz="900" spc="-16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diff</a:t>
            </a:r>
            <a:r>
              <a:rPr sz="900" spc="17" dirty="0">
                <a:latin typeface="Times New Roman"/>
                <a:cs typeface="Times New Roman"/>
              </a:rPr>
              <a:t>i</a:t>
            </a:r>
            <a:r>
              <a:rPr sz="900" spc="-8" dirty="0">
                <a:latin typeface="Times New Roman"/>
                <a:cs typeface="Times New Roman"/>
              </a:rPr>
              <a:t>cu</a:t>
            </a:r>
            <a:r>
              <a:rPr sz="900" spc="17" dirty="0">
                <a:latin typeface="Times New Roman"/>
                <a:cs typeface="Times New Roman"/>
              </a:rPr>
              <a:t>l</a:t>
            </a:r>
            <a:r>
              <a:rPr sz="900" dirty="0">
                <a:latin typeface="Times New Roman"/>
                <a:cs typeface="Times New Roman"/>
              </a:rPr>
              <a:t>t</a:t>
            </a:r>
            <a:r>
              <a:rPr sz="900" spc="-18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to</a:t>
            </a:r>
            <a:r>
              <a:rPr sz="900" spc="-24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break</a:t>
            </a:r>
            <a:r>
              <a:rPr sz="900" spc="-5" dirty="0">
                <a:latin typeface="Times New Roman"/>
                <a:cs typeface="Times New Roman"/>
              </a:rPr>
              <a:t> </a:t>
            </a:r>
            <a:r>
              <a:rPr sz="900" spc="-17" dirty="0">
                <a:latin typeface="Times New Roman"/>
                <a:cs typeface="Times New Roman"/>
              </a:rPr>
              <a:t>d</a:t>
            </a:r>
            <a:r>
              <a:rPr sz="900" spc="17" dirty="0">
                <a:latin typeface="Times New Roman"/>
                <a:cs typeface="Times New Roman"/>
              </a:rPr>
              <a:t>o</a:t>
            </a:r>
            <a:r>
              <a:rPr sz="900" spc="-4" dirty="0">
                <a:latin typeface="Times New Roman"/>
                <a:cs typeface="Times New Roman"/>
              </a:rPr>
              <a:t>w</a:t>
            </a:r>
            <a:r>
              <a:rPr sz="900" dirty="0">
                <a:latin typeface="Times New Roman"/>
                <a:cs typeface="Times New Roman"/>
              </a:rPr>
              <a:t>n             </a:t>
            </a:r>
            <a:r>
              <a:rPr sz="900" spc="95" dirty="0">
                <a:latin typeface="Times New Roman"/>
                <a:cs typeface="Times New Roman"/>
              </a:rPr>
              <a:t> </a:t>
            </a:r>
            <a:r>
              <a:rPr sz="900" spc="-8" dirty="0">
                <a:latin typeface="Times New Roman"/>
                <a:cs typeface="Times New Roman"/>
              </a:rPr>
              <a:t>ar</a:t>
            </a:r>
            <a:r>
              <a:rPr sz="900" spc="17" dirty="0">
                <a:latin typeface="Times New Roman"/>
                <a:cs typeface="Times New Roman"/>
              </a:rPr>
              <a:t>b</a:t>
            </a:r>
            <a:r>
              <a:rPr sz="900" dirty="0">
                <a:latin typeface="Times New Roman"/>
                <a:cs typeface="Times New Roman"/>
              </a:rPr>
              <a:t>itrage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8" dirty="0">
                <a:latin typeface="Times New Roman"/>
                <a:cs typeface="Times New Roman"/>
              </a:rPr>
              <a:t>(</a:t>
            </a:r>
            <a:r>
              <a:rPr sz="900" spc="17" dirty="0">
                <a:latin typeface="Times New Roman"/>
                <a:cs typeface="Times New Roman"/>
              </a:rPr>
              <a:t>m</a:t>
            </a:r>
            <a:r>
              <a:rPr sz="900" spc="-8" dirty="0">
                <a:latin typeface="Times New Roman"/>
                <a:cs typeface="Times New Roman"/>
              </a:rPr>
              <a:t>ak</a:t>
            </a:r>
            <a:r>
              <a:rPr sz="900" spc="17" dirty="0">
                <a:latin typeface="Times New Roman"/>
                <a:cs typeface="Times New Roman"/>
              </a:rPr>
              <a:t>i</a:t>
            </a:r>
            <a:r>
              <a:rPr sz="900" dirty="0">
                <a:latin typeface="Times New Roman"/>
                <a:cs typeface="Times New Roman"/>
              </a:rPr>
              <a:t>ng</a:t>
            </a:r>
            <a:r>
              <a:rPr sz="900" spc="-73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o</a:t>
            </a:r>
            <a:r>
              <a:rPr sz="900" spc="-13" dirty="0">
                <a:latin typeface="Times New Roman"/>
                <a:cs typeface="Times New Roman"/>
              </a:rPr>
              <a:t>p</a:t>
            </a:r>
            <a:r>
              <a:rPr sz="900" spc="17" dirty="0">
                <a:latin typeface="Times New Roman"/>
                <a:cs typeface="Times New Roman"/>
              </a:rPr>
              <a:t>t</a:t>
            </a:r>
            <a:r>
              <a:rPr sz="900" dirty="0">
                <a:latin typeface="Times New Roman"/>
                <a:cs typeface="Times New Roman"/>
              </a:rPr>
              <a:t>ion </a:t>
            </a:r>
            <a:endParaRPr sz="900">
              <a:latin typeface="Times New Roman"/>
              <a:cs typeface="Times New Roman"/>
            </a:endParaRPr>
          </a:p>
          <a:p>
            <a:pPr marL="2729179" marR="1026819">
              <a:lnSpc>
                <a:spcPts val="980"/>
              </a:lnSpc>
              <a:spcBef>
                <a:spcPts val="473"/>
              </a:spcBef>
            </a:pPr>
            <a:r>
              <a:rPr sz="900" spc="-4" dirty="0">
                <a:latin typeface="Times New Roman"/>
                <a:cs typeface="Times New Roman"/>
              </a:rPr>
              <a:t>pers</a:t>
            </a:r>
            <a:r>
              <a:rPr sz="900" spc="17" dirty="0">
                <a:latin typeface="Times New Roman"/>
                <a:cs typeface="Times New Roman"/>
              </a:rPr>
              <a:t>o</a:t>
            </a:r>
            <a:r>
              <a:rPr sz="900" dirty="0">
                <a:latin typeface="Times New Roman"/>
                <a:cs typeface="Times New Roman"/>
              </a:rPr>
              <a:t>n</a:t>
            </a:r>
            <a:r>
              <a:rPr sz="900" spc="-27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depe</a:t>
            </a:r>
            <a:r>
              <a:rPr sz="900" spc="17" dirty="0">
                <a:latin typeface="Times New Roman"/>
                <a:cs typeface="Times New Roman"/>
              </a:rPr>
              <a:t>n</a:t>
            </a:r>
            <a:r>
              <a:rPr sz="900" spc="-8" dirty="0">
                <a:latin typeface="Times New Roman"/>
                <a:cs typeface="Times New Roman"/>
              </a:rPr>
              <a:t>de</a:t>
            </a:r>
            <a:r>
              <a:rPr sz="900" spc="17" dirty="0">
                <a:latin typeface="Times New Roman"/>
                <a:cs typeface="Times New Roman"/>
              </a:rPr>
              <a:t>n</a:t>
            </a:r>
            <a:r>
              <a:rPr sz="900" dirty="0">
                <a:latin typeface="Times New Roman"/>
                <a:cs typeface="Times New Roman"/>
              </a:rPr>
              <a:t>t</a:t>
            </a:r>
            <a:r>
              <a:rPr sz="900" spc="-26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(</a:t>
            </a:r>
            <a:r>
              <a:rPr sz="900" spc="17" dirty="0">
                <a:latin typeface="Times New Roman"/>
                <a:cs typeface="Times New Roman"/>
              </a:rPr>
              <a:t>f</a:t>
            </a:r>
            <a:r>
              <a:rPr sz="900" spc="-26" dirty="0">
                <a:latin typeface="Times New Roman"/>
                <a:cs typeface="Times New Roman"/>
              </a:rPr>
              <a:t>o</a:t>
            </a:r>
            <a:r>
              <a:rPr sz="900" dirty="0">
                <a:latin typeface="Times New Roman"/>
                <a:cs typeface="Times New Roman"/>
              </a:rPr>
              <a:t>r                  </a:t>
            </a:r>
            <a:r>
              <a:rPr sz="900" spc="4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in</a:t>
            </a:r>
            <a:r>
              <a:rPr sz="900" spc="-13" dirty="0">
                <a:latin typeface="Times New Roman"/>
                <a:cs typeface="Times New Roman"/>
              </a:rPr>
              <a:t>d</a:t>
            </a:r>
            <a:r>
              <a:rPr sz="900" spc="17" dirty="0">
                <a:latin typeface="Times New Roman"/>
                <a:cs typeface="Times New Roman"/>
              </a:rPr>
              <a:t>i</a:t>
            </a:r>
            <a:r>
              <a:rPr sz="900" dirty="0">
                <a:latin typeface="Times New Roman"/>
                <a:cs typeface="Times New Roman"/>
              </a:rPr>
              <a:t>vi</a:t>
            </a:r>
            <a:r>
              <a:rPr sz="900" spc="-4" dirty="0">
                <a:latin typeface="Times New Roman"/>
                <a:cs typeface="Times New Roman"/>
              </a:rPr>
              <a:t>dua</a:t>
            </a:r>
            <a:r>
              <a:rPr sz="900" dirty="0">
                <a:latin typeface="Times New Roman"/>
                <a:cs typeface="Times New Roman"/>
              </a:rPr>
              <a:t>l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c</a:t>
            </a:r>
            <a:r>
              <a:rPr sz="900" spc="17" dirty="0">
                <a:latin typeface="Times New Roman"/>
                <a:cs typeface="Times New Roman"/>
              </a:rPr>
              <a:t>o</a:t>
            </a:r>
            <a:r>
              <a:rPr sz="900" dirty="0">
                <a:latin typeface="Times New Roman"/>
                <a:cs typeface="Times New Roman"/>
              </a:rPr>
              <a:t>m</a:t>
            </a:r>
            <a:r>
              <a:rPr sz="900" spc="-17" dirty="0">
                <a:latin typeface="Times New Roman"/>
                <a:cs typeface="Times New Roman"/>
              </a:rPr>
              <a:t>p</a:t>
            </a:r>
            <a:r>
              <a:rPr sz="900" spc="17" dirty="0">
                <a:latin typeface="Times New Roman"/>
                <a:cs typeface="Times New Roman"/>
              </a:rPr>
              <a:t>o</a:t>
            </a:r>
            <a:r>
              <a:rPr sz="900" dirty="0">
                <a:latin typeface="Times New Roman"/>
                <a:cs typeface="Times New Roman"/>
              </a:rPr>
              <a:t>n</a:t>
            </a:r>
            <a:r>
              <a:rPr sz="900" spc="-17" dirty="0">
                <a:latin typeface="Times New Roman"/>
                <a:cs typeface="Times New Roman"/>
              </a:rPr>
              <a:t>e</a:t>
            </a:r>
            <a:r>
              <a:rPr sz="900" spc="17" dirty="0">
                <a:latin typeface="Times New Roman"/>
                <a:cs typeface="Times New Roman"/>
              </a:rPr>
              <a:t>n</a:t>
            </a:r>
            <a:r>
              <a:rPr sz="900" dirty="0">
                <a:latin typeface="Times New Roman"/>
                <a:cs typeface="Times New Roman"/>
              </a:rPr>
              <a:t>t</a:t>
            </a:r>
            <a:r>
              <a:rPr sz="900" spc="35" dirty="0">
                <a:latin typeface="Times New Roman"/>
                <a:cs typeface="Times New Roman"/>
              </a:rPr>
              <a:t>s</a:t>
            </a:r>
            <a:r>
              <a:rPr sz="900" dirty="0">
                <a:latin typeface="Times New Roman"/>
                <a:cs typeface="Times New Roman"/>
              </a:rPr>
              <a:t>.                           </a:t>
            </a:r>
            <a:r>
              <a:rPr sz="900" spc="59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pr</a:t>
            </a:r>
            <a:r>
              <a:rPr sz="900" spc="17" dirty="0">
                <a:latin typeface="Times New Roman"/>
                <a:cs typeface="Times New Roman"/>
              </a:rPr>
              <a:t>i</a:t>
            </a:r>
            <a:r>
              <a:rPr sz="900" spc="-17" dirty="0">
                <a:latin typeface="Times New Roman"/>
                <a:cs typeface="Times New Roman"/>
              </a:rPr>
              <a:t>c</a:t>
            </a:r>
            <a:r>
              <a:rPr sz="900" spc="17" dirty="0">
                <a:latin typeface="Times New Roman"/>
                <a:cs typeface="Times New Roman"/>
              </a:rPr>
              <a:t>i</a:t>
            </a:r>
            <a:r>
              <a:rPr sz="900" dirty="0">
                <a:latin typeface="Times New Roman"/>
                <a:cs typeface="Times New Roman"/>
              </a:rPr>
              <a:t>ng</a:t>
            </a:r>
            <a:r>
              <a:rPr sz="900" spc="-19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mo</a:t>
            </a:r>
            <a:r>
              <a:rPr sz="900" spc="-8" dirty="0">
                <a:latin typeface="Times New Roman"/>
                <a:cs typeface="Times New Roman"/>
              </a:rPr>
              <a:t>de</a:t>
            </a:r>
            <a:r>
              <a:rPr sz="900" spc="17" dirty="0">
                <a:latin typeface="Times New Roman"/>
                <a:cs typeface="Times New Roman"/>
              </a:rPr>
              <a:t>l</a:t>
            </a:r>
            <a:r>
              <a:rPr sz="900" dirty="0">
                <a:latin typeface="Times New Roman"/>
                <a:cs typeface="Times New Roman"/>
              </a:rPr>
              <a:t>s</a:t>
            </a:r>
            <a:r>
              <a:rPr sz="900" spc="-24" dirty="0">
                <a:latin typeface="Times New Roman"/>
                <a:cs typeface="Times New Roman"/>
              </a:rPr>
              <a:t> </a:t>
            </a:r>
            <a:r>
              <a:rPr sz="900" spc="-13" dirty="0">
                <a:latin typeface="Times New Roman"/>
                <a:cs typeface="Times New Roman"/>
              </a:rPr>
              <a:t>d</a:t>
            </a:r>
            <a:r>
              <a:rPr sz="900" spc="17" dirty="0">
                <a:latin typeface="Times New Roman"/>
                <a:cs typeface="Times New Roman"/>
              </a:rPr>
              <a:t>i</a:t>
            </a:r>
            <a:r>
              <a:rPr sz="900" spc="-13" dirty="0">
                <a:latin typeface="Times New Roman"/>
                <a:cs typeface="Times New Roman"/>
              </a:rPr>
              <a:t>ce</a:t>
            </a:r>
            <a:r>
              <a:rPr sz="900" spc="17" dirty="0">
                <a:latin typeface="Times New Roman"/>
                <a:cs typeface="Times New Roman"/>
              </a:rPr>
              <a:t>y</a:t>
            </a:r>
            <a:r>
              <a:rPr sz="900" dirty="0">
                <a:latin typeface="Times New Roman"/>
                <a:cs typeface="Times New Roman"/>
              </a:rPr>
              <a:t>) </a:t>
            </a:r>
            <a:endParaRPr sz="900">
              <a:latin typeface="Times New Roman"/>
              <a:cs typeface="Times New Roman"/>
            </a:endParaRPr>
          </a:p>
          <a:p>
            <a:pPr marL="2729179" marR="1026819">
              <a:lnSpc>
                <a:spcPts val="980"/>
              </a:lnSpc>
              <a:spcBef>
                <a:spcPts val="473"/>
              </a:spcBef>
            </a:pPr>
            <a:r>
              <a:rPr sz="900" spc="-4" dirty="0">
                <a:latin typeface="Times New Roman"/>
                <a:cs typeface="Times New Roman"/>
              </a:rPr>
              <a:t>pr</a:t>
            </a:r>
            <a:r>
              <a:rPr sz="900" spc="17" dirty="0">
                <a:latin typeface="Times New Roman"/>
                <a:cs typeface="Times New Roman"/>
              </a:rPr>
              <a:t>o</a:t>
            </a:r>
            <a:r>
              <a:rPr sz="900" spc="4" dirty="0">
                <a:latin typeface="Times New Roman"/>
                <a:cs typeface="Times New Roman"/>
              </a:rPr>
              <a:t>f</a:t>
            </a:r>
            <a:r>
              <a:rPr sz="900" spc="-13" dirty="0">
                <a:latin typeface="Times New Roman"/>
                <a:cs typeface="Times New Roman"/>
              </a:rPr>
              <a:t>ess</a:t>
            </a:r>
            <a:r>
              <a:rPr sz="900" spc="17" dirty="0">
                <a:latin typeface="Times New Roman"/>
                <a:cs typeface="Times New Roman"/>
              </a:rPr>
              <a:t>i</a:t>
            </a:r>
            <a:r>
              <a:rPr sz="900" dirty="0">
                <a:latin typeface="Times New Roman"/>
                <a:cs typeface="Times New Roman"/>
              </a:rPr>
              <a:t>on</a:t>
            </a:r>
            <a:r>
              <a:rPr sz="900" spc="-17" dirty="0">
                <a:latin typeface="Times New Roman"/>
                <a:cs typeface="Times New Roman"/>
              </a:rPr>
              <a:t>a</a:t>
            </a:r>
            <a:r>
              <a:rPr sz="900" dirty="0">
                <a:latin typeface="Times New Roman"/>
                <a:cs typeface="Times New Roman"/>
              </a:rPr>
              <a:t>l</a:t>
            </a:r>
            <a:r>
              <a:rPr sz="900" spc="-28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prac</a:t>
            </a:r>
            <a:r>
              <a:rPr sz="900" spc="17" dirty="0">
                <a:latin typeface="Times New Roman"/>
                <a:cs typeface="Times New Roman"/>
              </a:rPr>
              <a:t>t</a:t>
            </a:r>
            <a:r>
              <a:rPr sz="900" dirty="0">
                <a:latin typeface="Times New Roman"/>
                <a:cs typeface="Times New Roman"/>
              </a:rPr>
              <a:t>i</a:t>
            </a:r>
            <a:r>
              <a:rPr sz="900" spc="31" dirty="0">
                <a:latin typeface="Times New Roman"/>
                <a:cs typeface="Times New Roman"/>
              </a:rPr>
              <a:t>ces)</a:t>
            </a:r>
            <a:endParaRPr sz="9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4492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5469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56088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38"/>
              </a:lnSpc>
              <a:spcBef>
                <a:spcPts val="9"/>
              </a:spcBef>
            </a:pPr>
            <a:endParaRPr sz="500"/>
          </a:p>
          <a:p>
            <a:pPr marL="2632487" marR="814324" indent="-1704110">
              <a:lnSpc>
                <a:spcPts val="2425"/>
              </a:lnSpc>
              <a:spcBef>
                <a:spcPts val="3590"/>
              </a:spcBef>
            </a:pPr>
            <a:r>
              <a:rPr sz="2100" dirty="0">
                <a:latin typeface="Times New Roman"/>
                <a:cs typeface="Times New Roman"/>
              </a:rPr>
              <a:t>I.</a:t>
            </a:r>
            <a:r>
              <a:rPr sz="2100" spc="-31" dirty="0">
                <a:latin typeface="Times New Roman"/>
                <a:cs typeface="Times New Roman"/>
              </a:rPr>
              <a:t> </a:t>
            </a:r>
            <a:r>
              <a:rPr sz="2100" spc="-232" dirty="0">
                <a:latin typeface="Times New Roman"/>
                <a:cs typeface="Times New Roman"/>
              </a:rPr>
              <a:t>V</a:t>
            </a:r>
            <a:r>
              <a:rPr sz="2100" dirty="0">
                <a:latin typeface="Times New Roman"/>
                <a:cs typeface="Times New Roman"/>
              </a:rPr>
              <a:t>aluing independent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and cash flow</a:t>
            </a:r>
            <a:r>
              <a:rPr sz="2100" spc="-116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producing intangible </a:t>
            </a:r>
            <a:endParaRPr sz="2100">
              <a:latin typeface="Times New Roman"/>
              <a:cs typeface="Times New Roman"/>
            </a:endParaRPr>
          </a:p>
          <a:p>
            <a:pPr marL="2632487" marR="814324">
              <a:lnSpc>
                <a:spcPts val="2425"/>
              </a:lnSpc>
              <a:spcBef>
                <a:spcPts val="140"/>
              </a:spcBef>
            </a:pPr>
            <a:r>
              <a:rPr sz="2100" dirty="0">
                <a:latin typeface="Times New Roman"/>
                <a:cs typeface="Times New Roman"/>
              </a:rPr>
              <a:t>assets:</a:t>
            </a:r>
            <a:r>
              <a:rPr sz="2100" spc="-31" dirty="0">
                <a:latin typeface="Times New Roman"/>
                <a:cs typeface="Times New Roman"/>
              </a:rPr>
              <a:t> </a:t>
            </a:r>
            <a:r>
              <a:rPr sz="2100" spc="-232" dirty="0">
                <a:latin typeface="Times New Roman"/>
                <a:cs typeface="Times New Roman"/>
              </a:rPr>
              <a:t>V</a:t>
            </a:r>
            <a:r>
              <a:rPr sz="2100" dirty="0">
                <a:latin typeface="Times New Roman"/>
                <a:cs typeface="Times New Roman"/>
              </a:rPr>
              <a:t>aluing a copyright</a:t>
            </a:r>
            <a:endParaRPr sz="2100">
              <a:latin typeface="Times New Roman"/>
              <a:cs typeface="Times New Roman"/>
            </a:endParaRPr>
          </a:p>
          <a:p>
            <a:pPr marL="1395001" marR="270448" indent="-303444" algn="just">
              <a:lnSpc>
                <a:spcPts val="1806"/>
              </a:lnSpc>
              <a:spcBef>
                <a:spcPts val="3923"/>
              </a:spcBef>
              <a:tabLst>
                <a:tab pos="1390432" algn="l"/>
              </a:tabLst>
            </a:pPr>
            <a:r>
              <a:rPr sz="1700" baseline="9140" dirty="0">
                <a:latin typeface="Monotype Corsiva"/>
                <a:cs typeface="Monotype Corsiva"/>
              </a:rPr>
              <a:t></a:t>
            </a:r>
            <a:r>
              <a:rPr sz="1700" spc="-220" baseline="9140" dirty="0">
                <a:latin typeface="Monotype Corsiva"/>
                <a:cs typeface="Monotype Corsiva"/>
              </a:rPr>
              <a:t> </a:t>
            </a:r>
            <a:r>
              <a:rPr sz="1700" baseline="9140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Assume</a:t>
            </a:r>
            <a:r>
              <a:rPr sz="1600" spc="3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30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John</a:t>
            </a:r>
            <a:r>
              <a:rPr sz="1600" spc="283" dirty="0">
                <a:latin typeface="Times New Roman"/>
                <a:cs typeface="Times New Roman"/>
              </a:rPr>
              <a:t> </a:t>
            </a:r>
            <a:r>
              <a:rPr sz="1600" spc="-62" dirty="0">
                <a:latin typeface="Times New Roman"/>
                <a:cs typeface="Times New Roman"/>
              </a:rPr>
              <a:t>W</a:t>
            </a:r>
            <a:r>
              <a:rPr sz="1600" dirty="0">
                <a:latin typeface="Times New Roman"/>
                <a:cs typeface="Times New Roman"/>
              </a:rPr>
              <a:t>iley</a:t>
            </a:r>
            <a:r>
              <a:rPr sz="1600" spc="3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has</a:t>
            </a:r>
            <a:r>
              <a:rPr sz="1600" spc="30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been</a:t>
            </a:r>
            <a:r>
              <a:rPr sz="1600" spc="3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approached</a:t>
            </a:r>
            <a:r>
              <a:rPr sz="1600" spc="3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by</a:t>
            </a:r>
            <a:r>
              <a:rPr sz="1600" spc="2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another</a:t>
            </a:r>
            <a:r>
              <a:rPr sz="1600" spc="3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publisher</a:t>
            </a:r>
            <a:r>
              <a:rPr sz="1600" spc="3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who</a:t>
            </a:r>
            <a:r>
              <a:rPr sz="1600" spc="30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 interested</a:t>
            </a:r>
            <a:r>
              <a:rPr sz="1600" spc="7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buying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copyright</a:t>
            </a:r>
            <a:r>
              <a:rPr sz="1600" spc="7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this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book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(Damodaran</a:t>
            </a:r>
            <a:r>
              <a:rPr sz="1600" spc="8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 </a:t>
            </a:r>
            <a:r>
              <a:rPr sz="1600" spc="-174" dirty="0">
                <a:latin typeface="Times New Roman"/>
                <a:cs typeface="Times New Roman"/>
              </a:rPr>
              <a:t>V</a:t>
            </a:r>
            <a:r>
              <a:rPr sz="1600" dirty="0">
                <a:latin typeface="Times New Roman"/>
                <a:cs typeface="Times New Roman"/>
              </a:rPr>
              <a:t>aluation).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-112" dirty="0">
                <a:latin typeface="Times New Roman"/>
                <a:cs typeface="Times New Roman"/>
              </a:rPr>
              <a:t>T</a:t>
            </a:r>
            <a:r>
              <a:rPr sz="1600" dirty="0">
                <a:latin typeface="Times New Roman"/>
                <a:cs typeface="Times New Roman"/>
              </a:rPr>
              <a:t>o estimate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copyright,</a:t>
            </a:r>
            <a:r>
              <a:rPr sz="1600" spc="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we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make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following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assumption.</a:t>
            </a:r>
            <a:endParaRPr sz="1600">
              <a:latin typeface="Times New Roman"/>
              <a:cs typeface="Times New Roman"/>
            </a:endParaRPr>
          </a:p>
          <a:p>
            <a:pPr marL="1749020" marR="274378" indent="-252870" algn="just">
              <a:lnSpc>
                <a:spcPts val="1588"/>
              </a:lnSpc>
              <a:spcBef>
                <a:spcPts val="414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The</a:t>
            </a:r>
            <a:r>
              <a:rPr sz="1400" spc="4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book</a:t>
            </a:r>
            <a:r>
              <a:rPr sz="1400" spc="4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expected</a:t>
            </a:r>
            <a:r>
              <a:rPr sz="1400" spc="7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3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generate</a:t>
            </a:r>
            <a:r>
              <a:rPr sz="1400" spc="6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$150,000</a:t>
            </a:r>
            <a:r>
              <a:rPr sz="1400" spc="7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3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afte</a:t>
            </a:r>
            <a:r>
              <a:rPr sz="1400" spc="-26" dirty="0">
                <a:latin typeface="Times New Roman"/>
                <a:cs typeface="Times New Roman"/>
              </a:rPr>
              <a:t>r</a:t>
            </a:r>
            <a:r>
              <a:rPr sz="1400" dirty="0">
                <a:latin typeface="Times New Roman"/>
                <a:cs typeface="Times New Roman"/>
              </a:rPr>
              <a:t>-tax</a:t>
            </a:r>
            <a:r>
              <a:rPr sz="1400" spc="6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cash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flows</a:t>
            </a:r>
            <a:r>
              <a:rPr sz="1400" spc="5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next</a:t>
            </a:r>
            <a:r>
              <a:rPr sz="1400" spc="4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three years</a:t>
            </a:r>
            <a:r>
              <a:rPr sz="1400" spc="20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19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$100,000</a:t>
            </a:r>
            <a:r>
              <a:rPr sz="1400" spc="2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7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year</a:t>
            </a:r>
            <a:r>
              <a:rPr sz="1400" spc="19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18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18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following</a:t>
            </a:r>
            <a:r>
              <a:rPr sz="1400" spc="2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two</a:t>
            </a:r>
            <a:r>
              <a:rPr sz="1400" spc="19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years.</a:t>
            </a:r>
            <a:r>
              <a:rPr sz="1400" spc="1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These</a:t>
            </a:r>
            <a:r>
              <a:rPr sz="1400" spc="20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</a:t>
            </a:r>
            <a:r>
              <a:rPr sz="1400" spc="18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18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cash</a:t>
            </a:r>
            <a:r>
              <a:rPr sz="1400" spc="19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flows after</a:t>
            </a:r>
            <a:r>
              <a:rPr sz="1400" spc="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author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royalties,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promotional</a:t>
            </a:r>
            <a:r>
              <a:rPr sz="1400" spc="7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expenses</a:t>
            </a:r>
            <a:r>
              <a:rPr sz="1400" spc="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production</a:t>
            </a:r>
            <a:r>
              <a:rPr sz="1400" spc="6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costs.</a:t>
            </a:r>
            <a:endParaRPr sz="1400">
              <a:latin typeface="Times New Roman"/>
              <a:cs typeface="Times New Roman"/>
            </a:endParaRPr>
          </a:p>
          <a:p>
            <a:pPr marL="1749020" marR="391336" indent="-252870" algn="just">
              <a:lnSpc>
                <a:spcPts val="1588"/>
              </a:lnSpc>
              <a:spcBef>
                <a:spcPts val="359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About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40%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these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cash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flows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from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la</a:t>
            </a:r>
            <a:r>
              <a:rPr sz="1400" spc="-26" dirty="0">
                <a:latin typeface="Times New Roman"/>
                <a:cs typeface="Times New Roman"/>
              </a:rPr>
              <a:t>r</a:t>
            </a:r>
            <a:r>
              <a:rPr sz="1400" dirty="0">
                <a:latin typeface="Times New Roman"/>
                <a:cs typeface="Times New Roman"/>
              </a:rPr>
              <a:t>ge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</a:t>
            </a:r>
            <a:r>
              <a:rPr sz="1400" spc="-26" dirty="0">
                <a:latin typeface="Times New Roman"/>
                <a:cs typeface="Times New Roman"/>
              </a:rPr>
              <a:t>r</a:t>
            </a:r>
            <a:r>
              <a:rPr sz="1400" dirty="0">
                <a:latin typeface="Times New Roman"/>
                <a:cs typeface="Times New Roman"/>
              </a:rPr>
              <a:t>ganizations</a:t>
            </a:r>
            <a:r>
              <a:rPr sz="1400" spc="8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make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bulk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orders and</a:t>
            </a:r>
            <a:r>
              <a:rPr sz="1400" spc="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</a:t>
            </a:r>
            <a:r>
              <a:rPr sz="1400" spc="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considered</a:t>
            </a:r>
            <a:r>
              <a:rPr sz="1400" spc="5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predictable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stable. The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cost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capital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applied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these</a:t>
            </a:r>
            <a:r>
              <a:rPr sz="1400" spc="1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cash flows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7%.</a:t>
            </a:r>
            <a:endParaRPr sz="1400">
              <a:latin typeface="Times New Roman"/>
              <a:cs typeface="Times New Roman"/>
            </a:endParaRPr>
          </a:p>
          <a:p>
            <a:pPr marL="1749020" marR="384450" indent="-252870">
              <a:lnSpc>
                <a:spcPts val="1588"/>
              </a:lnSpc>
              <a:spcBef>
                <a:spcPts val="359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The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remaining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60%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cash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flows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general</a:t>
            </a:r>
            <a:r>
              <a:rPr sz="1400" spc="4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public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this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segment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 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cash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flows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considered</a:t>
            </a:r>
            <a:r>
              <a:rPr sz="1400" spc="6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much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more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volatile.</a:t>
            </a:r>
            <a:r>
              <a:rPr sz="1400" spc="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cost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capital</a:t>
            </a:r>
            <a:r>
              <a:rPr sz="1400" spc="4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applied</a:t>
            </a:r>
            <a:r>
              <a:rPr sz="1400" spc="4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 these</a:t>
            </a:r>
            <a:r>
              <a:rPr sz="1400" spc="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cash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flows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10%.</a:t>
            </a:r>
            <a:endParaRPr sz="14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0822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3465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1527</Words>
  <Application>Microsoft Office PowerPoint</Application>
  <PresentationFormat>On-screen Show (4:3)</PresentationFormat>
  <Paragraphs>574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Penilaian Asset &amp; Bisnis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SEKIAN DAN 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Staff</cp:lastModifiedBy>
  <cp:revision>17</cp:revision>
  <dcterms:created xsi:type="dcterms:W3CDTF">2017-09-09T11:34:57Z</dcterms:created>
  <dcterms:modified xsi:type="dcterms:W3CDTF">2017-09-26T05:58:27Z</dcterms:modified>
</cp:coreProperties>
</file>